
<file path=[Content_Types].xml><?xml version="1.0" encoding="utf-8"?>
<Types xmlns="http://schemas.openxmlformats.org/package/2006/content-types">
  <Default Extension="jpeg" ContentType="image/jpe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3"/>
    <p:sldId id="258" r:id="rId4"/>
    <p:sldId id="259" r:id="rId5"/>
    <p:sldId id="261" r:id="rId6"/>
    <p:sldId id="262" r:id="rId7"/>
    <p:sldId id="263" r:id="rId8"/>
    <p:sldId id="264" r:id="rId9"/>
    <p:sldId id="265" r:id="rId10"/>
    <p:sldId id="260"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96"/>
  </p:normalViewPr>
  <p:slideViewPr>
    <p:cSldViewPr snapToGrid="0" snapToObjects="1">
      <p:cViewPr varScale="1">
        <p:scale>
          <a:sx n="111" d="100"/>
          <a:sy n="111" d="100"/>
        </p:scale>
        <p:origin x="6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D54FC1B-1330-374D-96C5-8668BF71D08A}" type="doc">
      <dgm:prSet loTypeId="urn:microsoft.com/office/officeart/2005/8/layout/hList1" loCatId="" qsTypeId="urn:microsoft.com/office/officeart/2005/8/quickstyle/simple4" qsCatId="simple" csTypeId="urn:microsoft.com/office/officeart/2005/8/colors/colorful4" csCatId="colorful" phldr="1"/>
      <dgm:spPr/>
      <dgm:t>
        <a:bodyPr/>
        <a:lstStyle/>
        <a:p>
          <a:endParaRPr lang="zh-CN" altLang="en-US"/>
        </a:p>
      </dgm:t>
    </dgm:pt>
    <dgm:pt modelId="{AD503A3B-4F8B-C942-A486-4A0D92D475D5}">
      <dgm:prSet phldrT="[文本]" custT="1"/>
      <dgm:spPr/>
      <dgm:t>
        <a:bodyPr/>
        <a:lstStyle/>
        <a:p>
          <a:r>
            <a:rPr lang="zh-CN" altLang="en-US" sz="1600" dirty="0" smtClean="0">
              <a:solidFill>
                <a:schemeClr val="bg1"/>
              </a:solidFill>
              <a:latin typeface="微软雅黑" panose="020B0503020204020204" charset="-122"/>
              <a:ea typeface="微软雅黑" panose="020B0503020204020204" charset="-122"/>
              <a:cs typeface="微软雅黑" panose="020B0503020204020204" charset="-122"/>
            </a:rPr>
            <a:t>企业员工</a:t>
          </a:r>
          <a:endParaRPr lang="zh-CN" altLang="en-US" sz="1600" dirty="0">
            <a:solidFill>
              <a:schemeClr val="bg1"/>
            </a:solidFill>
            <a:latin typeface="微软雅黑" panose="020B0503020204020204" charset="-122"/>
            <a:ea typeface="微软雅黑" panose="020B0503020204020204" charset="-122"/>
            <a:cs typeface="微软雅黑" panose="020B0503020204020204" charset="-122"/>
          </a:endParaRPr>
        </a:p>
      </dgm:t>
    </dgm:pt>
    <dgm:pt modelId="{381D8AD0-39C2-BE40-AE41-E727526E94B3}" cxnId="{ED4A63A1-C201-5E49-AD2E-40ACDC226E68}" type="parTrans">
      <dgm:prSet/>
      <dgm:spPr/>
      <dgm:t>
        <a:bodyPr/>
        <a:lstStyle/>
        <a:p>
          <a:endParaRPr lang="zh-CN" altLang="en-US" sz="16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dgm:t>
    </dgm:pt>
    <dgm:pt modelId="{83AA9FA9-83D7-5145-96C2-8E0511470992}" cxnId="{ED4A63A1-C201-5E49-AD2E-40ACDC226E68}" type="sibTrans">
      <dgm:prSet/>
      <dgm:spPr/>
      <dgm:t>
        <a:bodyPr/>
        <a:lstStyle/>
        <a:p>
          <a:endParaRPr lang="zh-CN" altLang="en-US" sz="16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dgm:t>
    </dgm:pt>
    <dgm:pt modelId="{4F991F2A-F995-F14C-B745-821522FB120B}">
      <dgm:prSet phldrT="[文本]" custT="1"/>
      <dgm:spPr/>
      <dgm:t>
        <a:bodyPr/>
        <a:lstStyle/>
        <a:p>
          <a:r>
            <a:rPr lang="zh-CN" altLang="en-US" sz="16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员工仍在原</a:t>
          </a:r>
          <a:r>
            <a:rPr lang="en-US" altLang="zh-CN" sz="16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OA</a:t>
          </a:r>
          <a:r>
            <a:rPr lang="zh-CN" altLang="en-US" sz="16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系统申请出差、完成审批，无额外学习成本</a:t>
          </a:r>
          <a:endParaRPr lang="zh-CN" altLang="en-US" sz="16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dgm:t>
    </dgm:pt>
    <dgm:pt modelId="{B3FE7551-130F-014F-8D7F-2C5B6C81DC15}" cxnId="{95FEEF73-7FE3-E747-9E20-D9D7207078AB}" type="parTrans">
      <dgm:prSet/>
      <dgm:spPr/>
      <dgm:t>
        <a:bodyPr/>
        <a:lstStyle/>
        <a:p>
          <a:endParaRPr lang="zh-CN" altLang="en-US" sz="16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dgm:t>
    </dgm:pt>
    <dgm:pt modelId="{634946B4-A1E3-F146-93D1-1B58EFC79BBC}" cxnId="{95FEEF73-7FE3-E747-9E20-D9D7207078AB}" type="sibTrans">
      <dgm:prSet/>
      <dgm:spPr/>
      <dgm:t>
        <a:bodyPr/>
        <a:lstStyle/>
        <a:p>
          <a:endParaRPr lang="zh-CN" altLang="en-US" sz="16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dgm:t>
    </dgm:pt>
    <dgm:pt modelId="{E269274B-BB62-BF4C-AD23-85357E7D15FA}">
      <dgm:prSet phldrT="[文本]" custT="1"/>
      <dgm:spPr/>
      <dgm:t>
        <a:bodyPr/>
        <a:lstStyle/>
        <a:p>
          <a:endParaRPr lang="zh-CN" altLang="en-US" sz="16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dgm:t>
    </dgm:pt>
    <dgm:pt modelId="{E3F27251-80CC-294F-BA2C-7E319BE7FF6E}" cxnId="{1B3AA44B-02A5-DE4C-B162-323381D811C6}" type="parTrans">
      <dgm:prSet/>
      <dgm:spPr/>
      <dgm:t>
        <a:bodyPr/>
        <a:lstStyle/>
        <a:p>
          <a:endParaRPr lang="zh-CN" altLang="en-US" sz="16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dgm:t>
    </dgm:pt>
    <dgm:pt modelId="{85010F58-56E7-FB41-A9DD-538E95C6FAB2}" cxnId="{1B3AA44B-02A5-DE4C-B162-323381D811C6}" type="sibTrans">
      <dgm:prSet/>
      <dgm:spPr/>
      <dgm:t>
        <a:bodyPr/>
        <a:lstStyle/>
        <a:p>
          <a:endParaRPr lang="zh-CN" altLang="en-US" sz="16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dgm:t>
    </dgm:pt>
    <dgm:pt modelId="{27C53226-7AB4-F643-B80C-658168DBAA7A}">
      <dgm:prSet phldrT="[文本]" custT="1"/>
      <dgm:spPr/>
      <dgm:t>
        <a:bodyPr/>
        <a:lstStyle/>
        <a:p>
          <a:r>
            <a:rPr lang="zh-CN" altLang="en-US" sz="1600" dirty="0" smtClean="0">
              <a:solidFill>
                <a:srgbClr val="FFFFFF"/>
              </a:solidFill>
              <a:latin typeface="微软雅黑" panose="020B0503020204020204" charset="-122"/>
              <a:ea typeface="微软雅黑" panose="020B0503020204020204" charset="-122"/>
              <a:cs typeface="微软雅黑" panose="020B0503020204020204" charset="-122"/>
            </a:rPr>
            <a:t>财务部门</a:t>
          </a:r>
          <a:endParaRPr lang="zh-CN" altLang="en-US" sz="1600" dirty="0">
            <a:solidFill>
              <a:srgbClr val="FFFFFF"/>
            </a:solidFill>
            <a:latin typeface="微软雅黑" panose="020B0503020204020204" charset="-122"/>
            <a:ea typeface="微软雅黑" panose="020B0503020204020204" charset="-122"/>
            <a:cs typeface="微软雅黑" panose="020B0503020204020204" charset="-122"/>
          </a:endParaRPr>
        </a:p>
      </dgm:t>
    </dgm:pt>
    <dgm:pt modelId="{BFFB3F75-3BB9-3B41-A737-038B411C553B}" cxnId="{D05C7F02-ADC7-BC48-B1A7-A3EDA330C21C}" type="parTrans">
      <dgm:prSet/>
      <dgm:spPr/>
      <dgm:t>
        <a:bodyPr/>
        <a:lstStyle/>
        <a:p>
          <a:endParaRPr lang="zh-CN" altLang="en-US" sz="16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dgm:t>
    </dgm:pt>
    <dgm:pt modelId="{A6BC7EE0-9638-E649-8EE1-CFC5F4AC2096}" cxnId="{D05C7F02-ADC7-BC48-B1A7-A3EDA330C21C}" type="sibTrans">
      <dgm:prSet/>
      <dgm:spPr/>
      <dgm:t>
        <a:bodyPr/>
        <a:lstStyle/>
        <a:p>
          <a:endParaRPr lang="zh-CN" altLang="en-US" sz="16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dgm:t>
    </dgm:pt>
    <dgm:pt modelId="{F6C0543B-B0D2-CC4F-BE47-DDC5888246B9}">
      <dgm:prSet phldrT="[文本]" custT="1"/>
      <dgm:spPr/>
      <dgm:t>
        <a:bodyPr/>
        <a:lstStyle/>
        <a:p>
          <a:r>
            <a:rPr lang="zh-CN" altLang="en-US" sz="16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订单数据自动同步至财务系统，处理单据更高效</a:t>
          </a:r>
          <a:endParaRPr lang="zh-CN" altLang="en-US" sz="16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dgm:t>
    </dgm:pt>
    <dgm:pt modelId="{CE8F5BA3-0726-FA4F-BC76-5EB6E7FA7F68}" cxnId="{6793347E-CDC1-0E45-82D2-0E99073DC8EB}" type="parTrans">
      <dgm:prSet/>
      <dgm:spPr/>
      <dgm:t>
        <a:bodyPr/>
        <a:lstStyle/>
        <a:p>
          <a:endParaRPr lang="zh-CN" altLang="en-US" sz="16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dgm:t>
    </dgm:pt>
    <dgm:pt modelId="{F385B280-24AC-564D-A8AE-6821C8C59CE1}" cxnId="{6793347E-CDC1-0E45-82D2-0E99073DC8EB}" type="sibTrans">
      <dgm:prSet/>
      <dgm:spPr/>
      <dgm:t>
        <a:bodyPr/>
        <a:lstStyle/>
        <a:p>
          <a:endParaRPr lang="zh-CN" altLang="en-US" sz="16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dgm:t>
    </dgm:pt>
    <dgm:pt modelId="{4FD896F0-BCA8-7042-91F6-95CE4951110B}">
      <dgm:prSet phldrT="[文本]" custT="1"/>
      <dgm:spPr/>
      <dgm:t>
        <a:bodyPr/>
        <a:lstStyle/>
        <a:p>
          <a:endParaRPr lang="zh-CN" altLang="en-US" sz="16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dgm:t>
    </dgm:pt>
    <dgm:pt modelId="{F997D803-0913-0741-B41F-F7D037935FF2}" cxnId="{2F690C34-31AF-1A4A-8FA8-8A3C7668196D}" type="parTrans">
      <dgm:prSet/>
      <dgm:spPr/>
      <dgm:t>
        <a:bodyPr/>
        <a:lstStyle/>
        <a:p>
          <a:endParaRPr lang="zh-CN" altLang="en-US" sz="16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dgm:t>
    </dgm:pt>
    <dgm:pt modelId="{8F937C6F-4961-5C4A-AA66-EDB35C971AF2}" cxnId="{2F690C34-31AF-1A4A-8FA8-8A3C7668196D}" type="sibTrans">
      <dgm:prSet/>
      <dgm:spPr/>
      <dgm:t>
        <a:bodyPr/>
        <a:lstStyle/>
        <a:p>
          <a:endParaRPr lang="zh-CN" altLang="en-US" sz="16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dgm:t>
    </dgm:pt>
    <dgm:pt modelId="{FD11B18A-F04F-484B-B57F-A734754303BB}">
      <dgm:prSet phldrT="[文本]" custT="1"/>
      <dgm:spPr/>
      <dgm:t>
        <a:bodyPr/>
        <a:lstStyle/>
        <a:p>
          <a:r>
            <a:rPr lang="zh-CN" altLang="en-US" sz="1600" dirty="0" smtClean="0">
              <a:solidFill>
                <a:srgbClr val="FFFFFF"/>
              </a:solidFill>
              <a:latin typeface="微软雅黑" panose="020B0503020204020204" charset="-122"/>
              <a:ea typeface="微软雅黑" panose="020B0503020204020204" charset="-122"/>
              <a:cs typeface="微软雅黑" panose="020B0503020204020204" charset="-122"/>
            </a:rPr>
            <a:t>行政管理部门</a:t>
          </a:r>
          <a:endParaRPr lang="zh-CN" altLang="en-US" sz="1600" dirty="0">
            <a:solidFill>
              <a:srgbClr val="FFFFFF"/>
            </a:solidFill>
            <a:latin typeface="微软雅黑" panose="020B0503020204020204" charset="-122"/>
            <a:ea typeface="微软雅黑" panose="020B0503020204020204" charset="-122"/>
            <a:cs typeface="微软雅黑" panose="020B0503020204020204" charset="-122"/>
          </a:endParaRPr>
        </a:p>
      </dgm:t>
    </dgm:pt>
    <dgm:pt modelId="{03D36AF8-0F23-F543-9BC4-1A20884796F7}" cxnId="{FE8D1D7D-090C-7042-84ED-CB51A5F12965}" type="parTrans">
      <dgm:prSet/>
      <dgm:spPr/>
      <dgm:t>
        <a:bodyPr/>
        <a:lstStyle/>
        <a:p>
          <a:endParaRPr lang="zh-CN" altLang="en-US" sz="16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dgm:t>
    </dgm:pt>
    <dgm:pt modelId="{D97DAA84-4C32-264F-A382-D655BE67AE2F}" cxnId="{FE8D1D7D-090C-7042-84ED-CB51A5F12965}" type="sibTrans">
      <dgm:prSet/>
      <dgm:spPr/>
      <dgm:t>
        <a:bodyPr/>
        <a:lstStyle/>
        <a:p>
          <a:endParaRPr lang="zh-CN" altLang="en-US" sz="16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dgm:t>
    </dgm:pt>
    <dgm:pt modelId="{FAE77F31-53DF-A941-96B1-649A7F68F426}">
      <dgm:prSet phldrT="[文本]" custT="1"/>
      <dgm:spPr/>
      <dgm:t>
        <a:bodyPr/>
        <a:lstStyle/>
        <a:p>
          <a:r>
            <a:rPr lang="zh-CN" altLang="en-US" sz="16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随时获取企业差旅行为</a:t>
          </a:r>
          <a:endParaRPr lang="zh-CN" altLang="en-US" sz="16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dgm:t>
    </dgm:pt>
    <dgm:pt modelId="{3B6B6447-8931-A041-8D91-27CB5AFE7BEB}" cxnId="{1A37461B-B5CE-DA45-8404-1E75462FEF51}" type="parTrans">
      <dgm:prSet/>
      <dgm:spPr/>
      <dgm:t>
        <a:bodyPr/>
        <a:lstStyle/>
        <a:p>
          <a:endParaRPr lang="zh-CN" altLang="en-US" sz="16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dgm:t>
    </dgm:pt>
    <dgm:pt modelId="{96CDE2FF-9107-BD45-8AA8-440A1C60AA83}" cxnId="{1A37461B-B5CE-DA45-8404-1E75462FEF51}" type="sibTrans">
      <dgm:prSet/>
      <dgm:spPr/>
      <dgm:t>
        <a:bodyPr/>
        <a:lstStyle/>
        <a:p>
          <a:endParaRPr lang="zh-CN" altLang="en-US" sz="16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dgm:t>
    </dgm:pt>
    <dgm:pt modelId="{09E18B1D-0594-0C45-B942-EF7AE486C0DA}">
      <dgm:prSet phldrT="[文本]" custT="1"/>
      <dgm:spPr/>
      <dgm:t>
        <a:bodyPr/>
        <a:lstStyle/>
        <a:p>
          <a:r>
            <a:rPr lang="zh-CN" altLang="en-US" sz="16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实时动态</a:t>
          </a:r>
          <a:r>
            <a:rPr lang="en-US" altLang="zh-CN" sz="16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a:t>
          </a:r>
          <a:r>
            <a:rPr lang="zh-CN" altLang="en-US" sz="16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透明</a:t>
          </a:r>
          <a:endParaRPr lang="zh-CN" altLang="en-US" sz="16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dgm:t>
    </dgm:pt>
    <dgm:pt modelId="{979087DD-3818-6048-8795-C65CD9A0D1E3}" cxnId="{BA5EC4BE-47F2-D24B-82C3-BDC48F3AE29C}" type="parTrans">
      <dgm:prSet/>
      <dgm:spPr/>
      <dgm:t>
        <a:bodyPr/>
        <a:lstStyle/>
        <a:p>
          <a:endParaRPr lang="zh-CN" altLang="en-US" sz="16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dgm:t>
    </dgm:pt>
    <dgm:pt modelId="{D2A082DA-626C-A140-ABC2-3C2A1BDEA525}" cxnId="{BA5EC4BE-47F2-D24B-82C3-BDC48F3AE29C}" type="sibTrans">
      <dgm:prSet/>
      <dgm:spPr/>
      <dgm:t>
        <a:bodyPr/>
        <a:lstStyle/>
        <a:p>
          <a:endParaRPr lang="zh-CN" altLang="en-US" sz="16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dgm:t>
    </dgm:pt>
    <dgm:pt modelId="{49D9CA5C-DD94-234D-A8BD-BB97A5802906}">
      <dgm:prSet phldrT="[文本]" custT="1"/>
      <dgm:spPr/>
      <dgm:t>
        <a:bodyPr/>
        <a:lstStyle/>
        <a:p>
          <a:endParaRPr lang="zh-CN" altLang="en-US" sz="16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dgm:t>
    </dgm:pt>
    <dgm:pt modelId="{3069EB7D-41EC-C84F-9034-73D56B2D5B8E}" cxnId="{2D3839D5-B2AC-2E4D-B22A-8BA3EFB0084E}" type="parTrans">
      <dgm:prSet/>
      <dgm:spPr/>
      <dgm:t>
        <a:bodyPr/>
        <a:lstStyle/>
        <a:p>
          <a:endParaRPr lang="zh-CN" altLang="en-US" sz="16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dgm:t>
    </dgm:pt>
    <dgm:pt modelId="{711CB0C3-C5B2-364F-A9A4-91BED45924BB}" cxnId="{2D3839D5-B2AC-2E4D-B22A-8BA3EFB0084E}" type="sibTrans">
      <dgm:prSet/>
      <dgm:spPr/>
      <dgm:t>
        <a:bodyPr/>
        <a:lstStyle/>
        <a:p>
          <a:endParaRPr lang="zh-CN" altLang="en-US" sz="16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dgm:t>
    </dgm:pt>
    <dgm:pt modelId="{1CE6C8FC-F543-7549-A51D-881B387A7CC1}">
      <dgm:prSet phldrT="[文本]" custT="1"/>
      <dgm:spPr/>
      <dgm:t>
        <a:bodyPr/>
        <a:lstStyle/>
        <a:p>
          <a:endParaRPr lang="zh-CN" altLang="en-US" sz="16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dgm:t>
    </dgm:pt>
    <dgm:pt modelId="{785F4E61-FEB4-C641-AF10-37E80F1CBE8B}" cxnId="{C4D1BF0D-A24B-8946-AE5B-CAE180E4E7BD}" type="parTrans">
      <dgm:prSet/>
      <dgm:spPr/>
      <dgm:t>
        <a:bodyPr/>
        <a:lstStyle/>
        <a:p>
          <a:endParaRPr lang="zh-CN" altLang="en-US" sz="16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dgm:t>
    </dgm:pt>
    <dgm:pt modelId="{3BEFD183-6863-104F-9B28-1F2F5BC229B6}" cxnId="{C4D1BF0D-A24B-8946-AE5B-CAE180E4E7BD}" type="sibTrans">
      <dgm:prSet/>
      <dgm:spPr/>
      <dgm:t>
        <a:bodyPr/>
        <a:lstStyle/>
        <a:p>
          <a:endParaRPr lang="zh-CN" altLang="en-US" sz="16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dgm:t>
    </dgm:pt>
    <dgm:pt modelId="{D6A1E5BD-C266-F848-8A68-B32D806EAFF0}">
      <dgm:prSet phldrT="[文本]" custT="1"/>
      <dgm:spPr/>
      <dgm:t>
        <a:bodyPr/>
        <a:lstStyle/>
        <a:p>
          <a:r>
            <a:rPr lang="zh-CN" altLang="en-US" sz="16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自动关联</a:t>
          </a:r>
          <a:r>
            <a:rPr lang="en-US" altLang="zh-CN" sz="16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a:t>
          </a:r>
          <a:r>
            <a:rPr lang="zh-CN" altLang="en-US" sz="16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高效</a:t>
          </a:r>
          <a:endParaRPr lang="zh-CN" altLang="en-US" sz="16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dgm:t>
    </dgm:pt>
    <dgm:pt modelId="{9D69ABB2-DC1C-444C-BD80-A700F68711EB}" cxnId="{C192FA96-A114-BF4D-9D2C-E875E253DD1C}" type="parTrans">
      <dgm:prSet/>
      <dgm:spPr/>
      <dgm:t>
        <a:bodyPr/>
        <a:lstStyle/>
        <a:p>
          <a:endParaRPr lang="zh-CN" altLang="en-US" sz="16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dgm:t>
    </dgm:pt>
    <dgm:pt modelId="{3797E72D-A77D-DB4D-B431-BC5B58384A22}" cxnId="{C192FA96-A114-BF4D-9D2C-E875E253DD1C}" type="sibTrans">
      <dgm:prSet/>
      <dgm:spPr/>
      <dgm:t>
        <a:bodyPr/>
        <a:lstStyle/>
        <a:p>
          <a:endParaRPr lang="zh-CN" altLang="en-US" sz="16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dgm:t>
    </dgm:pt>
    <dgm:pt modelId="{7C4D1404-08E0-6D4A-8B7B-7B7F02403AD3}">
      <dgm:prSet phldrT="[文本]" custT="1"/>
      <dgm:spPr/>
      <dgm:t>
        <a:bodyPr/>
        <a:lstStyle/>
        <a:p>
          <a:endParaRPr lang="zh-CN" altLang="en-US" sz="16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dgm:t>
    </dgm:pt>
    <dgm:pt modelId="{4DCF02B0-82A8-EC43-9457-D3A2D388057C}" cxnId="{03BF04E0-1203-504D-B9CC-8325300EC19A}" type="parTrans">
      <dgm:prSet/>
      <dgm:spPr/>
      <dgm:t>
        <a:bodyPr/>
        <a:lstStyle/>
        <a:p>
          <a:endParaRPr lang="zh-CN" altLang="en-US" sz="16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dgm:t>
    </dgm:pt>
    <dgm:pt modelId="{3BE7F91F-D380-D74A-91C0-F1C88C781461}" cxnId="{03BF04E0-1203-504D-B9CC-8325300EC19A}" type="sibTrans">
      <dgm:prSet/>
      <dgm:spPr/>
      <dgm:t>
        <a:bodyPr/>
        <a:lstStyle/>
        <a:p>
          <a:endParaRPr lang="zh-CN" altLang="en-US" sz="16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dgm:t>
    </dgm:pt>
    <dgm:pt modelId="{17ADC31F-C925-F74D-9A4F-E08B5101E1BA}" type="pres">
      <dgm:prSet presAssocID="{0D54FC1B-1330-374D-96C5-8668BF71D08A}" presName="Name0" presStyleCnt="0">
        <dgm:presLayoutVars>
          <dgm:dir/>
          <dgm:animLvl val="lvl"/>
          <dgm:resizeHandles val="exact"/>
        </dgm:presLayoutVars>
      </dgm:prSet>
      <dgm:spPr/>
      <dgm:t>
        <a:bodyPr/>
        <a:lstStyle/>
        <a:p>
          <a:endParaRPr lang="zh-CN" altLang="en-US"/>
        </a:p>
      </dgm:t>
    </dgm:pt>
    <dgm:pt modelId="{EA91F6DF-4960-ED47-875F-11E2236AE8D1}" type="pres">
      <dgm:prSet presAssocID="{AD503A3B-4F8B-C942-A486-4A0D92D475D5}" presName="composite" presStyleCnt="0"/>
      <dgm:spPr/>
    </dgm:pt>
    <dgm:pt modelId="{AA66211A-FA4D-5E41-8FA5-1C998093CD39}" type="pres">
      <dgm:prSet presAssocID="{AD503A3B-4F8B-C942-A486-4A0D92D475D5}" presName="parTx" presStyleLbl="alignNode1" presStyleIdx="0" presStyleCnt="3">
        <dgm:presLayoutVars>
          <dgm:chMax val="0"/>
          <dgm:chPref val="0"/>
          <dgm:bulletEnabled val="1"/>
        </dgm:presLayoutVars>
      </dgm:prSet>
      <dgm:spPr/>
      <dgm:t>
        <a:bodyPr/>
        <a:lstStyle/>
        <a:p>
          <a:endParaRPr lang="zh-CN" altLang="en-US"/>
        </a:p>
      </dgm:t>
    </dgm:pt>
    <dgm:pt modelId="{05A6495A-D840-C64E-A615-8F36BC0C15D4}" type="pres">
      <dgm:prSet presAssocID="{AD503A3B-4F8B-C942-A486-4A0D92D475D5}" presName="desTx" presStyleLbl="alignAccFollowNode1" presStyleIdx="0" presStyleCnt="3">
        <dgm:presLayoutVars>
          <dgm:bulletEnabled val="1"/>
        </dgm:presLayoutVars>
      </dgm:prSet>
      <dgm:spPr/>
      <dgm:t>
        <a:bodyPr/>
        <a:lstStyle/>
        <a:p>
          <a:endParaRPr lang="zh-CN" altLang="en-US"/>
        </a:p>
      </dgm:t>
    </dgm:pt>
    <dgm:pt modelId="{3FD33CEF-45A3-154D-8FC4-19E1066B782C}" type="pres">
      <dgm:prSet presAssocID="{83AA9FA9-83D7-5145-96C2-8E0511470992}" presName="space" presStyleCnt="0"/>
      <dgm:spPr/>
    </dgm:pt>
    <dgm:pt modelId="{F74172D8-9042-1444-B9CB-E0E6FFDAEA46}" type="pres">
      <dgm:prSet presAssocID="{27C53226-7AB4-F643-B80C-658168DBAA7A}" presName="composite" presStyleCnt="0"/>
      <dgm:spPr/>
    </dgm:pt>
    <dgm:pt modelId="{1194C3FD-87C1-424E-9976-B3195EE1BDE5}" type="pres">
      <dgm:prSet presAssocID="{27C53226-7AB4-F643-B80C-658168DBAA7A}" presName="parTx" presStyleLbl="alignNode1" presStyleIdx="1" presStyleCnt="3">
        <dgm:presLayoutVars>
          <dgm:chMax val="0"/>
          <dgm:chPref val="0"/>
          <dgm:bulletEnabled val="1"/>
        </dgm:presLayoutVars>
      </dgm:prSet>
      <dgm:spPr/>
      <dgm:t>
        <a:bodyPr/>
        <a:lstStyle/>
        <a:p>
          <a:endParaRPr lang="zh-CN" altLang="en-US"/>
        </a:p>
      </dgm:t>
    </dgm:pt>
    <dgm:pt modelId="{0351F743-4740-8047-ABF3-BBF0702CE9CF}" type="pres">
      <dgm:prSet presAssocID="{27C53226-7AB4-F643-B80C-658168DBAA7A}" presName="desTx" presStyleLbl="alignAccFollowNode1" presStyleIdx="1" presStyleCnt="3">
        <dgm:presLayoutVars>
          <dgm:bulletEnabled val="1"/>
        </dgm:presLayoutVars>
      </dgm:prSet>
      <dgm:spPr/>
      <dgm:t>
        <a:bodyPr/>
        <a:lstStyle/>
        <a:p>
          <a:endParaRPr lang="zh-CN" altLang="en-US"/>
        </a:p>
      </dgm:t>
    </dgm:pt>
    <dgm:pt modelId="{7E3C14C9-1AE3-C948-9A93-5C53E5AD2B9A}" type="pres">
      <dgm:prSet presAssocID="{A6BC7EE0-9638-E649-8EE1-CFC5F4AC2096}" presName="space" presStyleCnt="0"/>
      <dgm:spPr/>
    </dgm:pt>
    <dgm:pt modelId="{49053435-6FF0-B345-8B14-9D280B10DC43}" type="pres">
      <dgm:prSet presAssocID="{FD11B18A-F04F-484B-B57F-A734754303BB}" presName="composite" presStyleCnt="0"/>
      <dgm:spPr/>
    </dgm:pt>
    <dgm:pt modelId="{1EDCC76C-F9FE-244E-8FD2-AB5A0E0D77D3}" type="pres">
      <dgm:prSet presAssocID="{FD11B18A-F04F-484B-B57F-A734754303BB}" presName="parTx" presStyleLbl="alignNode1" presStyleIdx="2" presStyleCnt="3">
        <dgm:presLayoutVars>
          <dgm:chMax val="0"/>
          <dgm:chPref val="0"/>
          <dgm:bulletEnabled val="1"/>
        </dgm:presLayoutVars>
      </dgm:prSet>
      <dgm:spPr/>
      <dgm:t>
        <a:bodyPr/>
        <a:lstStyle/>
        <a:p>
          <a:endParaRPr lang="zh-CN" altLang="en-US"/>
        </a:p>
      </dgm:t>
    </dgm:pt>
    <dgm:pt modelId="{ACD385C1-6623-2D4E-B6F0-20A04CF39E2B}" type="pres">
      <dgm:prSet presAssocID="{FD11B18A-F04F-484B-B57F-A734754303BB}" presName="desTx" presStyleLbl="alignAccFollowNode1" presStyleIdx="2" presStyleCnt="3">
        <dgm:presLayoutVars>
          <dgm:bulletEnabled val="1"/>
        </dgm:presLayoutVars>
      </dgm:prSet>
      <dgm:spPr/>
      <dgm:t>
        <a:bodyPr/>
        <a:lstStyle/>
        <a:p>
          <a:endParaRPr lang="zh-CN" altLang="en-US"/>
        </a:p>
      </dgm:t>
    </dgm:pt>
  </dgm:ptLst>
  <dgm:cxnLst>
    <dgm:cxn modelId="{D05C7F02-ADC7-BC48-B1A7-A3EDA330C21C}" srcId="{0D54FC1B-1330-374D-96C5-8668BF71D08A}" destId="{27C53226-7AB4-F643-B80C-658168DBAA7A}" srcOrd="1" destOrd="0" parTransId="{BFFB3F75-3BB9-3B41-A737-038B411C553B}" sibTransId="{A6BC7EE0-9638-E649-8EE1-CFC5F4AC2096}"/>
    <dgm:cxn modelId="{6793347E-CDC1-0E45-82D2-0E99073DC8EB}" srcId="{27C53226-7AB4-F643-B80C-658168DBAA7A}" destId="{F6C0543B-B0D2-CC4F-BE47-DDC5888246B9}" srcOrd="0" destOrd="0" parTransId="{CE8F5BA3-0726-FA4F-BC76-5EB6E7FA7F68}" sibTransId="{F385B280-24AC-564D-A8AE-6821C8C59CE1}"/>
    <dgm:cxn modelId="{2D3839D5-B2AC-2E4D-B22A-8BA3EFB0084E}" srcId="{AD503A3B-4F8B-C942-A486-4A0D92D475D5}" destId="{49D9CA5C-DD94-234D-A8BD-BB97A5802906}" srcOrd="1" destOrd="0" parTransId="{3069EB7D-41EC-C84F-9034-73D56B2D5B8E}" sibTransId="{711CB0C3-C5B2-364F-A9A4-91BED45924BB}"/>
    <dgm:cxn modelId="{B234E380-4147-CA41-A09A-855F7F96ACD5}" type="presOf" srcId="{D6A1E5BD-C266-F848-8A68-B32D806EAFF0}" destId="{ACD385C1-6623-2D4E-B6F0-20A04CF39E2B}" srcOrd="0" destOrd="2" presId="urn:microsoft.com/office/officeart/2005/8/layout/hList1"/>
    <dgm:cxn modelId="{03BF04E0-1203-504D-B9CC-8325300EC19A}" srcId="{FD11B18A-F04F-484B-B57F-A734754303BB}" destId="{7C4D1404-08E0-6D4A-8B7B-7B7F02403AD3}" srcOrd="3" destOrd="0" parTransId="{4DCF02B0-82A8-EC43-9457-D3A2D388057C}" sibTransId="{3BE7F91F-D380-D74A-91C0-F1C88C781461}"/>
    <dgm:cxn modelId="{B9F71115-EF1C-8245-8B68-83A86C563B93}" type="presOf" srcId="{4FD896F0-BCA8-7042-91F6-95CE4951110B}" destId="{0351F743-4740-8047-ABF3-BBF0702CE9CF}" srcOrd="0" destOrd="1" presId="urn:microsoft.com/office/officeart/2005/8/layout/hList1"/>
    <dgm:cxn modelId="{F2192722-3299-4D44-BD9C-BF03C72AFA25}" type="presOf" srcId="{E269274B-BB62-BF4C-AD23-85357E7D15FA}" destId="{05A6495A-D840-C64E-A615-8F36BC0C15D4}" srcOrd="0" destOrd="2" presId="urn:microsoft.com/office/officeart/2005/8/layout/hList1"/>
    <dgm:cxn modelId="{6C0DEA30-A989-8E4F-9032-F36EDEA661CE}" type="presOf" srcId="{0D54FC1B-1330-374D-96C5-8668BF71D08A}" destId="{17ADC31F-C925-F74D-9A4F-E08B5101E1BA}" srcOrd="0" destOrd="0" presId="urn:microsoft.com/office/officeart/2005/8/layout/hList1"/>
    <dgm:cxn modelId="{C4D1BF0D-A24B-8946-AE5B-CAE180E4E7BD}" srcId="{27C53226-7AB4-F643-B80C-658168DBAA7A}" destId="{1CE6C8FC-F543-7549-A51D-881B387A7CC1}" srcOrd="2" destOrd="0" parTransId="{785F4E61-FEB4-C641-AF10-37E80F1CBE8B}" sibTransId="{3BEFD183-6863-104F-9B28-1F2F5BC229B6}"/>
    <dgm:cxn modelId="{FE8D1D7D-090C-7042-84ED-CB51A5F12965}" srcId="{0D54FC1B-1330-374D-96C5-8668BF71D08A}" destId="{FD11B18A-F04F-484B-B57F-A734754303BB}" srcOrd="2" destOrd="0" parTransId="{03D36AF8-0F23-F543-9BC4-1A20884796F7}" sibTransId="{D97DAA84-4C32-264F-A382-D655BE67AE2F}"/>
    <dgm:cxn modelId="{BA5EC4BE-47F2-D24B-82C3-BDC48F3AE29C}" srcId="{FD11B18A-F04F-484B-B57F-A734754303BB}" destId="{09E18B1D-0594-0C45-B942-EF7AE486C0DA}" srcOrd="1" destOrd="0" parTransId="{979087DD-3818-6048-8795-C65CD9A0D1E3}" sibTransId="{D2A082DA-626C-A140-ABC2-3C2A1BDEA525}"/>
    <dgm:cxn modelId="{F3A883DC-EADF-864B-A7DF-B9F3405EF2F7}" type="presOf" srcId="{FAE77F31-53DF-A941-96B1-649A7F68F426}" destId="{ACD385C1-6623-2D4E-B6F0-20A04CF39E2B}" srcOrd="0" destOrd="0" presId="urn:microsoft.com/office/officeart/2005/8/layout/hList1"/>
    <dgm:cxn modelId="{95FEEF73-7FE3-E747-9E20-D9D7207078AB}" srcId="{AD503A3B-4F8B-C942-A486-4A0D92D475D5}" destId="{4F991F2A-F995-F14C-B745-821522FB120B}" srcOrd="0" destOrd="0" parTransId="{B3FE7551-130F-014F-8D7F-2C5B6C81DC15}" sibTransId="{634946B4-A1E3-F146-93D1-1B58EFC79BBC}"/>
    <dgm:cxn modelId="{F889DEDF-FDC6-1E4D-A853-C1F2DDFA9BCC}" type="presOf" srcId="{FD11B18A-F04F-484B-B57F-A734754303BB}" destId="{1EDCC76C-F9FE-244E-8FD2-AB5A0E0D77D3}" srcOrd="0" destOrd="0" presId="urn:microsoft.com/office/officeart/2005/8/layout/hList1"/>
    <dgm:cxn modelId="{1B3AA44B-02A5-DE4C-B162-323381D811C6}" srcId="{AD503A3B-4F8B-C942-A486-4A0D92D475D5}" destId="{E269274B-BB62-BF4C-AD23-85357E7D15FA}" srcOrd="2" destOrd="0" parTransId="{E3F27251-80CC-294F-BA2C-7E319BE7FF6E}" sibTransId="{85010F58-56E7-FB41-A9DD-538E95C6FAB2}"/>
    <dgm:cxn modelId="{C192FA96-A114-BF4D-9D2C-E875E253DD1C}" srcId="{FD11B18A-F04F-484B-B57F-A734754303BB}" destId="{D6A1E5BD-C266-F848-8A68-B32D806EAFF0}" srcOrd="2" destOrd="0" parTransId="{9D69ABB2-DC1C-444C-BD80-A700F68711EB}" sibTransId="{3797E72D-A77D-DB4D-B431-BC5B58384A22}"/>
    <dgm:cxn modelId="{1055307B-9D8A-0646-94AD-F8901716E06D}" type="presOf" srcId="{AD503A3B-4F8B-C942-A486-4A0D92D475D5}" destId="{AA66211A-FA4D-5E41-8FA5-1C998093CD39}" srcOrd="0" destOrd="0" presId="urn:microsoft.com/office/officeart/2005/8/layout/hList1"/>
    <dgm:cxn modelId="{29C5529E-7B17-C34C-B240-D3AD44BB0038}" type="presOf" srcId="{7C4D1404-08E0-6D4A-8B7B-7B7F02403AD3}" destId="{ACD385C1-6623-2D4E-B6F0-20A04CF39E2B}" srcOrd="0" destOrd="3" presId="urn:microsoft.com/office/officeart/2005/8/layout/hList1"/>
    <dgm:cxn modelId="{1D39CA58-EEAC-8145-A333-02AF4A6408CF}" type="presOf" srcId="{F6C0543B-B0D2-CC4F-BE47-DDC5888246B9}" destId="{0351F743-4740-8047-ABF3-BBF0702CE9CF}" srcOrd="0" destOrd="0" presId="urn:microsoft.com/office/officeart/2005/8/layout/hList1"/>
    <dgm:cxn modelId="{8A5A13A2-0B47-7D4B-B4A3-E2E5B06A826A}" type="presOf" srcId="{09E18B1D-0594-0C45-B942-EF7AE486C0DA}" destId="{ACD385C1-6623-2D4E-B6F0-20A04CF39E2B}" srcOrd="0" destOrd="1" presId="urn:microsoft.com/office/officeart/2005/8/layout/hList1"/>
    <dgm:cxn modelId="{1A37461B-B5CE-DA45-8404-1E75462FEF51}" srcId="{FD11B18A-F04F-484B-B57F-A734754303BB}" destId="{FAE77F31-53DF-A941-96B1-649A7F68F426}" srcOrd="0" destOrd="0" parTransId="{3B6B6447-8931-A041-8D91-27CB5AFE7BEB}" sibTransId="{96CDE2FF-9107-BD45-8AA8-440A1C60AA83}"/>
    <dgm:cxn modelId="{2F690C34-31AF-1A4A-8FA8-8A3C7668196D}" srcId="{27C53226-7AB4-F643-B80C-658168DBAA7A}" destId="{4FD896F0-BCA8-7042-91F6-95CE4951110B}" srcOrd="1" destOrd="0" parTransId="{F997D803-0913-0741-B41F-F7D037935FF2}" sibTransId="{8F937C6F-4961-5C4A-AA66-EDB35C971AF2}"/>
    <dgm:cxn modelId="{B6D57387-2031-2D45-8DF6-6441D35EECC1}" type="presOf" srcId="{49D9CA5C-DD94-234D-A8BD-BB97A5802906}" destId="{05A6495A-D840-C64E-A615-8F36BC0C15D4}" srcOrd="0" destOrd="1" presId="urn:microsoft.com/office/officeart/2005/8/layout/hList1"/>
    <dgm:cxn modelId="{ED4A63A1-C201-5E49-AD2E-40ACDC226E68}" srcId="{0D54FC1B-1330-374D-96C5-8668BF71D08A}" destId="{AD503A3B-4F8B-C942-A486-4A0D92D475D5}" srcOrd="0" destOrd="0" parTransId="{381D8AD0-39C2-BE40-AE41-E727526E94B3}" sibTransId="{83AA9FA9-83D7-5145-96C2-8E0511470992}"/>
    <dgm:cxn modelId="{48D04D9A-D7E6-3B48-A41E-57E34DA8CE8D}" type="presOf" srcId="{27C53226-7AB4-F643-B80C-658168DBAA7A}" destId="{1194C3FD-87C1-424E-9976-B3195EE1BDE5}" srcOrd="0" destOrd="0" presId="urn:microsoft.com/office/officeart/2005/8/layout/hList1"/>
    <dgm:cxn modelId="{1A7893C0-1851-E641-B81F-5E8ABFA240A2}" type="presOf" srcId="{1CE6C8FC-F543-7549-A51D-881B387A7CC1}" destId="{0351F743-4740-8047-ABF3-BBF0702CE9CF}" srcOrd="0" destOrd="2" presId="urn:microsoft.com/office/officeart/2005/8/layout/hList1"/>
    <dgm:cxn modelId="{9EA96BC7-31C0-984F-BCBF-9CC0B885FBEC}" type="presOf" srcId="{4F991F2A-F995-F14C-B745-821522FB120B}" destId="{05A6495A-D840-C64E-A615-8F36BC0C15D4}" srcOrd="0" destOrd="0" presId="urn:microsoft.com/office/officeart/2005/8/layout/hList1"/>
    <dgm:cxn modelId="{DCCCCA91-BD13-B145-8841-159A66947916}" type="presParOf" srcId="{17ADC31F-C925-F74D-9A4F-E08B5101E1BA}" destId="{EA91F6DF-4960-ED47-875F-11E2236AE8D1}" srcOrd="0" destOrd="0" presId="urn:microsoft.com/office/officeart/2005/8/layout/hList1"/>
    <dgm:cxn modelId="{9515D3AB-4559-E542-AF12-5F77BF4B8131}" type="presParOf" srcId="{EA91F6DF-4960-ED47-875F-11E2236AE8D1}" destId="{AA66211A-FA4D-5E41-8FA5-1C998093CD39}" srcOrd="0" destOrd="0" presId="urn:microsoft.com/office/officeart/2005/8/layout/hList1"/>
    <dgm:cxn modelId="{AD1F6A80-38A9-8040-AAFE-D3C34C028E36}" type="presParOf" srcId="{EA91F6DF-4960-ED47-875F-11E2236AE8D1}" destId="{05A6495A-D840-C64E-A615-8F36BC0C15D4}" srcOrd="1" destOrd="0" presId="urn:microsoft.com/office/officeart/2005/8/layout/hList1"/>
    <dgm:cxn modelId="{3DDEB84D-15DA-A74C-BD36-8CCFAF0C17BD}" type="presParOf" srcId="{17ADC31F-C925-F74D-9A4F-E08B5101E1BA}" destId="{3FD33CEF-45A3-154D-8FC4-19E1066B782C}" srcOrd="1" destOrd="0" presId="urn:microsoft.com/office/officeart/2005/8/layout/hList1"/>
    <dgm:cxn modelId="{1B6554AF-6832-2147-AFE4-7E7BE7158B2C}" type="presParOf" srcId="{17ADC31F-C925-F74D-9A4F-E08B5101E1BA}" destId="{F74172D8-9042-1444-B9CB-E0E6FFDAEA46}" srcOrd="2" destOrd="0" presId="urn:microsoft.com/office/officeart/2005/8/layout/hList1"/>
    <dgm:cxn modelId="{23638010-AA5E-D14E-A6E2-E80BF5026A9E}" type="presParOf" srcId="{F74172D8-9042-1444-B9CB-E0E6FFDAEA46}" destId="{1194C3FD-87C1-424E-9976-B3195EE1BDE5}" srcOrd="0" destOrd="0" presId="urn:microsoft.com/office/officeart/2005/8/layout/hList1"/>
    <dgm:cxn modelId="{4F47E6D2-5528-F54A-B2BA-47FA9336ED55}" type="presParOf" srcId="{F74172D8-9042-1444-B9CB-E0E6FFDAEA46}" destId="{0351F743-4740-8047-ABF3-BBF0702CE9CF}" srcOrd="1" destOrd="0" presId="urn:microsoft.com/office/officeart/2005/8/layout/hList1"/>
    <dgm:cxn modelId="{6A11BDEF-AC2B-3A40-9DBA-C9C932E32D29}" type="presParOf" srcId="{17ADC31F-C925-F74D-9A4F-E08B5101E1BA}" destId="{7E3C14C9-1AE3-C948-9A93-5C53E5AD2B9A}" srcOrd="3" destOrd="0" presId="urn:microsoft.com/office/officeart/2005/8/layout/hList1"/>
    <dgm:cxn modelId="{05405798-0F2E-CD4E-9D2D-967EE46B2B1C}" type="presParOf" srcId="{17ADC31F-C925-F74D-9A4F-E08B5101E1BA}" destId="{49053435-6FF0-B345-8B14-9D280B10DC43}" srcOrd="4" destOrd="0" presId="urn:microsoft.com/office/officeart/2005/8/layout/hList1"/>
    <dgm:cxn modelId="{79D09FCE-5AB6-D543-9303-80B0A2C31C04}" type="presParOf" srcId="{49053435-6FF0-B345-8B14-9D280B10DC43}" destId="{1EDCC76C-F9FE-244E-8FD2-AB5A0E0D77D3}" srcOrd="0" destOrd="0" presId="urn:microsoft.com/office/officeart/2005/8/layout/hList1"/>
    <dgm:cxn modelId="{1ADD7DC8-0A07-CF4F-9A06-9487A8AA1A1C}" type="presParOf" srcId="{49053435-6FF0-B345-8B14-9D280B10DC43}" destId="{ACD385C1-6623-2D4E-B6F0-20A04CF39E2B}"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6211A-FA4D-5E41-8FA5-1C998093CD39}">
      <dsp:nvSpPr>
        <dsp:cNvPr id="0" name=""/>
        <dsp:cNvSpPr/>
      </dsp:nvSpPr>
      <dsp:spPr>
        <a:xfrm>
          <a:off x="2762" y="26337"/>
          <a:ext cx="2693910" cy="46080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bg1"/>
              </a:solidFill>
              <a:latin typeface="微软雅黑"/>
              <a:ea typeface="微软雅黑"/>
              <a:cs typeface="微软雅黑"/>
            </a:rPr>
            <a:t>企业员工</a:t>
          </a:r>
          <a:endParaRPr lang="zh-CN" altLang="en-US" sz="1600" kern="1200" dirty="0">
            <a:solidFill>
              <a:schemeClr val="bg1"/>
            </a:solidFill>
            <a:latin typeface="微软雅黑"/>
            <a:ea typeface="微软雅黑"/>
            <a:cs typeface="微软雅黑"/>
          </a:endParaRPr>
        </a:p>
      </dsp:txBody>
      <dsp:txXfrm>
        <a:off x="2762" y="26337"/>
        <a:ext cx="2693910" cy="460800"/>
      </dsp:txXfrm>
    </dsp:sp>
    <dsp:sp modelId="{05A6495A-D840-C64E-A615-8F36BC0C15D4}">
      <dsp:nvSpPr>
        <dsp:cNvPr id="0" name=""/>
        <dsp:cNvSpPr/>
      </dsp:nvSpPr>
      <dsp:spPr>
        <a:xfrm>
          <a:off x="2762" y="487137"/>
          <a:ext cx="2693910" cy="1888560"/>
        </a:xfrm>
        <a:prstGeom prst="rect">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solidFill>
                <a:schemeClr val="tx1">
                  <a:lumMod val="65000"/>
                  <a:lumOff val="35000"/>
                </a:schemeClr>
              </a:solidFill>
              <a:latin typeface="微软雅黑"/>
              <a:ea typeface="微软雅黑"/>
              <a:cs typeface="微软雅黑"/>
            </a:rPr>
            <a:t>员工仍在原</a:t>
          </a:r>
          <a:r>
            <a:rPr lang="en-US" altLang="zh-CN" sz="1600" kern="1200" dirty="0" smtClean="0">
              <a:solidFill>
                <a:schemeClr val="tx1">
                  <a:lumMod val="65000"/>
                  <a:lumOff val="35000"/>
                </a:schemeClr>
              </a:solidFill>
              <a:latin typeface="微软雅黑"/>
              <a:ea typeface="微软雅黑"/>
              <a:cs typeface="微软雅黑"/>
            </a:rPr>
            <a:t>OA</a:t>
          </a:r>
          <a:r>
            <a:rPr lang="zh-CN" altLang="en-US" sz="1600" kern="1200" dirty="0" smtClean="0">
              <a:solidFill>
                <a:schemeClr val="tx1">
                  <a:lumMod val="65000"/>
                  <a:lumOff val="35000"/>
                </a:schemeClr>
              </a:solidFill>
              <a:latin typeface="微软雅黑"/>
              <a:ea typeface="微软雅黑"/>
              <a:cs typeface="微软雅黑"/>
            </a:rPr>
            <a:t>系统申请出差、完成审批，无额外学习成本</a:t>
          </a:r>
          <a:endParaRPr lang="zh-CN" altLang="en-US" sz="1600" kern="1200" dirty="0">
            <a:solidFill>
              <a:schemeClr val="tx1">
                <a:lumMod val="65000"/>
                <a:lumOff val="35000"/>
              </a:schemeClr>
            </a:solidFill>
            <a:latin typeface="微软雅黑"/>
            <a:ea typeface="微软雅黑"/>
            <a:cs typeface="微软雅黑"/>
          </a:endParaRPr>
        </a:p>
        <a:p>
          <a:pPr marL="171450" lvl="1" indent="-171450" algn="l" defTabSz="711200">
            <a:lnSpc>
              <a:spcPct val="90000"/>
            </a:lnSpc>
            <a:spcBef>
              <a:spcPct val="0"/>
            </a:spcBef>
            <a:spcAft>
              <a:spcPct val="15000"/>
            </a:spcAft>
            <a:buChar char="••"/>
          </a:pPr>
          <a:endParaRPr lang="zh-CN" altLang="en-US" sz="1600" kern="1200" dirty="0">
            <a:solidFill>
              <a:schemeClr val="tx1">
                <a:lumMod val="65000"/>
                <a:lumOff val="35000"/>
              </a:schemeClr>
            </a:solidFill>
            <a:latin typeface="微软雅黑"/>
            <a:ea typeface="微软雅黑"/>
            <a:cs typeface="微软雅黑"/>
          </a:endParaRPr>
        </a:p>
        <a:p>
          <a:pPr marL="171450" lvl="1" indent="-171450" algn="l" defTabSz="711200">
            <a:lnSpc>
              <a:spcPct val="90000"/>
            </a:lnSpc>
            <a:spcBef>
              <a:spcPct val="0"/>
            </a:spcBef>
            <a:spcAft>
              <a:spcPct val="15000"/>
            </a:spcAft>
            <a:buChar char="••"/>
          </a:pPr>
          <a:endParaRPr lang="zh-CN" altLang="en-US" sz="1600" kern="1200" dirty="0">
            <a:solidFill>
              <a:schemeClr val="tx1">
                <a:lumMod val="65000"/>
                <a:lumOff val="35000"/>
              </a:schemeClr>
            </a:solidFill>
            <a:latin typeface="微软雅黑"/>
            <a:ea typeface="微软雅黑"/>
            <a:cs typeface="微软雅黑"/>
          </a:endParaRPr>
        </a:p>
      </dsp:txBody>
      <dsp:txXfrm>
        <a:off x="2762" y="487137"/>
        <a:ext cx="2693910" cy="1888560"/>
      </dsp:txXfrm>
    </dsp:sp>
    <dsp:sp modelId="{1194C3FD-87C1-424E-9976-B3195EE1BDE5}">
      <dsp:nvSpPr>
        <dsp:cNvPr id="0" name=""/>
        <dsp:cNvSpPr/>
      </dsp:nvSpPr>
      <dsp:spPr>
        <a:xfrm>
          <a:off x="3073820" y="26337"/>
          <a:ext cx="2693910" cy="460800"/>
        </a:xfrm>
        <a:prstGeom prst="rect">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w="6350" cap="flat" cmpd="sng" algn="ctr">
          <a:solidFill>
            <a:schemeClr val="accent4">
              <a:hueOff val="5197846"/>
              <a:satOff val="-23984"/>
              <a:lumOff val="88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zh-CN" altLang="en-US" sz="1600" kern="1200" dirty="0" smtClean="0">
              <a:solidFill>
                <a:srgbClr val="FFFFFF"/>
              </a:solidFill>
              <a:latin typeface="微软雅黑"/>
              <a:ea typeface="微软雅黑"/>
              <a:cs typeface="微软雅黑"/>
            </a:rPr>
            <a:t>财务部门</a:t>
          </a:r>
          <a:endParaRPr lang="zh-CN" altLang="en-US" sz="1600" kern="1200" dirty="0">
            <a:solidFill>
              <a:srgbClr val="FFFFFF"/>
            </a:solidFill>
            <a:latin typeface="微软雅黑"/>
            <a:ea typeface="微软雅黑"/>
            <a:cs typeface="微软雅黑"/>
          </a:endParaRPr>
        </a:p>
      </dsp:txBody>
      <dsp:txXfrm>
        <a:off x="3073820" y="26337"/>
        <a:ext cx="2693910" cy="460800"/>
      </dsp:txXfrm>
    </dsp:sp>
    <dsp:sp modelId="{0351F743-4740-8047-ABF3-BBF0702CE9CF}">
      <dsp:nvSpPr>
        <dsp:cNvPr id="0" name=""/>
        <dsp:cNvSpPr/>
      </dsp:nvSpPr>
      <dsp:spPr>
        <a:xfrm>
          <a:off x="3073820" y="487137"/>
          <a:ext cx="2693910" cy="1888560"/>
        </a:xfrm>
        <a:prstGeom prst="rect">
          <a:avLst/>
        </a:prstGeom>
        <a:solidFill>
          <a:schemeClr val="accent4">
            <a:tint val="40000"/>
            <a:alpha val="90000"/>
            <a:hueOff val="5756958"/>
            <a:satOff val="-30630"/>
            <a:lumOff val="-1745"/>
            <a:alphaOff val="0"/>
          </a:schemeClr>
        </a:solidFill>
        <a:ln w="6350" cap="flat" cmpd="sng" algn="ctr">
          <a:solidFill>
            <a:schemeClr val="accent4">
              <a:tint val="40000"/>
              <a:alpha val="90000"/>
              <a:hueOff val="5756958"/>
              <a:satOff val="-30630"/>
              <a:lumOff val="-1745"/>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solidFill>
                <a:schemeClr val="tx1">
                  <a:lumMod val="65000"/>
                  <a:lumOff val="35000"/>
                </a:schemeClr>
              </a:solidFill>
              <a:latin typeface="微软雅黑"/>
              <a:ea typeface="微软雅黑"/>
              <a:cs typeface="微软雅黑"/>
            </a:rPr>
            <a:t>订单数据自动同步至财务系统，处理单据更高效</a:t>
          </a:r>
          <a:endParaRPr lang="zh-CN" altLang="en-US" sz="1600" kern="1200" dirty="0">
            <a:solidFill>
              <a:schemeClr val="tx1">
                <a:lumMod val="65000"/>
                <a:lumOff val="35000"/>
              </a:schemeClr>
            </a:solidFill>
            <a:latin typeface="微软雅黑"/>
            <a:ea typeface="微软雅黑"/>
            <a:cs typeface="微软雅黑"/>
          </a:endParaRPr>
        </a:p>
        <a:p>
          <a:pPr marL="171450" lvl="1" indent="-171450" algn="l" defTabSz="711200">
            <a:lnSpc>
              <a:spcPct val="90000"/>
            </a:lnSpc>
            <a:spcBef>
              <a:spcPct val="0"/>
            </a:spcBef>
            <a:spcAft>
              <a:spcPct val="15000"/>
            </a:spcAft>
            <a:buChar char="••"/>
          </a:pPr>
          <a:endParaRPr lang="zh-CN" altLang="en-US" sz="1600" kern="1200" dirty="0">
            <a:solidFill>
              <a:schemeClr val="tx1">
                <a:lumMod val="65000"/>
                <a:lumOff val="35000"/>
              </a:schemeClr>
            </a:solidFill>
            <a:latin typeface="微软雅黑"/>
            <a:ea typeface="微软雅黑"/>
            <a:cs typeface="微软雅黑"/>
          </a:endParaRPr>
        </a:p>
        <a:p>
          <a:pPr marL="171450" lvl="1" indent="-171450" algn="l" defTabSz="711200">
            <a:lnSpc>
              <a:spcPct val="90000"/>
            </a:lnSpc>
            <a:spcBef>
              <a:spcPct val="0"/>
            </a:spcBef>
            <a:spcAft>
              <a:spcPct val="15000"/>
            </a:spcAft>
            <a:buChar char="••"/>
          </a:pPr>
          <a:endParaRPr lang="zh-CN" altLang="en-US" sz="1600" kern="1200" dirty="0">
            <a:solidFill>
              <a:schemeClr val="tx1">
                <a:lumMod val="65000"/>
                <a:lumOff val="35000"/>
              </a:schemeClr>
            </a:solidFill>
            <a:latin typeface="微软雅黑"/>
            <a:ea typeface="微软雅黑"/>
            <a:cs typeface="微软雅黑"/>
          </a:endParaRPr>
        </a:p>
      </dsp:txBody>
      <dsp:txXfrm>
        <a:off x="3073820" y="487137"/>
        <a:ext cx="2693910" cy="1888560"/>
      </dsp:txXfrm>
    </dsp:sp>
    <dsp:sp modelId="{1EDCC76C-F9FE-244E-8FD2-AB5A0E0D77D3}">
      <dsp:nvSpPr>
        <dsp:cNvPr id="0" name=""/>
        <dsp:cNvSpPr/>
      </dsp:nvSpPr>
      <dsp:spPr>
        <a:xfrm>
          <a:off x="6144878" y="26337"/>
          <a:ext cx="2693910" cy="460800"/>
        </a:xfrm>
        <a:prstGeom prst="rect">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w="6350" cap="flat" cmpd="sng" algn="ctr">
          <a:solidFill>
            <a:schemeClr val="accent4">
              <a:hueOff val="10395692"/>
              <a:satOff val="-47968"/>
              <a:lumOff val="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zh-CN" altLang="en-US" sz="1600" kern="1200" dirty="0" smtClean="0">
              <a:solidFill>
                <a:srgbClr val="FFFFFF"/>
              </a:solidFill>
              <a:latin typeface="微软雅黑"/>
              <a:ea typeface="微软雅黑"/>
              <a:cs typeface="微软雅黑"/>
            </a:rPr>
            <a:t>行政管理部门</a:t>
          </a:r>
          <a:endParaRPr lang="zh-CN" altLang="en-US" sz="1600" kern="1200" dirty="0">
            <a:solidFill>
              <a:srgbClr val="FFFFFF"/>
            </a:solidFill>
            <a:latin typeface="微软雅黑"/>
            <a:ea typeface="微软雅黑"/>
            <a:cs typeface="微软雅黑"/>
          </a:endParaRPr>
        </a:p>
      </dsp:txBody>
      <dsp:txXfrm>
        <a:off x="6144878" y="26337"/>
        <a:ext cx="2693910" cy="460800"/>
      </dsp:txXfrm>
    </dsp:sp>
    <dsp:sp modelId="{ACD385C1-6623-2D4E-B6F0-20A04CF39E2B}">
      <dsp:nvSpPr>
        <dsp:cNvPr id="0" name=""/>
        <dsp:cNvSpPr/>
      </dsp:nvSpPr>
      <dsp:spPr>
        <a:xfrm>
          <a:off x="6144878" y="487137"/>
          <a:ext cx="2693910" cy="1888560"/>
        </a:xfrm>
        <a:prstGeom prst="rect">
          <a:avLst/>
        </a:prstGeom>
        <a:solidFill>
          <a:schemeClr val="accent4">
            <a:tint val="40000"/>
            <a:alpha val="90000"/>
            <a:hueOff val="11513915"/>
            <a:satOff val="-61261"/>
            <a:lumOff val="-3490"/>
            <a:alphaOff val="0"/>
          </a:schemeClr>
        </a:solidFill>
        <a:ln w="6350" cap="flat" cmpd="sng" algn="ctr">
          <a:solidFill>
            <a:schemeClr val="accent4">
              <a:tint val="40000"/>
              <a:alpha val="90000"/>
              <a:hueOff val="11513915"/>
              <a:satOff val="-61261"/>
              <a:lumOff val="-349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solidFill>
                <a:schemeClr val="tx1">
                  <a:lumMod val="65000"/>
                  <a:lumOff val="35000"/>
                </a:schemeClr>
              </a:solidFill>
              <a:latin typeface="微软雅黑"/>
              <a:ea typeface="微软雅黑"/>
              <a:cs typeface="微软雅黑"/>
            </a:rPr>
            <a:t>随时获取企业差旅行为</a:t>
          </a:r>
          <a:endParaRPr lang="zh-CN" altLang="en-US" sz="1600" kern="1200" dirty="0">
            <a:solidFill>
              <a:schemeClr val="tx1">
                <a:lumMod val="65000"/>
                <a:lumOff val="35000"/>
              </a:schemeClr>
            </a:solidFill>
            <a:latin typeface="微软雅黑"/>
            <a:ea typeface="微软雅黑"/>
            <a:cs typeface="微软雅黑"/>
          </a:endParaRPr>
        </a:p>
        <a:p>
          <a:pPr marL="171450" lvl="1" indent="-171450" algn="l" defTabSz="711200">
            <a:lnSpc>
              <a:spcPct val="90000"/>
            </a:lnSpc>
            <a:spcBef>
              <a:spcPct val="0"/>
            </a:spcBef>
            <a:spcAft>
              <a:spcPct val="15000"/>
            </a:spcAft>
            <a:buChar char="••"/>
          </a:pPr>
          <a:r>
            <a:rPr lang="zh-CN" altLang="en-US" sz="1600" kern="1200" dirty="0" smtClean="0">
              <a:solidFill>
                <a:schemeClr val="tx1">
                  <a:lumMod val="65000"/>
                  <a:lumOff val="35000"/>
                </a:schemeClr>
              </a:solidFill>
              <a:latin typeface="微软雅黑"/>
              <a:ea typeface="微软雅黑"/>
              <a:cs typeface="微软雅黑"/>
            </a:rPr>
            <a:t>实时动态</a:t>
          </a:r>
          <a:r>
            <a:rPr lang="en-US" altLang="zh-CN" sz="1600" kern="1200" dirty="0" smtClean="0">
              <a:solidFill>
                <a:schemeClr val="tx1">
                  <a:lumMod val="65000"/>
                  <a:lumOff val="35000"/>
                </a:schemeClr>
              </a:solidFill>
              <a:latin typeface="微软雅黑"/>
              <a:ea typeface="微软雅黑"/>
              <a:cs typeface="微软雅黑"/>
            </a:rPr>
            <a:t>-</a:t>
          </a:r>
          <a:r>
            <a:rPr lang="zh-CN" altLang="en-US" sz="1600" kern="1200" dirty="0" smtClean="0">
              <a:solidFill>
                <a:schemeClr val="tx1">
                  <a:lumMod val="65000"/>
                  <a:lumOff val="35000"/>
                </a:schemeClr>
              </a:solidFill>
              <a:latin typeface="微软雅黑"/>
              <a:ea typeface="微软雅黑"/>
              <a:cs typeface="微软雅黑"/>
            </a:rPr>
            <a:t>透明</a:t>
          </a:r>
          <a:endParaRPr lang="zh-CN" altLang="en-US" sz="1600" kern="1200" dirty="0">
            <a:solidFill>
              <a:schemeClr val="tx1">
                <a:lumMod val="65000"/>
                <a:lumOff val="35000"/>
              </a:schemeClr>
            </a:solidFill>
            <a:latin typeface="微软雅黑"/>
            <a:ea typeface="微软雅黑"/>
            <a:cs typeface="微软雅黑"/>
          </a:endParaRPr>
        </a:p>
        <a:p>
          <a:pPr marL="171450" lvl="1" indent="-171450" algn="l" defTabSz="711200">
            <a:lnSpc>
              <a:spcPct val="90000"/>
            </a:lnSpc>
            <a:spcBef>
              <a:spcPct val="0"/>
            </a:spcBef>
            <a:spcAft>
              <a:spcPct val="15000"/>
            </a:spcAft>
            <a:buChar char="••"/>
          </a:pPr>
          <a:r>
            <a:rPr lang="zh-CN" altLang="en-US" sz="1600" kern="1200" dirty="0" smtClean="0">
              <a:solidFill>
                <a:schemeClr val="tx1">
                  <a:lumMod val="65000"/>
                  <a:lumOff val="35000"/>
                </a:schemeClr>
              </a:solidFill>
              <a:latin typeface="微软雅黑"/>
              <a:ea typeface="微软雅黑"/>
              <a:cs typeface="微软雅黑"/>
            </a:rPr>
            <a:t>自动关联</a:t>
          </a:r>
          <a:r>
            <a:rPr lang="en-US" altLang="zh-CN" sz="1600" kern="1200" dirty="0" smtClean="0">
              <a:solidFill>
                <a:schemeClr val="tx1">
                  <a:lumMod val="65000"/>
                  <a:lumOff val="35000"/>
                </a:schemeClr>
              </a:solidFill>
              <a:latin typeface="微软雅黑"/>
              <a:ea typeface="微软雅黑"/>
              <a:cs typeface="微软雅黑"/>
            </a:rPr>
            <a:t>-</a:t>
          </a:r>
          <a:r>
            <a:rPr lang="zh-CN" altLang="en-US" sz="1600" kern="1200" dirty="0" smtClean="0">
              <a:solidFill>
                <a:schemeClr val="tx1">
                  <a:lumMod val="65000"/>
                  <a:lumOff val="35000"/>
                </a:schemeClr>
              </a:solidFill>
              <a:latin typeface="微软雅黑"/>
              <a:ea typeface="微软雅黑"/>
              <a:cs typeface="微软雅黑"/>
            </a:rPr>
            <a:t>高效</a:t>
          </a:r>
          <a:endParaRPr lang="zh-CN" altLang="en-US" sz="1600" kern="1200" dirty="0">
            <a:solidFill>
              <a:schemeClr val="tx1">
                <a:lumMod val="65000"/>
                <a:lumOff val="35000"/>
              </a:schemeClr>
            </a:solidFill>
            <a:latin typeface="微软雅黑"/>
            <a:ea typeface="微软雅黑"/>
            <a:cs typeface="微软雅黑"/>
          </a:endParaRPr>
        </a:p>
        <a:p>
          <a:pPr marL="171450" lvl="1" indent="-171450" algn="l" defTabSz="711200">
            <a:lnSpc>
              <a:spcPct val="90000"/>
            </a:lnSpc>
            <a:spcBef>
              <a:spcPct val="0"/>
            </a:spcBef>
            <a:spcAft>
              <a:spcPct val="15000"/>
            </a:spcAft>
            <a:buChar char="••"/>
          </a:pPr>
          <a:endParaRPr lang="zh-CN" altLang="en-US" sz="1600" kern="1200" dirty="0">
            <a:solidFill>
              <a:schemeClr val="tx1">
                <a:lumMod val="65000"/>
                <a:lumOff val="35000"/>
              </a:schemeClr>
            </a:solidFill>
            <a:latin typeface="微软雅黑"/>
            <a:ea typeface="微软雅黑"/>
            <a:cs typeface="微软雅黑"/>
          </a:endParaRPr>
        </a:p>
      </dsp:txBody>
      <dsp:txXfrm>
        <a:off x="6144878" y="487137"/>
        <a:ext cx="2693910" cy="188856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66AED329-29E5-5E4C-AC15-6FFA262EE979}"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0B60CC3-6F5C-0D4F-A46A-1B0B31A69038}"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66AED329-29E5-5E4C-AC15-6FFA262EE979}"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0B60CC3-6F5C-0D4F-A46A-1B0B31A69038}"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66AED329-29E5-5E4C-AC15-6FFA262EE979}"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0B60CC3-6F5C-0D4F-A46A-1B0B31A69038}"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pic>
        <p:nvPicPr>
          <p:cNvPr id="6" name="图片 5" descr="封面底图.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标题 6"/>
          <p:cNvSpPr txBox="1"/>
          <p:nvPr userDrawn="1"/>
        </p:nvSpPr>
        <p:spPr>
          <a:xfrm>
            <a:off x="609601" y="2087661"/>
            <a:ext cx="10972801" cy="858740"/>
          </a:xfrm>
          <a:prstGeom prst="rect">
            <a:avLst/>
          </a:prstGeom>
        </p:spPr>
        <p:txBody>
          <a:bodyPr vert="horz" lIns="121920" tIns="60960" rIns="121920" bIns="60960" rtlCol="0" anchor="ctr">
            <a:normAutofit/>
          </a:bodyPr>
          <a:lstStyle>
            <a:lvl1pPr algn="ctr" defTabSz="457200" rtl="0" eaLnBrk="1" latinLnBrk="0" hangingPunct="1">
              <a:spcBef>
                <a:spcPct val="0"/>
              </a:spcBef>
              <a:buNone/>
              <a:defRPr sz="4400" b="1" i="0" kern="1200">
                <a:solidFill>
                  <a:schemeClr val="bg1"/>
                </a:solidFill>
                <a:latin typeface="+mj-lt"/>
                <a:ea typeface="微软雅黑" panose="020B0503020204020204" charset="-122"/>
                <a:cs typeface="+mj-cs"/>
              </a:defRPr>
            </a:lvl1pPr>
          </a:lstStyle>
          <a:p>
            <a:endParaRPr kumimoji="1" lang="zh-CN" altLang="en-US" sz="3200" b="0" i="0" dirty="0">
              <a:solidFill>
                <a:schemeClr val="bg1"/>
              </a:solidFill>
            </a:endParaRPr>
          </a:p>
        </p:txBody>
      </p:sp>
      <p:sp>
        <p:nvSpPr>
          <p:cNvPr id="11" name="标题 6"/>
          <p:cNvSpPr txBox="1"/>
          <p:nvPr userDrawn="1"/>
        </p:nvSpPr>
        <p:spPr>
          <a:xfrm>
            <a:off x="609601" y="2990294"/>
            <a:ext cx="10972801" cy="780673"/>
          </a:xfrm>
          <a:prstGeom prst="rect">
            <a:avLst/>
          </a:prstGeom>
        </p:spPr>
        <p:txBody>
          <a:bodyPr vert="horz" lIns="121920" tIns="60960" rIns="121920" bIns="60960" rtlCol="0" anchor="ctr">
            <a:normAutofit/>
          </a:bodyPr>
          <a:lstStyle>
            <a:lvl1pPr algn="ctr" defTabSz="457200" rtl="0" eaLnBrk="1" latinLnBrk="0" hangingPunct="1">
              <a:spcBef>
                <a:spcPct val="0"/>
              </a:spcBef>
              <a:buNone/>
              <a:defRPr sz="4400" b="1" i="0" kern="1200">
                <a:solidFill>
                  <a:schemeClr val="bg1"/>
                </a:solidFill>
                <a:latin typeface="+mj-lt"/>
                <a:ea typeface="微软雅黑" panose="020B0503020204020204" charset="-122"/>
                <a:cs typeface="+mj-cs"/>
              </a:defRPr>
            </a:lvl1pPr>
          </a:lstStyle>
          <a:p>
            <a:endParaRPr kumimoji="1" lang="zh-CN" altLang="en-US" sz="1865" b="0" i="0" dirty="0">
              <a:solidFill>
                <a:schemeClr val="bg1"/>
              </a:solidFill>
              <a:latin typeface="Helvetica"/>
            </a:endParaRPr>
          </a:p>
        </p:txBody>
      </p:sp>
      <p:pic>
        <p:nvPicPr>
          <p:cNvPr id="26" name="图片 25" descr="logo_s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03107" y="5123824"/>
            <a:ext cx="1219655" cy="1097689"/>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pic>
        <p:nvPicPr>
          <p:cNvPr id="6" name="图片 5" descr="底图_lef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5080000" cy="6858000"/>
          </a:xfrm>
          <a:prstGeom prst="rect">
            <a:avLst/>
          </a:prstGeom>
        </p:spPr>
      </p:pic>
      <p:pic>
        <p:nvPicPr>
          <p:cNvPr id="11" name="图片 10" descr="logo_h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74972" y="6329198"/>
            <a:ext cx="1842593" cy="346407"/>
          </a:xfrm>
          <a:prstGeom prst="rect">
            <a:avLst/>
          </a:prstGeom>
        </p:spPr>
      </p:pic>
      <p:sp>
        <p:nvSpPr>
          <p:cNvPr id="12" name="文本框 11"/>
          <p:cNvSpPr txBox="1"/>
          <p:nvPr userDrawn="1"/>
        </p:nvSpPr>
        <p:spPr>
          <a:xfrm>
            <a:off x="304800" y="694267"/>
            <a:ext cx="4368800" cy="830997"/>
          </a:xfrm>
          <a:prstGeom prst="rect">
            <a:avLst/>
          </a:prstGeom>
          <a:noFill/>
        </p:spPr>
        <p:txBody>
          <a:bodyPr wrap="square" rtlCol="0">
            <a:spAutoFit/>
          </a:bodyPr>
          <a:lstStyle/>
          <a:p>
            <a:r>
              <a:rPr kumimoji="1" lang="zh-CN" altLang="en-US" sz="4800" dirty="0" smtClean="0">
                <a:solidFill>
                  <a:srgbClr val="FFFFFF"/>
                </a:solidFill>
                <a:latin typeface="微软雅黑" panose="020B0503020204020204" charset="-122"/>
                <a:ea typeface="微软雅黑" panose="020B0503020204020204" charset="-122"/>
                <a:cs typeface="微软雅黑" panose="020B0503020204020204" charset="-122"/>
              </a:rPr>
              <a:t>目录</a:t>
            </a:r>
            <a:endParaRPr kumimoji="1" lang="zh-CN" altLang="en-US" sz="4800"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13" name="文本框 12"/>
          <p:cNvSpPr txBox="1"/>
          <p:nvPr userDrawn="1"/>
        </p:nvSpPr>
        <p:spPr>
          <a:xfrm>
            <a:off x="372534" y="1490134"/>
            <a:ext cx="2455333" cy="461665"/>
          </a:xfrm>
          <a:prstGeom prst="rect">
            <a:avLst/>
          </a:prstGeom>
          <a:noFill/>
        </p:spPr>
        <p:txBody>
          <a:bodyPr wrap="square" rtlCol="0">
            <a:spAutoFit/>
          </a:bodyPr>
          <a:lstStyle/>
          <a:p>
            <a:r>
              <a:rPr kumimoji="1" lang="en-US" altLang="zh-CN" sz="2400" dirty="0" smtClean="0">
                <a:solidFill>
                  <a:schemeClr val="bg1">
                    <a:lumMod val="85000"/>
                  </a:schemeClr>
                </a:solidFill>
                <a:latin typeface="Helvetica"/>
                <a:cs typeface="Helvetica"/>
              </a:rPr>
              <a:t>Catalog</a:t>
            </a:r>
            <a:endParaRPr kumimoji="1" lang="zh-CN" altLang="en-US" sz="2400" dirty="0">
              <a:solidFill>
                <a:schemeClr val="bg1">
                  <a:lumMod val="85000"/>
                </a:schemeClr>
              </a:solidFill>
              <a:latin typeface="Helvetica"/>
              <a:cs typeface="Helvetic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pic>
        <p:nvPicPr>
          <p:cNvPr id="6" name="图片 5" descr="内容页底图.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图片 6" descr="logo_hx2.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74709" y="6216652"/>
            <a:ext cx="2026852" cy="381048"/>
          </a:xfrm>
          <a:prstGeom prst="rect">
            <a:avLst/>
          </a:prstGeom>
        </p:spPr>
      </p:pic>
      <p:cxnSp>
        <p:nvCxnSpPr>
          <p:cNvPr id="8" name="直线连接符 7"/>
          <p:cNvCxnSpPr/>
          <p:nvPr userDrawn="1"/>
        </p:nvCxnSpPr>
        <p:spPr>
          <a:xfrm>
            <a:off x="406400" y="1212427"/>
            <a:ext cx="11514667" cy="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0" name="文本框 9"/>
          <p:cNvSpPr txBox="1"/>
          <p:nvPr userDrawn="1"/>
        </p:nvSpPr>
        <p:spPr>
          <a:xfrm>
            <a:off x="1439333" y="728451"/>
            <a:ext cx="5063067" cy="338554"/>
          </a:xfrm>
          <a:prstGeom prst="rect">
            <a:avLst/>
          </a:prstGeom>
          <a:noFill/>
        </p:spPr>
        <p:txBody>
          <a:bodyPr wrap="square" rtlCol="0">
            <a:spAutoFit/>
          </a:bodyPr>
          <a:lstStyle/>
          <a:p>
            <a:r>
              <a:rPr kumimoji="1" lang="en-US" altLang="zh-CN" sz="1600" dirty="0" err="1" smtClean="0">
                <a:solidFill>
                  <a:srgbClr val="0B60C9"/>
                </a:solidFill>
                <a:latin typeface="Helvetica Light"/>
                <a:cs typeface="Helvetica Light"/>
              </a:rPr>
              <a:t>Alibaba</a:t>
            </a:r>
            <a:r>
              <a:rPr kumimoji="1" lang="zh-CN" altLang="en-US" sz="1600" dirty="0" smtClean="0">
                <a:solidFill>
                  <a:srgbClr val="0B60C9"/>
                </a:solidFill>
                <a:latin typeface="Helvetica Light"/>
                <a:cs typeface="Helvetica Light"/>
              </a:rPr>
              <a:t> </a:t>
            </a:r>
            <a:r>
              <a:rPr kumimoji="1" lang="en-US" altLang="zh-CN" sz="1600" dirty="0" smtClean="0">
                <a:solidFill>
                  <a:srgbClr val="0B60C9"/>
                </a:solidFill>
                <a:latin typeface="Helvetica Light"/>
                <a:cs typeface="Helvetica Light"/>
              </a:rPr>
              <a:t>Business</a:t>
            </a:r>
            <a:r>
              <a:rPr kumimoji="1" lang="zh-CN" altLang="en-US" sz="1600" dirty="0" smtClean="0">
                <a:solidFill>
                  <a:srgbClr val="0B60C9"/>
                </a:solidFill>
                <a:latin typeface="Helvetica Light"/>
                <a:cs typeface="Helvetica Light"/>
              </a:rPr>
              <a:t> </a:t>
            </a:r>
            <a:r>
              <a:rPr kumimoji="1" lang="en-US" altLang="zh-CN" sz="1600" dirty="0" smtClean="0">
                <a:solidFill>
                  <a:srgbClr val="0B60C9"/>
                </a:solidFill>
                <a:latin typeface="Helvetica Light"/>
                <a:cs typeface="Helvetica Light"/>
              </a:rPr>
              <a:t>Travel</a:t>
            </a:r>
            <a:r>
              <a:rPr kumimoji="1" lang="zh-CN" altLang="en-US" sz="1600" dirty="0" smtClean="0">
                <a:solidFill>
                  <a:srgbClr val="0B60C9"/>
                </a:solidFill>
                <a:latin typeface="Helvetica Light"/>
                <a:cs typeface="Helvetica Light"/>
              </a:rPr>
              <a:t> </a:t>
            </a:r>
            <a:r>
              <a:rPr kumimoji="1" lang="en-US" altLang="zh-CN" sz="1600" dirty="0" smtClean="0">
                <a:solidFill>
                  <a:srgbClr val="0B60C9"/>
                </a:solidFill>
                <a:latin typeface="Helvetica Light"/>
                <a:cs typeface="Helvetica Light"/>
              </a:rPr>
              <a:t>Service</a:t>
            </a:r>
            <a:endParaRPr kumimoji="1" lang="zh-CN" altLang="en-US" sz="1600" dirty="0">
              <a:solidFill>
                <a:srgbClr val="0B60C9"/>
              </a:solidFill>
              <a:latin typeface="Helvetica Light"/>
              <a:cs typeface="Helvetica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66AED329-29E5-5E4C-AC15-6FFA262EE979}"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0B60CC3-6F5C-0D4F-A46A-1B0B31A69038}"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endParaRPr kumimoji="1" lang="zh-CN" altLang="en-US" smtClean="0"/>
          </a:p>
        </p:txBody>
      </p:sp>
      <p:sp>
        <p:nvSpPr>
          <p:cNvPr id="4" name="日期占位符 3"/>
          <p:cNvSpPr>
            <a:spLocks noGrp="1"/>
          </p:cNvSpPr>
          <p:nvPr>
            <p:ph type="dt" sz="half" idx="10"/>
          </p:nvPr>
        </p:nvSpPr>
        <p:spPr/>
        <p:txBody>
          <a:bodyPr/>
          <a:lstStyle/>
          <a:p>
            <a:fld id="{66AED329-29E5-5E4C-AC15-6FFA262EE979}"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0B60CC3-6F5C-0D4F-A46A-1B0B31A69038}"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66AED329-29E5-5E4C-AC15-6FFA262EE979}"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0B60CC3-6F5C-0D4F-A46A-1B0B31A69038}"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66AED329-29E5-5E4C-AC15-6FFA262EE979}"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D0B60CC3-6F5C-0D4F-A46A-1B0B31A69038}"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66AED329-29E5-5E4C-AC15-6FFA262EE979}"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D0B60CC3-6F5C-0D4F-A46A-1B0B31A69038}"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AED329-29E5-5E4C-AC15-6FFA262EE979}"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D0B60CC3-6F5C-0D4F-A46A-1B0B31A69038}"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66AED329-29E5-5E4C-AC15-6FFA262EE979}"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0B60CC3-6F5C-0D4F-A46A-1B0B31A69038}"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66AED329-29E5-5E4C-AC15-6FFA262EE979}"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0B60CC3-6F5C-0D4F-A46A-1B0B31A69038}"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AED329-29E5-5E4C-AC15-6FFA262EE979}"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B60CC3-6F5C-0D4F-A46A-1B0B31A69038}"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tif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tif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hyperlink" Target="http://open.taobao.com/docs/api.htm?apiId=29177" TargetMode="Externa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image" Target="../media/image3.tiff"/></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8.tiff"/><Relationship Id="rId2" Type="http://schemas.openxmlformats.org/officeDocument/2006/relationships/image" Target="../media/image7.tiff"/><Relationship Id="rId1" Type="http://schemas.openxmlformats.org/officeDocument/2006/relationships/image" Target="../media/image6.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idx="4294967295"/>
          </p:nvPr>
        </p:nvSpPr>
        <p:spPr>
          <a:xfrm>
            <a:off x="2924536" y="1309289"/>
            <a:ext cx="10972800" cy="1143001"/>
          </a:xfrm>
        </p:spPr>
        <p:txBody>
          <a:bodyPr>
            <a:normAutofit/>
          </a:bodyPr>
          <a:lstStyle/>
          <a:p>
            <a:r>
              <a:rPr kumimoji="1" lang="zh-CN" altLang="en-US" b="1" dirty="0" smtClean="0">
                <a:solidFill>
                  <a:schemeClr val="bg1"/>
                </a:solidFill>
                <a:latin typeface="微软雅黑" panose="020B0503020204020204" charset="-122"/>
                <a:ea typeface="微软雅黑" panose="020B0503020204020204" charset="-122"/>
                <a:cs typeface="微软雅黑" panose="020B0503020204020204" charset="-122"/>
              </a:rPr>
              <a:t>阿里商旅</a:t>
            </a:r>
            <a:r>
              <a:rPr kumimoji="1" lang="en-US" altLang="zh-CN" b="1" dirty="0" smtClean="0">
                <a:solidFill>
                  <a:schemeClr val="bg1"/>
                </a:solidFill>
                <a:latin typeface="微软雅黑" panose="020B0503020204020204" charset="-122"/>
                <a:ea typeface="微软雅黑" panose="020B0503020204020204" charset="-122"/>
                <a:cs typeface="微软雅黑" panose="020B0503020204020204" charset="-122"/>
              </a:rPr>
              <a:t>API</a:t>
            </a:r>
            <a:r>
              <a:rPr kumimoji="1" lang="zh-CN" altLang="en-US" b="1" dirty="0" smtClean="0">
                <a:solidFill>
                  <a:schemeClr val="bg1"/>
                </a:solidFill>
                <a:latin typeface="微软雅黑" panose="020B0503020204020204" charset="-122"/>
                <a:ea typeface="微软雅黑" panose="020B0503020204020204" charset="-122"/>
                <a:cs typeface="微软雅黑" panose="020B0503020204020204" charset="-122"/>
              </a:rPr>
              <a:t>对接产品介绍</a:t>
            </a:r>
            <a:endParaRPr kumimoji="1" lang="zh-CN" altLang="en-US"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 name="文本框 9"/>
          <p:cNvSpPr txBox="1"/>
          <p:nvPr/>
        </p:nvSpPr>
        <p:spPr>
          <a:xfrm>
            <a:off x="512840" y="3608920"/>
            <a:ext cx="10972800" cy="338554"/>
          </a:xfrm>
          <a:prstGeom prst="rect">
            <a:avLst/>
          </a:prstGeom>
          <a:noFill/>
        </p:spPr>
        <p:txBody>
          <a:bodyPr wrap="square" rtlCol="0">
            <a:spAutoFit/>
          </a:bodyPr>
          <a:lstStyle/>
          <a:p>
            <a:pPr algn="ctr"/>
            <a:r>
              <a:rPr kumimoji="1" lang="en-US" altLang="zh-CN" sz="1600" dirty="0" smtClean="0">
                <a:solidFill>
                  <a:srgbClr val="FFFFFF"/>
                </a:solidFill>
                <a:latin typeface="Helvetica"/>
                <a:cs typeface="Helvetica"/>
              </a:rPr>
              <a:t>V1.0</a:t>
            </a:r>
            <a:r>
              <a:rPr kumimoji="1" lang="zh-CN" altLang="zh-CN" sz="1600" dirty="0" smtClean="0">
                <a:solidFill>
                  <a:srgbClr val="FFFFFF"/>
                </a:solidFill>
                <a:latin typeface="Helvetica"/>
                <a:cs typeface="Helvetica"/>
              </a:rPr>
              <a:t> </a:t>
            </a:r>
            <a:r>
              <a:rPr kumimoji="1" lang="zh-CN" altLang="en-US" sz="1600" dirty="0" smtClean="0">
                <a:solidFill>
                  <a:srgbClr val="FFFFFF"/>
                </a:solidFill>
                <a:latin typeface="Helvetica"/>
                <a:cs typeface="Helvetica"/>
              </a:rPr>
              <a:t>  </a:t>
            </a:r>
            <a:r>
              <a:rPr kumimoji="1" lang="en-US" altLang="zh-CN" sz="1600" dirty="0" smtClean="0">
                <a:solidFill>
                  <a:srgbClr val="FFFFFF"/>
                </a:solidFill>
                <a:latin typeface="Helvetica"/>
                <a:cs typeface="Helvetica"/>
              </a:rPr>
              <a:t>2017.11.02</a:t>
            </a:r>
            <a:endParaRPr kumimoji="1" lang="zh-CN" altLang="en-US" sz="1600" dirty="0">
              <a:solidFill>
                <a:srgbClr val="FFFFFF"/>
              </a:solidFill>
              <a:latin typeface="Helvetica"/>
              <a:cs typeface="Helvetic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5799840" y="656827"/>
            <a:ext cx="1524000" cy="502766"/>
          </a:xfrm>
          <a:prstGeom prst="rect">
            <a:avLst/>
          </a:prstGeom>
          <a:noFill/>
        </p:spPr>
        <p:txBody>
          <a:bodyPr wrap="square" rtlCol="0">
            <a:spAutoFit/>
          </a:bodyPr>
          <a:lstStyle/>
          <a:p>
            <a:r>
              <a:rPr kumimoji="1" lang="en-US" altLang="zh-CN" sz="2665" b="1" dirty="0">
                <a:solidFill>
                  <a:srgbClr val="0B60C9"/>
                </a:solidFill>
                <a:latin typeface="Helvetica"/>
                <a:ea typeface="微软雅黑" panose="020B0503020204020204" charset="-122"/>
                <a:cs typeface="Helvetica"/>
              </a:rPr>
              <a:t>01</a:t>
            </a:r>
            <a:endParaRPr kumimoji="1" lang="zh-CN" altLang="en-US" sz="2665" b="1" dirty="0">
              <a:solidFill>
                <a:srgbClr val="0B60C9"/>
              </a:solidFill>
              <a:latin typeface="Helvetica"/>
              <a:ea typeface="微软雅黑" panose="020B0503020204020204" charset="-122"/>
              <a:cs typeface="Helvetica"/>
            </a:endParaRPr>
          </a:p>
        </p:txBody>
      </p:sp>
      <p:sp>
        <p:nvSpPr>
          <p:cNvPr id="10" name="文本框 9"/>
          <p:cNvSpPr txBox="1"/>
          <p:nvPr/>
        </p:nvSpPr>
        <p:spPr>
          <a:xfrm>
            <a:off x="6560673" y="656827"/>
            <a:ext cx="2447159" cy="502766"/>
          </a:xfrm>
          <a:prstGeom prst="rect">
            <a:avLst/>
          </a:prstGeom>
          <a:noFill/>
        </p:spPr>
        <p:txBody>
          <a:bodyPr wrap="square" rtlCol="0">
            <a:spAutoFit/>
          </a:bodyPr>
          <a:lstStyle/>
          <a:p>
            <a:r>
              <a:rPr kumimoji="1" lang="zh-CN" altLang="en-US" sz="2665"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对接的优势</a:t>
            </a:r>
            <a:endParaRPr kumimoji="1" lang="zh-CN" altLang="en-US" sz="2665"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11" name="文本框 10"/>
          <p:cNvSpPr txBox="1"/>
          <p:nvPr/>
        </p:nvSpPr>
        <p:spPr>
          <a:xfrm>
            <a:off x="5798672" y="1473984"/>
            <a:ext cx="1524000" cy="502766"/>
          </a:xfrm>
          <a:prstGeom prst="rect">
            <a:avLst/>
          </a:prstGeom>
          <a:noFill/>
        </p:spPr>
        <p:txBody>
          <a:bodyPr wrap="square" rtlCol="0">
            <a:spAutoFit/>
          </a:bodyPr>
          <a:lstStyle/>
          <a:p>
            <a:r>
              <a:rPr kumimoji="1" lang="en-US" altLang="zh-CN" sz="2665" b="1" dirty="0">
                <a:solidFill>
                  <a:srgbClr val="0B60C9"/>
                </a:solidFill>
                <a:latin typeface="Helvetica"/>
                <a:ea typeface="微软雅黑" panose="020B0503020204020204" charset="-122"/>
                <a:cs typeface="Helvetica"/>
              </a:rPr>
              <a:t>02</a:t>
            </a:r>
            <a:endParaRPr kumimoji="1" lang="zh-CN" altLang="en-US" sz="2665" b="1" dirty="0">
              <a:solidFill>
                <a:srgbClr val="0B60C9"/>
              </a:solidFill>
              <a:latin typeface="Helvetica"/>
              <a:ea typeface="微软雅黑" panose="020B0503020204020204" charset="-122"/>
              <a:cs typeface="Helvetica"/>
            </a:endParaRPr>
          </a:p>
        </p:txBody>
      </p:sp>
      <p:sp>
        <p:nvSpPr>
          <p:cNvPr id="12" name="文本框 11"/>
          <p:cNvSpPr txBox="1"/>
          <p:nvPr/>
        </p:nvSpPr>
        <p:spPr>
          <a:xfrm>
            <a:off x="6569464" y="1473984"/>
            <a:ext cx="5063067" cy="502766"/>
          </a:xfrm>
          <a:prstGeom prst="rect">
            <a:avLst/>
          </a:prstGeom>
          <a:noFill/>
        </p:spPr>
        <p:txBody>
          <a:bodyPr wrap="square" rtlCol="0">
            <a:spAutoFit/>
          </a:bodyPr>
          <a:lstStyle/>
          <a:p>
            <a:r>
              <a:rPr kumimoji="1" lang="zh-CN" altLang="en-US" sz="2665"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对接的原则</a:t>
            </a:r>
            <a:endParaRPr kumimoji="1" lang="zh-CN" altLang="en-US" sz="2665"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13" name="文本框 12"/>
          <p:cNvSpPr txBox="1"/>
          <p:nvPr/>
        </p:nvSpPr>
        <p:spPr>
          <a:xfrm>
            <a:off x="5799840" y="2265267"/>
            <a:ext cx="1221621" cy="502766"/>
          </a:xfrm>
          <a:prstGeom prst="rect">
            <a:avLst/>
          </a:prstGeom>
          <a:noFill/>
        </p:spPr>
        <p:txBody>
          <a:bodyPr wrap="square" rtlCol="0">
            <a:spAutoFit/>
          </a:bodyPr>
          <a:lstStyle/>
          <a:p>
            <a:r>
              <a:rPr kumimoji="1" lang="en-US" altLang="zh-CN" sz="2665" b="1" dirty="0">
                <a:solidFill>
                  <a:srgbClr val="0B60C9"/>
                </a:solidFill>
                <a:latin typeface="Helvetica"/>
                <a:ea typeface="微软雅黑" panose="020B0503020204020204" charset="-122"/>
                <a:cs typeface="Helvetica"/>
              </a:rPr>
              <a:t>03</a:t>
            </a:r>
            <a:endParaRPr kumimoji="1" lang="zh-CN" altLang="en-US" sz="2665" b="1" dirty="0">
              <a:solidFill>
                <a:srgbClr val="0B60C9"/>
              </a:solidFill>
              <a:latin typeface="Helvetica"/>
              <a:ea typeface="微软雅黑" panose="020B0503020204020204" charset="-122"/>
              <a:cs typeface="Helvetica"/>
            </a:endParaRPr>
          </a:p>
        </p:txBody>
      </p:sp>
      <p:sp>
        <p:nvSpPr>
          <p:cNvPr id="15" name="文本框 14"/>
          <p:cNvSpPr txBox="1"/>
          <p:nvPr/>
        </p:nvSpPr>
        <p:spPr>
          <a:xfrm>
            <a:off x="5798672" y="3049147"/>
            <a:ext cx="1524000" cy="502766"/>
          </a:xfrm>
          <a:prstGeom prst="rect">
            <a:avLst/>
          </a:prstGeom>
          <a:noFill/>
        </p:spPr>
        <p:txBody>
          <a:bodyPr wrap="square" rtlCol="0">
            <a:spAutoFit/>
          </a:bodyPr>
          <a:lstStyle/>
          <a:p>
            <a:r>
              <a:rPr kumimoji="1" lang="en-US" altLang="zh-CN" sz="2665" b="1" dirty="0">
                <a:solidFill>
                  <a:srgbClr val="0B60C9"/>
                </a:solidFill>
                <a:latin typeface="Helvetica"/>
                <a:ea typeface="微软雅黑" panose="020B0503020204020204" charset="-122"/>
                <a:cs typeface="Helvetica"/>
              </a:rPr>
              <a:t>04</a:t>
            </a:r>
            <a:endParaRPr kumimoji="1" lang="zh-CN" altLang="en-US" sz="2665" b="1" dirty="0">
              <a:solidFill>
                <a:srgbClr val="0B60C9"/>
              </a:solidFill>
              <a:latin typeface="Helvetica"/>
              <a:ea typeface="微软雅黑" panose="020B0503020204020204" charset="-122"/>
              <a:cs typeface="Helvetica"/>
            </a:endParaRPr>
          </a:p>
        </p:txBody>
      </p:sp>
      <p:sp>
        <p:nvSpPr>
          <p:cNvPr id="16" name="文本框 15"/>
          <p:cNvSpPr txBox="1"/>
          <p:nvPr/>
        </p:nvSpPr>
        <p:spPr>
          <a:xfrm>
            <a:off x="6584342" y="2265267"/>
            <a:ext cx="3103668" cy="502766"/>
          </a:xfrm>
          <a:prstGeom prst="rect">
            <a:avLst/>
          </a:prstGeom>
          <a:noFill/>
        </p:spPr>
        <p:txBody>
          <a:bodyPr wrap="square" rtlCol="0">
            <a:spAutoFit/>
          </a:bodyPr>
          <a:lstStyle/>
          <a:p>
            <a:r>
              <a:rPr kumimoji="1" lang="zh-CN" altLang="en-US" sz="2665"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对接效果及步骤</a:t>
            </a:r>
            <a:endParaRPr kumimoji="1" lang="zh-CN" altLang="en-US" sz="2665"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17" name="文本框 16"/>
          <p:cNvSpPr txBox="1"/>
          <p:nvPr/>
        </p:nvSpPr>
        <p:spPr>
          <a:xfrm>
            <a:off x="5778559" y="3840430"/>
            <a:ext cx="1524000" cy="502766"/>
          </a:xfrm>
          <a:prstGeom prst="rect">
            <a:avLst/>
          </a:prstGeom>
          <a:noFill/>
        </p:spPr>
        <p:txBody>
          <a:bodyPr wrap="square" rtlCol="0">
            <a:spAutoFit/>
          </a:bodyPr>
          <a:lstStyle/>
          <a:p>
            <a:r>
              <a:rPr kumimoji="1" lang="en-US" altLang="zh-CN" sz="2665" b="1" dirty="0">
                <a:solidFill>
                  <a:srgbClr val="0B60C9"/>
                </a:solidFill>
                <a:latin typeface="Helvetica"/>
                <a:ea typeface="微软雅黑" panose="020B0503020204020204" charset="-122"/>
                <a:cs typeface="Helvetica"/>
              </a:rPr>
              <a:t>05</a:t>
            </a:r>
            <a:endParaRPr kumimoji="1" lang="zh-CN" altLang="en-US" sz="2665" b="1" dirty="0">
              <a:solidFill>
                <a:srgbClr val="0B60C9"/>
              </a:solidFill>
              <a:latin typeface="Helvetica"/>
              <a:ea typeface="微软雅黑" panose="020B0503020204020204" charset="-122"/>
              <a:cs typeface="Helvetica"/>
            </a:endParaRPr>
          </a:p>
        </p:txBody>
      </p:sp>
      <p:sp>
        <p:nvSpPr>
          <p:cNvPr id="18" name="文本框 17"/>
          <p:cNvSpPr txBox="1"/>
          <p:nvPr/>
        </p:nvSpPr>
        <p:spPr>
          <a:xfrm>
            <a:off x="6579448" y="3043261"/>
            <a:ext cx="3108561" cy="502766"/>
          </a:xfrm>
          <a:prstGeom prst="rect">
            <a:avLst/>
          </a:prstGeom>
          <a:noFill/>
        </p:spPr>
        <p:txBody>
          <a:bodyPr wrap="square" rtlCol="0">
            <a:spAutoFit/>
          </a:bodyPr>
          <a:lstStyle/>
          <a:p>
            <a:r>
              <a:rPr kumimoji="1" lang="zh-CN" altLang="en-US" sz="2665"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对接的准备工作</a:t>
            </a:r>
            <a:endParaRPr kumimoji="1" lang="zh-CN" altLang="en-US" sz="2665"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20" name="文本框 19"/>
          <p:cNvSpPr txBox="1"/>
          <p:nvPr/>
        </p:nvSpPr>
        <p:spPr>
          <a:xfrm>
            <a:off x="6560673" y="3865609"/>
            <a:ext cx="2501292" cy="502766"/>
          </a:xfrm>
          <a:prstGeom prst="rect">
            <a:avLst/>
          </a:prstGeom>
          <a:noFill/>
        </p:spPr>
        <p:txBody>
          <a:bodyPr wrap="square" rtlCol="0">
            <a:spAutoFit/>
          </a:bodyPr>
          <a:lstStyle/>
          <a:p>
            <a:r>
              <a:rPr kumimoji="1" lang="en-US" altLang="zh-CN" sz="2665"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FAQ</a:t>
            </a:r>
            <a:endParaRPr kumimoji="1" lang="zh-CN" altLang="en-US" sz="2665"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22400" y="172694"/>
            <a:ext cx="8890643" cy="666786"/>
          </a:xfrm>
          <a:prstGeom prst="rect">
            <a:avLst/>
          </a:prstGeom>
          <a:noFill/>
        </p:spPr>
        <p:txBody>
          <a:bodyPr wrap="square" rtlCol="0">
            <a:spAutoFit/>
          </a:bodyPr>
          <a:lstStyle/>
          <a:p>
            <a:r>
              <a:rPr kumimoji="1" lang="zh-CN" altLang="en-US" sz="3735" dirty="0" smtClean="0">
                <a:solidFill>
                  <a:schemeClr val="tx1">
                    <a:lumMod val="85000"/>
                    <a:lumOff val="15000"/>
                  </a:schemeClr>
                </a:solidFill>
                <a:latin typeface="微软雅黑 Light" panose="020B0502040204020203" charset="-122"/>
                <a:ea typeface="微软雅黑 Light" panose="020B0502040204020203" charset="-122"/>
                <a:cs typeface="微软雅黑 Light" panose="020B0502040204020203" charset="-122"/>
              </a:rPr>
              <a:t>与阿里商旅</a:t>
            </a:r>
            <a:r>
              <a:rPr kumimoji="1" lang="en-US" altLang="zh-CN" sz="3735" dirty="0" smtClean="0">
                <a:solidFill>
                  <a:schemeClr val="tx1">
                    <a:lumMod val="85000"/>
                    <a:lumOff val="15000"/>
                  </a:schemeClr>
                </a:solidFill>
                <a:latin typeface="微软雅黑 Light" panose="020B0502040204020203" charset="-122"/>
                <a:ea typeface="微软雅黑 Light" panose="020B0502040204020203" charset="-122"/>
                <a:cs typeface="微软雅黑 Light" panose="020B0502040204020203" charset="-122"/>
              </a:rPr>
              <a:t>API</a:t>
            </a:r>
            <a:r>
              <a:rPr kumimoji="1" lang="zh-CN" altLang="en-US" sz="3735" dirty="0" smtClean="0">
                <a:solidFill>
                  <a:schemeClr val="tx1">
                    <a:lumMod val="85000"/>
                    <a:lumOff val="15000"/>
                  </a:schemeClr>
                </a:solidFill>
                <a:latin typeface="微软雅黑 Light" panose="020B0502040204020203" charset="-122"/>
                <a:ea typeface="微软雅黑 Light" panose="020B0502040204020203" charset="-122"/>
                <a:cs typeface="微软雅黑 Light" panose="020B0502040204020203" charset="-122"/>
              </a:rPr>
              <a:t>对接的好处及使用原则</a:t>
            </a:r>
            <a:endParaRPr kumimoji="1" lang="zh-CN" altLang="en-US" sz="3735" dirty="0">
              <a:solidFill>
                <a:schemeClr val="tx1">
                  <a:lumMod val="85000"/>
                  <a:lumOff val="15000"/>
                </a:schemeClr>
              </a:solidFill>
              <a:latin typeface="微软雅黑 Light" panose="020B0502040204020203" charset="-122"/>
              <a:ea typeface="微软雅黑 Light" panose="020B0502040204020203" charset="-122"/>
              <a:cs typeface="微软雅黑 Light" panose="020B0502040204020203" charset="-122"/>
            </a:endParaRPr>
          </a:p>
        </p:txBody>
      </p:sp>
      <p:sp>
        <p:nvSpPr>
          <p:cNvPr id="9" name="文本框 8"/>
          <p:cNvSpPr txBox="1"/>
          <p:nvPr/>
        </p:nvSpPr>
        <p:spPr>
          <a:xfrm>
            <a:off x="406400" y="60721"/>
            <a:ext cx="1524000" cy="1077218"/>
          </a:xfrm>
          <a:prstGeom prst="rect">
            <a:avLst/>
          </a:prstGeom>
          <a:noFill/>
        </p:spPr>
        <p:txBody>
          <a:bodyPr wrap="square" rtlCol="0">
            <a:spAutoFit/>
          </a:bodyPr>
          <a:lstStyle/>
          <a:p>
            <a:r>
              <a:rPr kumimoji="1" lang="en-US" altLang="zh-CN" sz="6400" dirty="0">
                <a:solidFill>
                  <a:srgbClr val="0B60C9"/>
                </a:solidFill>
                <a:latin typeface="微软雅黑 Light" panose="020B0502040204020203" charset="-122"/>
                <a:ea typeface="微软雅黑 Light" panose="020B0502040204020203" charset="-122"/>
                <a:cs typeface="微软雅黑 Light" panose="020B0502040204020203" charset="-122"/>
              </a:rPr>
              <a:t>01</a:t>
            </a:r>
            <a:endParaRPr kumimoji="1" lang="zh-CN" altLang="en-US" sz="6400" dirty="0">
              <a:solidFill>
                <a:srgbClr val="0B60C9"/>
              </a:solidFill>
              <a:latin typeface="微软雅黑 Light" panose="020B0502040204020203" charset="-122"/>
              <a:ea typeface="微软雅黑 Light" panose="020B0502040204020203" charset="-122"/>
              <a:cs typeface="微软雅黑 Light" panose="020B0502040204020203" charset="-122"/>
            </a:endParaRPr>
          </a:p>
        </p:txBody>
      </p:sp>
      <p:graphicFrame>
        <p:nvGraphicFramePr>
          <p:cNvPr id="8" name="图表 7"/>
          <p:cNvGraphicFramePr/>
          <p:nvPr/>
        </p:nvGraphicFramePr>
        <p:xfrm>
          <a:off x="1422400" y="1452334"/>
          <a:ext cx="8841552" cy="240203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矩形 1"/>
          <p:cNvSpPr/>
          <p:nvPr/>
        </p:nvSpPr>
        <p:spPr>
          <a:xfrm>
            <a:off x="489995" y="4274878"/>
            <a:ext cx="9823048" cy="830997"/>
          </a:xfrm>
          <a:prstGeom prst="rect">
            <a:avLst/>
          </a:prstGeom>
        </p:spPr>
        <p:txBody>
          <a:bodyPr wrap="square">
            <a:spAutoFit/>
          </a:bodyPr>
          <a:lstStyle/>
          <a:p>
            <a:r>
              <a:rPr lang="en-US" altLang="zh-CN" sz="1600" dirty="0" smtClean="0">
                <a:latin typeface="微软雅黑" panose="020B0503020204020204" charset="-122"/>
                <a:ea typeface="微软雅黑" panose="020B0503020204020204" charset="-122"/>
                <a:cs typeface="微软雅黑" panose="020B0503020204020204" charset="-122"/>
              </a:rPr>
              <a:t>API</a:t>
            </a:r>
            <a:r>
              <a:rPr lang="zh-CN" altLang="en-US" sz="1600" dirty="0" smtClean="0">
                <a:latin typeface="微软雅黑" panose="020B0503020204020204" charset="-122"/>
                <a:ea typeface="微软雅黑" panose="020B0503020204020204" charset="-122"/>
                <a:cs typeface="微软雅黑" panose="020B0503020204020204" charset="-122"/>
              </a:rPr>
              <a:t>对接核心内容：</a:t>
            </a:r>
            <a:endParaRPr lang="en-US" altLang="zh-CN" sz="1600" dirty="0" smtClean="0">
              <a:latin typeface="微软雅黑" panose="020B0503020204020204" charset="-122"/>
              <a:ea typeface="微软雅黑" panose="020B0503020204020204" charset="-122"/>
              <a:cs typeface="微软雅黑" panose="020B0503020204020204" charset="-122"/>
            </a:endParaRPr>
          </a:p>
          <a:p>
            <a:pPr marL="342900" indent="-342900">
              <a:buAutoNum type="arabicPeriod"/>
            </a:pPr>
            <a:r>
              <a:rPr lang="en-US" altLang="zh-CN" sz="1600" dirty="0" smtClean="0">
                <a:latin typeface="微软雅黑" panose="020B0503020204020204" charset="-122"/>
                <a:ea typeface="微软雅黑" panose="020B0503020204020204" charset="-122"/>
                <a:cs typeface="微软雅黑" panose="020B0503020204020204" charset="-122"/>
              </a:rPr>
              <a:t>OA</a:t>
            </a:r>
            <a:r>
              <a:rPr lang="zh-CN" altLang="en-US" sz="1600" dirty="0" smtClean="0">
                <a:latin typeface="微软雅黑" panose="020B0503020204020204" charset="-122"/>
                <a:ea typeface="微软雅黑" panose="020B0503020204020204" charset="-122"/>
                <a:cs typeface="微软雅黑" panose="020B0503020204020204" charset="-122"/>
              </a:rPr>
              <a:t>系统中的出差审批单数据同步至阿里商旅  </a:t>
            </a:r>
            <a:endParaRPr lang="en-US" altLang="zh-CN" sz="1600" dirty="0" smtClean="0">
              <a:latin typeface="微软雅黑" panose="020B0503020204020204" charset="-122"/>
              <a:ea typeface="微软雅黑" panose="020B0503020204020204" charset="-122"/>
              <a:cs typeface="微软雅黑" panose="020B0503020204020204" charset="-122"/>
            </a:endParaRPr>
          </a:p>
          <a:p>
            <a:pPr marL="342900" indent="-342900">
              <a:buAutoNum type="arabicPeriod"/>
            </a:pPr>
            <a:r>
              <a:rPr lang="en-US" altLang="zh-CN" sz="1600" dirty="0" smtClean="0">
                <a:latin typeface="微软雅黑" panose="020B0503020204020204" charset="-122"/>
                <a:ea typeface="微软雅黑" panose="020B0503020204020204" charset="-122"/>
                <a:cs typeface="微软雅黑" panose="020B0503020204020204" charset="-122"/>
              </a:rPr>
              <a:t>2.</a:t>
            </a:r>
            <a:r>
              <a:rPr lang="zh-CN" altLang="en-US" sz="1600" dirty="0" smtClean="0">
                <a:latin typeface="微软雅黑" panose="020B0503020204020204" charset="-122"/>
                <a:ea typeface="微软雅黑" panose="020B0503020204020204" charset="-122"/>
                <a:cs typeface="微软雅黑" panose="020B0503020204020204" charset="-122"/>
              </a:rPr>
              <a:t>  机票酒店火车票用车订单数据同步至</a:t>
            </a:r>
            <a:r>
              <a:rPr lang="en-US" altLang="zh-CN" sz="1600" dirty="0" smtClean="0">
                <a:latin typeface="微软雅黑" panose="020B0503020204020204" charset="-122"/>
                <a:ea typeface="微软雅黑" panose="020B0503020204020204" charset="-122"/>
                <a:cs typeface="微软雅黑" panose="020B0503020204020204" charset="-122"/>
              </a:rPr>
              <a:t>OA</a:t>
            </a:r>
            <a:r>
              <a:rPr lang="zh-CN" altLang="en-US" sz="1600" dirty="0" smtClean="0">
                <a:latin typeface="微软雅黑" panose="020B0503020204020204" charset="-122"/>
                <a:ea typeface="微软雅黑" panose="020B0503020204020204" charset="-122"/>
                <a:cs typeface="微软雅黑" panose="020B0503020204020204" charset="-122"/>
              </a:rPr>
              <a:t>系统</a:t>
            </a:r>
            <a:endParaRPr lang="zh-CN" altLang="en-US" sz="1600" dirty="0" smtClean="0">
              <a:latin typeface="微软雅黑" panose="020B0503020204020204" charset="-122"/>
              <a:ea typeface="微软雅黑" panose="020B0503020204020204" charset="-122"/>
              <a:cs typeface="微软雅黑" panose="020B0503020204020204" charset="-122"/>
            </a:endParaRPr>
          </a:p>
        </p:txBody>
      </p:sp>
      <p:sp>
        <p:nvSpPr>
          <p:cNvPr id="7" name="矩形 6"/>
          <p:cNvSpPr/>
          <p:nvPr/>
        </p:nvSpPr>
        <p:spPr>
          <a:xfrm>
            <a:off x="489995" y="5387977"/>
            <a:ext cx="9823048" cy="830997"/>
          </a:xfrm>
          <a:prstGeom prst="rect">
            <a:avLst/>
          </a:prstGeom>
        </p:spPr>
        <p:txBody>
          <a:bodyPr wrap="square">
            <a:spAutoFit/>
          </a:bodyPr>
          <a:lstStyle/>
          <a:p>
            <a:r>
              <a:rPr lang="en-US" altLang="zh-CN" sz="1600" dirty="0" smtClean="0">
                <a:latin typeface="微软雅黑" panose="020B0503020204020204" charset="-122"/>
                <a:ea typeface="微软雅黑" panose="020B0503020204020204" charset="-122"/>
                <a:cs typeface="微软雅黑" panose="020B0503020204020204" charset="-122"/>
              </a:rPr>
              <a:t>API</a:t>
            </a:r>
            <a:r>
              <a:rPr lang="zh-CN" altLang="en-US" sz="1600" dirty="0" smtClean="0">
                <a:latin typeface="微软雅黑" panose="020B0503020204020204" charset="-122"/>
                <a:ea typeface="微软雅黑" panose="020B0503020204020204" charset="-122"/>
                <a:cs typeface="微软雅黑" panose="020B0503020204020204" charset="-122"/>
              </a:rPr>
              <a:t>对接后使用原则：</a:t>
            </a:r>
            <a:endParaRPr lang="en-US" altLang="zh-CN" sz="1600" dirty="0">
              <a:latin typeface="微软雅黑" panose="020B0503020204020204" charset="-122"/>
              <a:ea typeface="微软雅黑" panose="020B0503020204020204" charset="-122"/>
              <a:cs typeface="微软雅黑" panose="020B0503020204020204" charset="-122"/>
            </a:endParaRPr>
          </a:p>
          <a:p>
            <a:r>
              <a:rPr lang="zh-CN" altLang="en-US" sz="1600" dirty="0" smtClean="0">
                <a:latin typeface="微软雅黑" panose="020B0503020204020204" charset="-122"/>
                <a:ea typeface="微软雅黑" panose="020B0503020204020204" charset="-122"/>
                <a:cs typeface="微软雅黑" panose="020B0503020204020204" charset="-122"/>
              </a:rPr>
              <a:t>阿里商旅仅限于钉钉</a:t>
            </a:r>
            <a:r>
              <a:rPr lang="en-US" altLang="zh-CN" sz="1600" dirty="0" smtClean="0">
                <a:latin typeface="微软雅黑" panose="020B0503020204020204" charset="-122"/>
                <a:ea typeface="微软雅黑" panose="020B0503020204020204" charset="-122"/>
                <a:cs typeface="微软雅黑" panose="020B0503020204020204" charset="-122"/>
              </a:rPr>
              <a:t>app</a:t>
            </a:r>
            <a:r>
              <a:rPr lang="zh-CN" altLang="en-US" sz="1600" dirty="0" smtClean="0">
                <a:latin typeface="微软雅黑" panose="020B0503020204020204" charset="-122"/>
                <a:ea typeface="微软雅黑" panose="020B0503020204020204" charset="-122"/>
                <a:cs typeface="微软雅黑" panose="020B0503020204020204" charset="-122"/>
              </a:rPr>
              <a:t>中使用，不支持单独嵌套至任何外部</a:t>
            </a:r>
            <a:r>
              <a:rPr lang="en-US" altLang="zh-CN" sz="1600" dirty="0" err="1" smtClean="0">
                <a:latin typeface="微软雅黑" panose="020B0503020204020204" charset="-122"/>
                <a:ea typeface="微软雅黑" panose="020B0503020204020204" charset="-122"/>
                <a:cs typeface="微软雅黑" panose="020B0503020204020204" charset="-122"/>
              </a:rPr>
              <a:t>Oa</a:t>
            </a:r>
            <a:r>
              <a:rPr lang="zh-CN" altLang="en-US" sz="1600" dirty="0" smtClean="0">
                <a:latin typeface="微软雅黑" panose="020B0503020204020204" charset="-122"/>
                <a:ea typeface="微软雅黑" panose="020B0503020204020204" charset="-122"/>
                <a:cs typeface="微软雅黑" panose="020B0503020204020204" charset="-122"/>
              </a:rPr>
              <a:t>系统中或直接以</a:t>
            </a:r>
            <a:r>
              <a:rPr lang="en-US" altLang="zh-CN" sz="1600" dirty="0" smtClean="0">
                <a:latin typeface="微软雅黑" panose="020B0503020204020204" charset="-122"/>
                <a:ea typeface="微软雅黑" panose="020B0503020204020204" charset="-122"/>
                <a:cs typeface="微软雅黑" panose="020B0503020204020204" charset="-122"/>
              </a:rPr>
              <a:t>H5</a:t>
            </a:r>
            <a:r>
              <a:rPr lang="zh-CN" altLang="en-US" sz="1600" dirty="0" smtClean="0">
                <a:latin typeface="微软雅黑" panose="020B0503020204020204" charset="-122"/>
                <a:ea typeface="微软雅黑" panose="020B0503020204020204" charset="-122"/>
                <a:cs typeface="微软雅黑" panose="020B0503020204020204" charset="-122"/>
              </a:rPr>
              <a:t>方式访问。因此，对接完成后，企业员工仍需要打开钉钉</a:t>
            </a:r>
            <a:r>
              <a:rPr lang="en-US" altLang="zh-CN" sz="1600" dirty="0" smtClean="0">
                <a:latin typeface="微软雅黑" panose="020B0503020204020204" charset="-122"/>
                <a:ea typeface="微软雅黑" panose="020B0503020204020204" charset="-122"/>
                <a:cs typeface="微软雅黑" panose="020B0503020204020204" charset="-122"/>
              </a:rPr>
              <a:t>app</a:t>
            </a:r>
            <a:r>
              <a:rPr lang="zh-CN" altLang="en-US" sz="1600" dirty="0" smtClean="0">
                <a:latin typeface="微软雅黑" panose="020B0503020204020204" charset="-122"/>
                <a:ea typeface="微软雅黑" panose="020B0503020204020204" charset="-122"/>
                <a:cs typeface="微软雅黑" panose="020B0503020204020204" charset="-122"/>
              </a:rPr>
              <a:t>并进入阿里商旅才可进行预订。</a:t>
            </a:r>
            <a:endParaRPr lang="en-US" altLang="zh-CN" sz="1600"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22400" y="172694"/>
            <a:ext cx="8890643" cy="666786"/>
          </a:xfrm>
          <a:prstGeom prst="rect">
            <a:avLst/>
          </a:prstGeom>
          <a:noFill/>
        </p:spPr>
        <p:txBody>
          <a:bodyPr wrap="square" rtlCol="0">
            <a:spAutoFit/>
          </a:bodyPr>
          <a:lstStyle/>
          <a:p>
            <a:r>
              <a:rPr kumimoji="1" lang="zh-CN" altLang="en-US" sz="3735"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对接后的整体使用流程</a:t>
            </a:r>
            <a:endParaRPr kumimoji="1" lang="zh-CN" altLang="en-US" sz="3735"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406400" y="60721"/>
            <a:ext cx="1524000" cy="1077218"/>
          </a:xfrm>
          <a:prstGeom prst="rect">
            <a:avLst/>
          </a:prstGeom>
          <a:noFill/>
        </p:spPr>
        <p:txBody>
          <a:bodyPr wrap="square" rtlCol="0">
            <a:spAutoFit/>
          </a:bodyPr>
          <a:lstStyle/>
          <a:p>
            <a:r>
              <a:rPr kumimoji="1" lang="en-US" altLang="zh-CN" sz="6400" b="1" dirty="0" smtClean="0">
                <a:solidFill>
                  <a:srgbClr val="0B60C9"/>
                </a:solidFill>
                <a:latin typeface="Helvetica"/>
                <a:ea typeface="微软雅黑" panose="020B0503020204020204" charset="-122"/>
                <a:cs typeface="Helvetica"/>
              </a:rPr>
              <a:t>02</a:t>
            </a:r>
            <a:endParaRPr kumimoji="1" lang="zh-CN" altLang="en-US" sz="6400" b="1" dirty="0">
              <a:solidFill>
                <a:srgbClr val="0B60C9"/>
              </a:solidFill>
              <a:latin typeface="Helvetica"/>
              <a:ea typeface="微软雅黑" panose="020B0503020204020204" charset="-122"/>
              <a:cs typeface="Helvetica"/>
            </a:endParaRPr>
          </a:p>
        </p:txBody>
      </p:sp>
      <p:pic>
        <p:nvPicPr>
          <p:cNvPr id="3" name="图片 2"/>
          <p:cNvPicPr>
            <a:picLocks noChangeAspect="1"/>
          </p:cNvPicPr>
          <p:nvPr/>
        </p:nvPicPr>
        <p:blipFill>
          <a:blip r:embed="rId1"/>
          <a:stretch>
            <a:fillRect/>
          </a:stretch>
        </p:blipFill>
        <p:spPr>
          <a:xfrm>
            <a:off x="1250066" y="1620302"/>
            <a:ext cx="9815332" cy="436237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22400" y="172694"/>
            <a:ext cx="8890643" cy="666786"/>
          </a:xfrm>
          <a:prstGeom prst="rect">
            <a:avLst/>
          </a:prstGeom>
          <a:noFill/>
        </p:spPr>
        <p:txBody>
          <a:bodyPr wrap="square" rtlCol="0">
            <a:spAutoFit/>
          </a:bodyPr>
          <a:lstStyle/>
          <a:p>
            <a:r>
              <a:rPr kumimoji="1" lang="zh-CN" altLang="en-US" sz="3735"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对接步骤</a:t>
            </a:r>
            <a:r>
              <a:rPr kumimoji="1" lang="en-US" altLang="zh-CN" sz="3735"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1</a:t>
            </a:r>
            <a:r>
              <a:rPr kumimoji="1" lang="zh-CN" altLang="en-US" sz="3735"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en-US" altLang="zh-CN" sz="3735"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OA</a:t>
            </a:r>
            <a:r>
              <a:rPr kumimoji="1" lang="zh-CN" altLang="en-US" sz="3735"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系统与钉钉通讯录对接</a:t>
            </a:r>
            <a:endParaRPr kumimoji="1" lang="zh-CN" altLang="en-US" sz="3735"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406400" y="60721"/>
            <a:ext cx="1524000" cy="1077218"/>
          </a:xfrm>
          <a:prstGeom prst="rect">
            <a:avLst/>
          </a:prstGeom>
          <a:noFill/>
        </p:spPr>
        <p:txBody>
          <a:bodyPr wrap="square" rtlCol="0">
            <a:spAutoFit/>
          </a:bodyPr>
          <a:lstStyle/>
          <a:p>
            <a:r>
              <a:rPr kumimoji="1" lang="en-US" altLang="zh-CN" sz="6400" dirty="0" smtClean="0">
                <a:solidFill>
                  <a:srgbClr val="0B60C9"/>
                </a:solidFill>
                <a:latin typeface="微软雅黑" panose="020B0503020204020204" charset="-122"/>
                <a:ea typeface="微软雅黑" panose="020B0503020204020204" charset="-122"/>
                <a:cs typeface="微软雅黑" panose="020B0503020204020204" charset="-122"/>
              </a:rPr>
              <a:t>03</a:t>
            </a:r>
            <a:endParaRPr kumimoji="1" lang="zh-CN" altLang="en-US" sz="6400" dirty="0">
              <a:solidFill>
                <a:srgbClr val="0B60C9"/>
              </a:solidFill>
              <a:latin typeface="微软雅黑" panose="020B0503020204020204" charset="-122"/>
              <a:ea typeface="微软雅黑" panose="020B0503020204020204" charset="-122"/>
              <a:cs typeface="微软雅黑" panose="020B0503020204020204" charset="-122"/>
            </a:endParaRPr>
          </a:p>
        </p:txBody>
      </p:sp>
      <p:sp>
        <p:nvSpPr>
          <p:cNvPr id="5" name="矩形 4"/>
          <p:cNvSpPr/>
          <p:nvPr/>
        </p:nvSpPr>
        <p:spPr>
          <a:xfrm>
            <a:off x="489995" y="1485379"/>
            <a:ext cx="9823048" cy="584775"/>
          </a:xfrm>
          <a:prstGeom prst="rect">
            <a:avLst/>
          </a:prstGeom>
        </p:spPr>
        <p:txBody>
          <a:bodyPr wrap="square">
            <a:spAutoFit/>
          </a:bodyPr>
          <a:lstStyle/>
          <a:p>
            <a:pPr marL="285750" indent="-285750">
              <a:buFont typeface="Arial" panose="020B0604020202020204" pitchFamily="34" charset="0"/>
              <a:buChar char="•"/>
            </a:pPr>
            <a:r>
              <a:rPr lang="zh-CN" altLang="en-US" sz="1600" dirty="0" smtClean="0">
                <a:ea typeface="微软雅黑" panose="020B0503020204020204" charset="-122"/>
                <a:cs typeface="微软雅黑" panose="020B0503020204020204" charset="-122"/>
              </a:rPr>
              <a:t>由于阿里商旅基于钉钉。。。，企业</a:t>
            </a:r>
            <a:r>
              <a:rPr lang="en-US" altLang="zh-CN" sz="1600" dirty="0" smtClean="0">
                <a:ea typeface="微软雅黑" panose="020B0503020204020204" charset="-122"/>
                <a:cs typeface="微软雅黑" panose="020B0503020204020204" charset="-122"/>
              </a:rPr>
              <a:t>OA</a:t>
            </a:r>
            <a:r>
              <a:rPr lang="zh-CN" altLang="en-US" sz="1600" dirty="0" smtClean="0">
                <a:ea typeface="微软雅黑" panose="020B0503020204020204" charset="-122"/>
                <a:cs typeface="微软雅黑" panose="020B0503020204020204" charset="-122"/>
              </a:rPr>
              <a:t>与钉钉通讯录对接的核心目的是获取钉钉为每个员工分配的钉</a:t>
            </a:r>
            <a:r>
              <a:rPr lang="en-US" altLang="zh-CN" sz="1600" dirty="0" smtClean="0">
                <a:ea typeface="微软雅黑" panose="020B0503020204020204" charset="-122"/>
                <a:cs typeface="微软雅黑" panose="020B0503020204020204" charset="-122"/>
              </a:rPr>
              <a:t>ID</a:t>
            </a:r>
            <a:r>
              <a:rPr lang="zh-CN" altLang="en-US" sz="1600" dirty="0" smtClean="0">
                <a:ea typeface="微软雅黑" panose="020B0503020204020204" charset="-122"/>
                <a:cs typeface="微软雅黑" panose="020B0503020204020204" charset="-122"/>
              </a:rPr>
              <a:t>，接下来</a:t>
            </a:r>
            <a:r>
              <a:rPr lang="en-US" altLang="zh-CN" sz="1600" dirty="0" smtClean="0">
                <a:ea typeface="微软雅黑" panose="020B0503020204020204" charset="-122"/>
                <a:cs typeface="微软雅黑" panose="020B0503020204020204" charset="-122"/>
              </a:rPr>
              <a:t>OA</a:t>
            </a:r>
            <a:r>
              <a:rPr lang="zh-CN" altLang="en-US" sz="1600" dirty="0" smtClean="0">
                <a:ea typeface="微软雅黑" panose="020B0503020204020204" charset="-122"/>
                <a:cs typeface="微软雅黑" panose="020B0503020204020204" charset="-122"/>
              </a:rPr>
              <a:t>将要使用钉</a:t>
            </a:r>
            <a:r>
              <a:rPr lang="en-US" altLang="zh-CN" sz="1600" dirty="0" smtClean="0">
                <a:ea typeface="微软雅黑" panose="020B0503020204020204" charset="-122"/>
                <a:cs typeface="微软雅黑" panose="020B0503020204020204" charset="-122"/>
              </a:rPr>
              <a:t>Id</a:t>
            </a:r>
            <a:r>
              <a:rPr lang="zh-CN" altLang="en-US" sz="1600" dirty="0" smtClean="0">
                <a:ea typeface="微软雅黑" panose="020B0503020204020204" charset="-122"/>
                <a:cs typeface="微软雅黑" panose="020B0503020204020204" charset="-122"/>
              </a:rPr>
              <a:t>作为员工的唯一标示、将员工出差审批单同步至阿里商旅。</a:t>
            </a:r>
            <a:endParaRPr lang="en-US" altLang="zh-CN" sz="1600" dirty="0" smtClean="0">
              <a:ea typeface="微软雅黑" panose="020B0503020204020204" charset="-122"/>
              <a:cs typeface="微软雅黑" panose="020B0503020204020204" charset="-122"/>
            </a:endParaRPr>
          </a:p>
        </p:txBody>
      </p:sp>
      <p:sp>
        <p:nvSpPr>
          <p:cNvPr id="2" name="矩形 1"/>
          <p:cNvSpPr/>
          <p:nvPr/>
        </p:nvSpPr>
        <p:spPr>
          <a:xfrm>
            <a:off x="489995" y="2281751"/>
            <a:ext cx="10181863" cy="584775"/>
          </a:xfrm>
          <a:prstGeom prst="rect">
            <a:avLst/>
          </a:prstGeom>
        </p:spPr>
        <p:txBody>
          <a:bodyPr wrap="square">
            <a:spAutoFit/>
          </a:bodyPr>
          <a:lstStyle/>
          <a:p>
            <a:pPr marL="285750" indent="-285750">
              <a:buFont typeface="Arial" panose="020B0604020202020204" pitchFamily="34" charset="0"/>
              <a:buChar char="•"/>
            </a:pPr>
            <a:r>
              <a:rPr lang="zh-CN" altLang="en-US" sz="1600" dirty="0" smtClean="0">
                <a:ea typeface="微软雅黑" panose="020B0503020204020204" charset="-122"/>
                <a:cs typeface="微软雅黑" panose="020B0503020204020204" charset="-122"/>
              </a:rPr>
              <a:t>请按此处指引完成通讯录的对接：</a:t>
            </a:r>
            <a:endParaRPr lang="en-US" altLang="zh-CN" sz="1600" dirty="0">
              <a:ea typeface="微软雅黑" panose="020B0503020204020204" charset="-122"/>
              <a:cs typeface="微软雅黑" panose="020B0503020204020204" charset="-122"/>
            </a:endParaRPr>
          </a:p>
          <a:p>
            <a:r>
              <a:rPr lang="zh-CN" altLang="en-US" sz="1600" dirty="0" smtClean="0">
                <a:ea typeface="微软雅黑" panose="020B0503020204020204" charset="-122"/>
                <a:cs typeface="微软雅黑" panose="020B0503020204020204" charset="-122"/>
              </a:rPr>
              <a:t>      https://open-doc.dingtalk.com/docs/doc.htm?&amp;treeId=371&amp;articleId=106816&amp;docType=1</a:t>
            </a:r>
            <a:endParaRPr lang="zh-CN" altLang="en-US" sz="1600" dirty="0">
              <a:ea typeface="微软雅黑" panose="020B0503020204020204" charset="-122"/>
              <a:cs typeface="微软雅黑" panose="020B0503020204020204" charset="-122"/>
            </a:endParaRPr>
          </a:p>
        </p:txBody>
      </p:sp>
      <p:pic>
        <p:nvPicPr>
          <p:cNvPr id="4" name="图片 3"/>
          <p:cNvPicPr>
            <a:picLocks noChangeAspect="1"/>
          </p:cNvPicPr>
          <p:nvPr/>
        </p:nvPicPr>
        <p:blipFill>
          <a:blip r:embed="rId1"/>
          <a:stretch>
            <a:fillRect/>
          </a:stretch>
        </p:blipFill>
        <p:spPr>
          <a:xfrm>
            <a:off x="2647549" y="3209475"/>
            <a:ext cx="7035800" cy="27813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22400" y="172694"/>
            <a:ext cx="10187008" cy="666786"/>
          </a:xfrm>
          <a:prstGeom prst="rect">
            <a:avLst/>
          </a:prstGeom>
          <a:noFill/>
        </p:spPr>
        <p:txBody>
          <a:bodyPr wrap="square" rtlCol="0">
            <a:spAutoFit/>
          </a:bodyPr>
          <a:lstStyle/>
          <a:p>
            <a:r>
              <a:rPr kumimoji="1" lang="zh-CN" altLang="en-US" sz="3735"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对接步骤</a:t>
            </a:r>
            <a:r>
              <a:rPr kumimoji="1" lang="en-US" altLang="zh-CN" sz="3735"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2</a:t>
            </a:r>
            <a:r>
              <a:rPr kumimoji="1" lang="zh-CN" altLang="en-US" sz="3735"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：获取调用阿里商旅</a:t>
            </a:r>
            <a:r>
              <a:rPr kumimoji="1" lang="en-US" altLang="zh-CN" sz="3735"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API</a:t>
            </a:r>
            <a:r>
              <a:rPr kumimoji="1" lang="zh-CN" altLang="en-US" sz="3735"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接口的权限</a:t>
            </a:r>
            <a:endParaRPr kumimoji="1" lang="zh-CN" altLang="en-US" sz="3735"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406400" y="60721"/>
            <a:ext cx="1524000" cy="1077218"/>
          </a:xfrm>
          <a:prstGeom prst="rect">
            <a:avLst/>
          </a:prstGeom>
          <a:noFill/>
        </p:spPr>
        <p:txBody>
          <a:bodyPr wrap="square" rtlCol="0">
            <a:spAutoFit/>
          </a:bodyPr>
          <a:lstStyle/>
          <a:p>
            <a:r>
              <a:rPr kumimoji="1" lang="en-US" altLang="zh-CN" sz="6400" b="1" dirty="0" smtClean="0">
                <a:solidFill>
                  <a:srgbClr val="0B60C9"/>
                </a:solidFill>
                <a:latin typeface="Helvetica"/>
                <a:ea typeface="微软雅黑" panose="020B0503020204020204" charset="-122"/>
                <a:cs typeface="Helvetica"/>
              </a:rPr>
              <a:t>03</a:t>
            </a:r>
            <a:endParaRPr kumimoji="1" lang="zh-CN" altLang="en-US" sz="6400" b="1" dirty="0">
              <a:solidFill>
                <a:srgbClr val="0B60C9"/>
              </a:solidFill>
              <a:latin typeface="Helvetica"/>
              <a:ea typeface="微软雅黑" panose="020B0503020204020204" charset="-122"/>
              <a:cs typeface="Helvetica"/>
            </a:endParaRPr>
          </a:p>
        </p:txBody>
      </p:sp>
      <p:sp>
        <p:nvSpPr>
          <p:cNvPr id="2" name="矩形 1"/>
          <p:cNvSpPr/>
          <p:nvPr/>
        </p:nvSpPr>
        <p:spPr>
          <a:xfrm>
            <a:off x="535008" y="1378146"/>
            <a:ext cx="11745731" cy="1077218"/>
          </a:xfrm>
          <a:prstGeom prst="rect">
            <a:avLst/>
          </a:prstGeom>
        </p:spPr>
        <p:txBody>
          <a:bodyPr wrap="square">
            <a:spAutoFit/>
          </a:bodyPr>
          <a:lstStyle/>
          <a:p>
            <a:pPr marL="285750" indent="-285750">
              <a:buFont typeface="Arial" panose="020B0604020202020204" pitchFamily="34" charset="0"/>
              <a:buChar char="•"/>
            </a:pPr>
            <a:r>
              <a:rPr lang="zh-CN" altLang="en-US" sz="1600" dirty="0" smtClean="0">
                <a:ea typeface="微软雅黑" panose="020B0503020204020204" charset="-122"/>
                <a:cs typeface="微软雅黑" panose="020B0503020204020204" charset="-122"/>
              </a:rPr>
              <a:t>阿里商旅</a:t>
            </a:r>
            <a:r>
              <a:rPr lang="en-US" altLang="zh-CN" sz="1600" dirty="0" smtClean="0">
                <a:ea typeface="微软雅黑" panose="020B0503020204020204" charset="-122"/>
                <a:cs typeface="微软雅黑" panose="020B0503020204020204" charset="-122"/>
              </a:rPr>
              <a:t>API</a:t>
            </a:r>
            <a:r>
              <a:rPr lang="zh-CN" altLang="en-US" sz="1600" dirty="0" smtClean="0">
                <a:ea typeface="微软雅黑" panose="020B0503020204020204" charset="-122"/>
                <a:cs typeface="微软雅黑" panose="020B0503020204020204" charset="-122"/>
              </a:rPr>
              <a:t>接口介绍：</a:t>
            </a:r>
            <a:r>
              <a:rPr lang="en-US" altLang="zh-CN" sz="1600" dirty="0" smtClean="0">
                <a:ea typeface="微软雅黑" panose="020B0503020204020204" charset="-122"/>
                <a:cs typeface="微软雅黑" panose="020B0503020204020204" charset="-122"/>
              </a:rPr>
              <a:t> </a:t>
            </a:r>
            <a:r>
              <a:rPr lang="en-US" altLang="zh-CN" sz="1600" dirty="0" smtClean="0">
                <a:ea typeface="微软雅黑" panose="020B0503020204020204" charset="-122"/>
                <a:cs typeface="微软雅黑" panose="020B0503020204020204" charset="-122"/>
                <a:hlinkClick r:id="rId1"/>
              </a:rPr>
              <a:t>http://open.taobao.com/docs/api.htm?apiId=29177</a:t>
            </a:r>
            <a:endParaRPr lang="en-US" altLang="zh-CN" sz="1600" dirty="0" smtClean="0">
              <a:ea typeface="微软雅黑" panose="020B0503020204020204" charset="-122"/>
              <a:cs typeface="微软雅黑" panose="020B0503020204020204" charset="-122"/>
            </a:endParaRPr>
          </a:p>
          <a:p>
            <a:pPr marL="285750" indent="-285750">
              <a:buFont typeface="Arial" panose="020B0604020202020204" pitchFamily="34" charset="0"/>
              <a:buChar char="•"/>
            </a:pPr>
            <a:endParaRPr lang="en-US" altLang="zh-CN" sz="1600" dirty="0" smtClean="0">
              <a:ea typeface="微软雅黑" panose="020B0503020204020204" charset="-122"/>
              <a:cs typeface="微软雅黑" panose="020B0503020204020204" charset="-122"/>
            </a:endParaRPr>
          </a:p>
          <a:p>
            <a:pPr marL="285750" indent="-285750">
              <a:buFont typeface="Arial" panose="020B0604020202020204" pitchFamily="34" charset="0"/>
              <a:buChar char="•"/>
            </a:pPr>
            <a:r>
              <a:rPr lang="zh-CN" altLang="en-US" sz="1600" dirty="0" smtClean="0">
                <a:ea typeface="微软雅黑" panose="020B0503020204020204" charset="-122"/>
                <a:cs typeface="微软雅黑" panose="020B0503020204020204" charset="-122"/>
              </a:rPr>
              <a:t>请先根据以下指引完成入驻淘宝开放平台的申请，申请通过后可从阿里商旅</a:t>
            </a:r>
            <a:r>
              <a:rPr lang="en-US" altLang="zh-CN" sz="1600" dirty="0" smtClean="0">
                <a:ea typeface="微软雅黑" panose="020B0503020204020204" charset="-122"/>
                <a:cs typeface="微软雅黑" panose="020B0503020204020204" charset="-122"/>
              </a:rPr>
              <a:t>API</a:t>
            </a:r>
            <a:r>
              <a:rPr lang="zh-CN" altLang="en-US" sz="1600" dirty="0" smtClean="0">
                <a:ea typeface="微软雅黑" panose="020B0503020204020204" charset="-122"/>
                <a:cs typeface="微软雅黑" panose="020B0503020204020204" charset="-122"/>
              </a:rPr>
              <a:t>接口获取数据：</a:t>
            </a:r>
            <a:r>
              <a:rPr lang="en-US" altLang="zh-CN" sz="1600" dirty="0" smtClean="0">
                <a:ea typeface="微软雅黑" panose="020B0503020204020204" charset="-122"/>
                <a:cs typeface="微软雅黑" panose="020B0503020204020204" charset="-122"/>
              </a:rPr>
              <a:t>http://</a:t>
            </a:r>
            <a:r>
              <a:rPr lang="en-US" altLang="zh-CN" sz="1600" dirty="0" err="1" smtClean="0">
                <a:ea typeface="微软雅黑" panose="020B0503020204020204" charset="-122"/>
                <a:cs typeface="微软雅黑" panose="020B0503020204020204" charset="-122"/>
              </a:rPr>
              <a:t>open.taobao.com</a:t>
            </a:r>
            <a:r>
              <a:rPr lang="en-US" altLang="zh-CN" sz="1600" dirty="0" smtClean="0">
                <a:ea typeface="微软雅黑" panose="020B0503020204020204" charset="-122"/>
                <a:cs typeface="微软雅黑" panose="020B0503020204020204" charset="-122"/>
              </a:rPr>
              <a:t>/docs/</a:t>
            </a:r>
            <a:r>
              <a:rPr lang="en-US" altLang="zh-CN" sz="1600" dirty="0" err="1" smtClean="0">
                <a:ea typeface="微软雅黑" panose="020B0503020204020204" charset="-122"/>
                <a:cs typeface="微软雅黑" panose="020B0503020204020204" charset="-122"/>
              </a:rPr>
              <a:t>doc.htm?spm</a:t>
            </a:r>
            <a:r>
              <a:rPr lang="en-US" altLang="zh-CN" sz="1600" dirty="0" smtClean="0">
                <a:ea typeface="微软雅黑" panose="020B0503020204020204" charset="-122"/>
                <a:cs typeface="微软雅黑" panose="020B0503020204020204" charset="-122"/>
              </a:rPr>
              <a:t>=a219a.7386781.3.2.DMNsEH&amp;docType=1&amp;articleId=103232&amp;treeId=49</a:t>
            </a:r>
            <a:endParaRPr lang="zh-CN" altLang="en-US" sz="1600" dirty="0">
              <a:ea typeface="微软雅黑" panose="020B0503020204020204" charset="-122"/>
              <a:cs typeface="微软雅黑" panose="020B0503020204020204" charset="-122"/>
            </a:endParaRPr>
          </a:p>
        </p:txBody>
      </p:sp>
      <p:sp>
        <p:nvSpPr>
          <p:cNvPr id="14" name="矩形 13"/>
          <p:cNvSpPr/>
          <p:nvPr/>
        </p:nvSpPr>
        <p:spPr>
          <a:xfrm>
            <a:off x="1115029" y="3005461"/>
            <a:ext cx="10181863" cy="3046988"/>
          </a:xfrm>
          <a:prstGeom prst="rect">
            <a:avLst/>
          </a:prstGeom>
        </p:spPr>
        <p:txBody>
          <a:bodyPr wrap="square">
            <a:spAutoFit/>
          </a:bodyPr>
          <a:lstStyle/>
          <a:p>
            <a:r>
              <a:rPr lang="zh-CN" altLang="en-US" sz="1600" dirty="0" smtClean="0">
                <a:ea typeface="微软雅黑" panose="020B0503020204020204" charset="-122"/>
                <a:cs typeface="微软雅黑" panose="020B0503020204020204" charset="-122"/>
              </a:rPr>
              <a:t>入驻淘宝开放平台的过程中，需要申请企业支付宝账号并与某个淘宝账号做关联，才可通过平台的审批。为什么一定要通过淘宝开放平台来对接呢？不可以直接与阿里商旅对接吗？为什么需要企业支付宝？</a:t>
            </a:r>
            <a:endParaRPr lang="en-US" altLang="zh-CN" sz="1600" dirty="0">
              <a:ea typeface="微软雅黑" panose="020B0503020204020204" charset="-122"/>
              <a:cs typeface="微软雅黑" panose="020B0503020204020204" charset="-122"/>
            </a:endParaRPr>
          </a:p>
          <a:p>
            <a:r>
              <a:rPr lang="zh-CN" altLang="en-US" sz="1600" dirty="0" smtClean="0">
                <a:ea typeface="微软雅黑" panose="020B0503020204020204" charset="-122"/>
                <a:cs typeface="微软雅黑" panose="020B0503020204020204" charset="-122"/>
              </a:rPr>
              <a:t>因为阿里商旅与企业</a:t>
            </a:r>
            <a:r>
              <a:rPr lang="en-US" altLang="zh-CN" sz="1600" dirty="0" smtClean="0">
                <a:ea typeface="微软雅黑" panose="020B0503020204020204" charset="-122"/>
                <a:cs typeface="微软雅黑" panose="020B0503020204020204" charset="-122"/>
              </a:rPr>
              <a:t>OA</a:t>
            </a:r>
            <a:r>
              <a:rPr lang="zh-CN" altLang="en-US" sz="1600" dirty="0" smtClean="0">
                <a:ea typeface="微软雅黑" panose="020B0503020204020204" charset="-122"/>
                <a:cs typeface="微软雅黑" panose="020B0503020204020204" charset="-122"/>
              </a:rPr>
              <a:t>系统的对接中涉及到数据的往来，阿里巴巴集团对数据安全性要求非常高，外部调用阿里的数据必须通过淘宝开放平台来调用，此平台要求必须是正规企业来调用自己的数据，数据不开放给个人调用。如果一家企业开通了企业支付宝，那么在开通时必定做了一系列的资质校验（营业执照、工商信息等），因此淘宝开放平台目前是借助企业支付宝信息来校验企业是否可调用数据的。</a:t>
            </a:r>
            <a:endParaRPr lang="en-US" altLang="zh-CN" sz="1600" dirty="0" smtClean="0">
              <a:ea typeface="微软雅黑" panose="020B0503020204020204" charset="-122"/>
              <a:cs typeface="微软雅黑" panose="020B0503020204020204" charset="-122"/>
            </a:endParaRPr>
          </a:p>
          <a:p>
            <a:endParaRPr lang="en-US" altLang="zh-CN" sz="1600" dirty="0">
              <a:ea typeface="微软雅黑" panose="020B0503020204020204" charset="-122"/>
              <a:cs typeface="微软雅黑" panose="020B0503020204020204" charset="-122"/>
            </a:endParaRPr>
          </a:p>
          <a:p>
            <a:endParaRPr lang="en-US" altLang="zh-CN" sz="1600" dirty="0" smtClean="0">
              <a:ea typeface="微软雅黑" panose="020B0503020204020204" charset="-122"/>
              <a:cs typeface="微软雅黑" panose="020B0503020204020204" charset="-122"/>
            </a:endParaRPr>
          </a:p>
          <a:p>
            <a:endParaRPr lang="en-US" altLang="zh-CN" sz="1600" dirty="0" smtClean="0">
              <a:ea typeface="微软雅黑" panose="020B0503020204020204" charset="-122"/>
              <a:cs typeface="微软雅黑" panose="020B0503020204020204" charset="-122"/>
            </a:endParaRPr>
          </a:p>
          <a:p>
            <a:r>
              <a:rPr lang="zh-CN" altLang="en-US" sz="1600" dirty="0" smtClean="0">
                <a:ea typeface="微软雅黑" panose="020B0503020204020204" charset="-122"/>
                <a:cs typeface="微软雅黑" panose="020B0503020204020204" charset="-122"/>
              </a:rPr>
              <a:t>需要提供的企业支付宝账号，必须关联淘宝账号吗？</a:t>
            </a:r>
            <a:endParaRPr lang="en-US" altLang="zh-CN" sz="1600" dirty="0" smtClean="0">
              <a:ea typeface="微软雅黑" panose="020B0503020204020204" charset="-122"/>
              <a:cs typeface="微软雅黑" panose="020B0503020204020204" charset="-122"/>
            </a:endParaRPr>
          </a:p>
          <a:p>
            <a:r>
              <a:rPr lang="zh-CN" altLang="en-US" sz="1600" dirty="0" smtClean="0">
                <a:ea typeface="微软雅黑" panose="020B0503020204020204" charset="-122"/>
                <a:cs typeface="微软雅黑" panose="020B0503020204020204" charset="-122"/>
              </a:rPr>
              <a:t>是的，并且建议申请淘宝账号时以企业名称命名，请企业妥善保管账号名和密码，勿给员工个人使用。</a:t>
            </a:r>
            <a:endParaRPr lang="en-US" altLang="zh-CN" sz="1600" dirty="0" smtClean="0">
              <a:ea typeface="微软雅黑" panose="020B0503020204020204" charset="-122"/>
              <a:cs typeface="微软雅黑" panose="020B0503020204020204" charset="-122"/>
            </a:endParaRPr>
          </a:p>
          <a:p>
            <a:pPr marL="285750" indent="-285750">
              <a:buFont typeface="Arial" panose="020B0604020202020204" pitchFamily="34" charset="0"/>
              <a:buChar char="•"/>
            </a:pPr>
            <a:endParaRPr lang="en-US" altLang="zh-CN" sz="1600" dirty="0">
              <a:ea typeface="微软雅黑" panose="020B0503020204020204" charset="-122"/>
              <a:cs typeface="微软雅黑" panose="020B0503020204020204" charset="-122"/>
            </a:endParaRPr>
          </a:p>
        </p:txBody>
      </p:sp>
      <p:sp>
        <p:nvSpPr>
          <p:cNvPr id="15" name="矩形 14"/>
          <p:cNvSpPr/>
          <p:nvPr/>
        </p:nvSpPr>
        <p:spPr>
          <a:xfrm>
            <a:off x="535008" y="2982311"/>
            <a:ext cx="545342" cy="338554"/>
          </a:xfrm>
          <a:prstGeom prst="rect">
            <a:avLst/>
          </a:prstGeom>
        </p:spPr>
        <p:txBody>
          <a:bodyPr wrap="none">
            <a:spAutoFit/>
          </a:bodyPr>
          <a:lstStyle/>
          <a:p>
            <a:r>
              <a:rPr lang="en-US" altLang="zh-CN" sz="1600" dirty="0" smtClean="0"/>
              <a:t>Q</a:t>
            </a:r>
            <a:r>
              <a:rPr lang="zh-CN" altLang="en-US" sz="1600" dirty="0" smtClean="0"/>
              <a:t>：</a:t>
            </a:r>
            <a:endParaRPr lang="zh-CN" altLang="en-US" sz="1600" dirty="0"/>
          </a:p>
        </p:txBody>
      </p:sp>
      <p:sp>
        <p:nvSpPr>
          <p:cNvPr id="16" name="矩形 15"/>
          <p:cNvSpPr/>
          <p:nvPr/>
        </p:nvSpPr>
        <p:spPr>
          <a:xfrm>
            <a:off x="535008" y="3516675"/>
            <a:ext cx="519694" cy="338554"/>
          </a:xfrm>
          <a:prstGeom prst="rect">
            <a:avLst/>
          </a:prstGeom>
        </p:spPr>
        <p:txBody>
          <a:bodyPr wrap="none">
            <a:spAutoFit/>
          </a:bodyPr>
          <a:lstStyle/>
          <a:p>
            <a:r>
              <a:rPr lang="en-US" altLang="zh-CN" sz="1600" dirty="0"/>
              <a:t>A</a:t>
            </a:r>
            <a:r>
              <a:rPr lang="zh-CN" altLang="en-US" sz="1600" dirty="0" smtClean="0"/>
              <a:t>：</a:t>
            </a:r>
            <a:endParaRPr lang="zh-CN" altLang="en-US" sz="1600" dirty="0"/>
          </a:p>
        </p:txBody>
      </p:sp>
      <p:sp>
        <p:nvSpPr>
          <p:cNvPr id="17" name="矩形 16"/>
          <p:cNvSpPr/>
          <p:nvPr/>
        </p:nvSpPr>
        <p:spPr>
          <a:xfrm>
            <a:off x="535008" y="5171856"/>
            <a:ext cx="545342" cy="338554"/>
          </a:xfrm>
          <a:prstGeom prst="rect">
            <a:avLst/>
          </a:prstGeom>
        </p:spPr>
        <p:txBody>
          <a:bodyPr wrap="none">
            <a:spAutoFit/>
          </a:bodyPr>
          <a:lstStyle/>
          <a:p>
            <a:r>
              <a:rPr lang="en-US" altLang="zh-CN" sz="1600" dirty="0" smtClean="0"/>
              <a:t>Q</a:t>
            </a:r>
            <a:r>
              <a:rPr lang="zh-CN" altLang="en-US" sz="1600" dirty="0" smtClean="0"/>
              <a:t>：</a:t>
            </a:r>
            <a:endParaRPr lang="zh-CN" altLang="en-US" sz="1600" dirty="0"/>
          </a:p>
        </p:txBody>
      </p:sp>
      <p:sp>
        <p:nvSpPr>
          <p:cNvPr id="18" name="矩形 17"/>
          <p:cNvSpPr/>
          <p:nvPr/>
        </p:nvSpPr>
        <p:spPr>
          <a:xfrm>
            <a:off x="558158" y="5474722"/>
            <a:ext cx="519694" cy="338554"/>
          </a:xfrm>
          <a:prstGeom prst="rect">
            <a:avLst/>
          </a:prstGeom>
        </p:spPr>
        <p:txBody>
          <a:bodyPr wrap="none">
            <a:spAutoFit/>
          </a:bodyPr>
          <a:lstStyle/>
          <a:p>
            <a:r>
              <a:rPr lang="en-US" altLang="zh-CN" sz="1600" dirty="0"/>
              <a:t>A</a:t>
            </a:r>
            <a:r>
              <a:rPr lang="zh-CN" altLang="en-US" sz="1600" dirty="0" smtClean="0"/>
              <a:t>：</a:t>
            </a:r>
            <a:endParaRPr lang="zh-CN" altLang="en-US"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22400" y="172694"/>
            <a:ext cx="11089833" cy="666786"/>
          </a:xfrm>
          <a:prstGeom prst="rect">
            <a:avLst/>
          </a:prstGeom>
          <a:noFill/>
        </p:spPr>
        <p:txBody>
          <a:bodyPr wrap="square" rtlCol="0">
            <a:spAutoFit/>
          </a:bodyPr>
          <a:lstStyle/>
          <a:p>
            <a:r>
              <a:rPr kumimoji="1" lang="zh-CN" altLang="en-US" sz="3735"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对接步骤</a:t>
            </a:r>
            <a:r>
              <a:rPr kumimoji="1" lang="en-US" altLang="zh-CN" sz="3735"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3</a:t>
            </a:r>
            <a:r>
              <a:rPr kumimoji="1" lang="zh-CN" altLang="en-US" sz="3735"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en-US" altLang="zh-CN" sz="3735"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OA</a:t>
            </a:r>
            <a:r>
              <a:rPr kumimoji="1" lang="zh-CN" altLang="en-US" sz="3735"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系统对接阿里商旅</a:t>
            </a:r>
            <a:endParaRPr kumimoji="1" lang="zh-CN" altLang="en-US" sz="3735"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406400" y="60721"/>
            <a:ext cx="1524000" cy="1077218"/>
          </a:xfrm>
          <a:prstGeom prst="rect">
            <a:avLst/>
          </a:prstGeom>
          <a:noFill/>
        </p:spPr>
        <p:txBody>
          <a:bodyPr wrap="square" rtlCol="0">
            <a:spAutoFit/>
          </a:bodyPr>
          <a:lstStyle/>
          <a:p>
            <a:r>
              <a:rPr kumimoji="1" lang="en-US" altLang="zh-CN" sz="6400" b="1" dirty="0" smtClean="0">
                <a:solidFill>
                  <a:srgbClr val="0B60C9"/>
                </a:solidFill>
                <a:latin typeface="Helvetica"/>
                <a:ea typeface="微软雅黑" panose="020B0503020204020204" charset="-122"/>
                <a:cs typeface="Helvetica"/>
              </a:rPr>
              <a:t>03</a:t>
            </a:r>
            <a:endParaRPr kumimoji="1" lang="zh-CN" altLang="en-US" sz="6400" b="1" dirty="0">
              <a:solidFill>
                <a:srgbClr val="0B60C9"/>
              </a:solidFill>
              <a:latin typeface="Helvetica"/>
              <a:ea typeface="微软雅黑" panose="020B0503020204020204" charset="-122"/>
              <a:cs typeface="Helvetica"/>
            </a:endParaRPr>
          </a:p>
        </p:txBody>
      </p:sp>
      <p:pic>
        <p:nvPicPr>
          <p:cNvPr id="11" name="图片 10"/>
          <p:cNvPicPr>
            <a:picLocks noChangeAspect="1"/>
          </p:cNvPicPr>
          <p:nvPr/>
        </p:nvPicPr>
        <p:blipFill>
          <a:blip r:embed="rId1"/>
          <a:stretch>
            <a:fillRect/>
          </a:stretch>
        </p:blipFill>
        <p:spPr>
          <a:xfrm>
            <a:off x="1168400" y="2873670"/>
            <a:ext cx="3798432" cy="1404350"/>
          </a:xfrm>
          <a:prstGeom prst="rect">
            <a:avLst/>
          </a:prstGeom>
        </p:spPr>
      </p:pic>
      <p:sp>
        <p:nvSpPr>
          <p:cNvPr id="12" name="矩形 11"/>
          <p:cNvSpPr/>
          <p:nvPr/>
        </p:nvSpPr>
        <p:spPr>
          <a:xfrm>
            <a:off x="903468" y="2054713"/>
            <a:ext cx="4179740" cy="523220"/>
          </a:xfrm>
          <a:prstGeom prst="rect">
            <a:avLst/>
          </a:prstGeom>
        </p:spPr>
        <p:txBody>
          <a:bodyPr wrap="square">
            <a:spAutoFit/>
          </a:bodyPr>
          <a:lstStyle/>
          <a:p>
            <a:pPr marL="342900" indent="-342900">
              <a:buAutoNum type="arabicPeriod"/>
            </a:pPr>
            <a:r>
              <a:rPr lang="zh-CN" altLang="en-US" sz="1400" dirty="0" smtClean="0">
                <a:ea typeface="微软雅黑" panose="020B0503020204020204" charset="-122"/>
                <a:cs typeface="微软雅黑" panose="020B0503020204020204" charset="-122"/>
              </a:rPr>
              <a:t>员工在填写出差申请单时，需填写成本中心和发票抬头，此信息需从阿里商旅接口获取</a:t>
            </a:r>
            <a:endParaRPr lang="en-US" altLang="zh-CN" sz="1400" dirty="0" smtClean="0">
              <a:ea typeface="微软雅黑" panose="020B0503020204020204" charset="-122"/>
              <a:cs typeface="微软雅黑" panose="020B0503020204020204" charset="-122"/>
            </a:endParaRPr>
          </a:p>
        </p:txBody>
      </p:sp>
      <p:pic>
        <p:nvPicPr>
          <p:cNvPr id="13" name="图片 12"/>
          <p:cNvPicPr>
            <a:picLocks noChangeAspect="1"/>
          </p:cNvPicPr>
          <p:nvPr/>
        </p:nvPicPr>
        <p:blipFill>
          <a:blip r:embed="rId2"/>
          <a:stretch>
            <a:fillRect/>
          </a:stretch>
        </p:blipFill>
        <p:spPr>
          <a:xfrm>
            <a:off x="1101924" y="5270828"/>
            <a:ext cx="3782828" cy="1265454"/>
          </a:xfrm>
          <a:prstGeom prst="rect">
            <a:avLst/>
          </a:prstGeom>
        </p:spPr>
      </p:pic>
      <p:sp>
        <p:nvSpPr>
          <p:cNvPr id="14" name="矩形 13"/>
          <p:cNvSpPr/>
          <p:nvPr/>
        </p:nvSpPr>
        <p:spPr>
          <a:xfrm>
            <a:off x="903468" y="4755979"/>
            <a:ext cx="4677884" cy="307777"/>
          </a:xfrm>
          <a:prstGeom prst="rect">
            <a:avLst/>
          </a:prstGeom>
        </p:spPr>
        <p:txBody>
          <a:bodyPr wrap="none">
            <a:spAutoFit/>
          </a:bodyPr>
          <a:lstStyle/>
          <a:p>
            <a:r>
              <a:rPr lang="en-US" altLang="zh-CN" sz="1400" dirty="0" smtClean="0">
                <a:ea typeface="微软雅黑" panose="020B0503020204020204" charset="-122"/>
                <a:cs typeface="微软雅黑" panose="020B0503020204020204" charset="-122"/>
              </a:rPr>
              <a:t>2.</a:t>
            </a:r>
            <a:r>
              <a:rPr lang="zh-CN" altLang="en-US" sz="1400" dirty="0" smtClean="0">
                <a:ea typeface="微软雅黑" panose="020B0503020204020204" charset="-122"/>
                <a:cs typeface="微软雅黑" panose="020B0503020204020204" charset="-122"/>
              </a:rPr>
              <a:t> 填写完申请单并通过审批后，将此单再同步给阿里商旅</a:t>
            </a:r>
            <a:endParaRPr lang="zh-CN" altLang="en-US" sz="1400" dirty="0"/>
          </a:p>
        </p:txBody>
      </p:sp>
      <p:sp>
        <p:nvSpPr>
          <p:cNvPr id="15" name="矩形 14"/>
          <p:cNvSpPr/>
          <p:nvPr/>
        </p:nvSpPr>
        <p:spPr>
          <a:xfrm>
            <a:off x="6834853" y="2063198"/>
            <a:ext cx="4179740" cy="307777"/>
          </a:xfrm>
          <a:prstGeom prst="rect">
            <a:avLst/>
          </a:prstGeom>
        </p:spPr>
        <p:txBody>
          <a:bodyPr wrap="square">
            <a:spAutoFit/>
          </a:bodyPr>
          <a:lstStyle/>
          <a:p>
            <a:r>
              <a:rPr lang="zh-CN" altLang="en-US" sz="1400" dirty="0" smtClean="0">
                <a:ea typeface="微软雅黑" panose="020B0503020204020204" charset="-122"/>
                <a:cs typeface="微软雅黑" panose="020B0503020204020204" charset="-122"/>
              </a:rPr>
              <a:t>向阿里商旅输入审批单</a:t>
            </a:r>
            <a:r>
              <a:rPr lang="en-US" altLang="zh-CN" sz="1400" dirty="0" smtClean="0">
                <a:ea typeface="微软雅黑" panose="020B0503020204020204" charset="-122"/>
                <a:cs typeface="微软雅黑" panose="020B0503020204020204" charset="-122"/>
              </a:rPr>
              <a:t>ID</a:t>
            </a:r>
            <a:r>
              <a:rPr lang="zh-CN" altLang="en-US" sz="1400" dirty="0" smtClean="0">
                <a:ea typeface="微软雅黑" panose="020B0503020204020204" charset="-122"/>
                <a:cs typeface="微软雅黑" panose="020B0503020204020204" charset="-122"/>
              </a:rPr>
              <a:t>，获取对应的订单数据</a:t>
            </a:r>
            <a:endParaRPr lang="en-US" altLang="zh-CN" sz="1400" dirty="0" smtClean="0">
              <a:ea typeface="微软雅黑" panose="020B0503020204020204" charset="-122"/>
              <a:cs typeface="微软雅黑" panose="020B0503020204020204" charset="-122"/>
            </a:endParaRPr>
          </a:p>
        </p:txBody>
      </p:sp>
      <p:pic>
        <p:nvPicPr>
          <p:cNvPr id="16" name="图片 15"/>
          <p:cNvPicPr>
            <a:picLocks noChangeAspect="1"/>
          </p:cNvPicPr>
          <p:nvPr/>
        </p:nvPicPr>
        <p:blipFill>
          <a:blip r:embed="rId3"/>
          <a:stretch>
            <a:fillRect/>
          </a:stretch>
        </p:blipFill>
        <p:spPr>
          <a:xfrm>
            <a:off x="6725533" y="2873670"/>
            <a:ext cx="4766599" cy="1752047"/>
          </a:xfrm>
          <a:prstGeom prst="rect">
            <a:avLst/>
          </a:prstGeom>
        </p:spPr>
      </p:pic>
      <p:sp>
        <p:nvSpPr>
          <p:cNvPr id="4" name="矩形 3"/>
          <p:cNvSpPr/>
          <p:nvPr/>
        </p:nvSpPr>
        <p:spPr>
          <a:xfrm>
            <a:off x="1995915" y="1415315"/>
            <a:ext cx="2262158" cy="369332"/>
          </a:xfrm>
          <a:prstGeom prst="rect">
            <a:avLst/>
          </a:prstGeom>
        </p:spPr>
        <p:txBody>
          <a:bodyPr wrap="none">
            <a:spAutoFit/>
          </a:bodyPr>
          <a:lstStyle/>
          <a:p>
            <a:r>
              <a:rPr lang="zh-CN" altLang="en-US" smtClean="0">
                <a:solidFill>
                  <a:srgbClr val="00B0F0"/>
                </a:solidFill>
                <a:ea typeface="微软雅黑" panose="020B0503020204020204" charset="-122"/>
                <a:cs typeface="微软雅黑" panose="020B0503020204020204" charset="-122"/>
              </a:rPr>
              <a:t>如何同步出差申请单</a:t>
            </a:r>
            <a:endParaRPr lang="zh-CN" altLang="en-US">
              <a:solidFill>
                <a:srgbClr val="00B0F0"/>
              </a:solidFill>
            </a:endParaRPr>
          </a:p>
        </p:txBody>
      </p:sp>
      <p:sp>
        <p:nvSpPr>
          <p:cNvPr id="17" name="矩形 16"/>
          <p:cNvSpPr/>
          <p:nvPr/>
        </p:nvSpPr>
        <p:spPr>
          <a:xfrm>
            <a:off x="7958806" y="1442037"/>
            <a:ext cx="1569660" cy="369332"/>
          </a:xfrm>
          <a:prstGeom prst="rect">
            <a:avLst/>
          </a:prstGeom>
        </p:spPr>
        <p:txBody>
          <a:bodyPr wrap="none">
            <a:spAutoFit/>
          </a:bodyPr>
          <a:lstStyle/>
          <a:p>
            <a:r>
              <a:rPr lang="zh-CN" altLang="en-US" dirty="0" smtClean="0">
                <a:solidFill>
                  <a:srgbClr val="00B0F0"/>
                </a:solidFill>
                <a:ea typeface="微软雅黑" panose="020B0503020204020204" charset="-122"/>
                <a:cs typeface="微软雅黑" panose="020B0503020204020204" charset="-122"/>
              </a:rPr>
              <a:t>获取订单数据</a:t>
            </a:r>
            <a:endParaRPr lang="zh-CN" altLang="en-US" dirty="0">
              <a:solidFill>
                <a:srgbClr val="00B0F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22400" y="172694"/>
            <a:ext cx="11089833" cy="666786"/>
          </a:xfrm>
          <a:prstGeom prst="rect">
            <a:avLst/>
          </a:prstGeom>
          <a:noFill/>
        </p:spPr>
        <p:txBody>
          <a:bodyPr wrap="square" rtlCol="0">
            <a:spAutoFit/>
          </a:bodyPr>
          <a:lstStyle/>
          <a:p>
            <a:r>
              <a:rPr kumimoji="1" lang="zh-CN" altLang="en-US" sz="3735"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对接后的员工出差申请及预订流程</a:t>
            </a:r>
            <a:endParaRPr kumimoji="1" lang="zh-CN" altLang="en-US" sz="3735"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406400" y="60721"/>
            <a:ext cx="1524000" cy="1077218"/>
          </a:xfrm>
          <a:prstGeom prst="rect">
            <a:avLst/>
          </a:prstGeom>
          <a:noFill/>
        </p:spPr>
        <p:txBody>
          <a:bodyPr wrap="square" rtlCol="0">
            <a:spAutoFit/>
          </a:bodyPr>
          <a:lstStyle/>
          <a:p>
            <a:r>
              <a:rPr kumimoji="1" lang="en-US" altLang="zh-CN" sz="6400" b="1" dirty="0" smtClean="0">
                <a:solidFill>
                  <a:srgbClr val="0B60C9"/>
                </a:solidFill>
                <a:latin typeface="Helvetica"/>
                <a:ea typeface="微软雅黑" panose="020B0503020204020204" charset="-122"/>
                <a:cs typeface="Helvetica"/>
              </a:rPr>
              <a:t>04</a:t>
            </a:r>
            <a:endParaRPr kumimoji="1" lang="zh-CN" altLang="en-US" sz="6400" b="1" dirty="0">
              <a:solidFill>
                <a:srgbClr val="0B60C9"/>
              </a:solidFill>
              <a:latin typeface="Helvetica"/>
              <a:ea typeface="微软雅黑" panose="020B0503020204020204" charset="-122"/>
              <a:cs typeface="Helvetica"/>
            </a:endParaRPr>
          </a:p>
        </p:txBody>
      </p:sp>
      <p:sp>
        <p:nvSpPr>
          <p:cNvPr id="7" name="矩形 6"/>
          <p:cNvSpPr/>
          <p:nvPr/>
        </p:nvSpPr>
        <p:spPr>
          <a:xfrm>
            <a:off x="406400" y="1384885"/>
            <a:ext cx="3514568" cy="338554"/>
          </a:xfrm>
          <a:prstGeom prst="rect">
            <a:avLst/>
          </a:prstGeom>
        </p:spPr>
        <p:txBody>
          <a:bodyPr wrap="square">
            <a:spAutoFit/>
          </a:bodyPr>
          <a:lstStyle/>
          <a:p>
            <a:pPr marL="342900" indent="-342900">
              <a:buAutoNum type="arabicPeriod"/>
            </a:pPr>
            <a:r>
              <a:rPr lang="zh-CN" altLang="en-US" sz="1600" dirty="0" smtClean="0"/>
              <a:t>在</a:t>
            </a:r>
            <a:r>
              <a:rPr lang="en-US" altLang="zh-CN" sz="1600" dirty="0" smtClean="0"/>
              <a:t>OA</a:t>
            </a:r>
            <a:r>
              <a:rPr lang="zh-CN" altLang="en-US" sz="1600" dirty="0" smtClean="0"/>
              <a:t>系统中提交出差申请</a:t>
            </a:r>
            <a:endParaRPr lang="zh-CN" altLang="en-US" sz="1600" dirty="0"/>
          </a:p>
        </p:txBody>
      </p:sp>
      <p:pic>
        <p:nvPicPr>
          <p:cNvPr id="4" name="图片 3"/>
          <p:cNvPicPr>
            <a:picLocks noChangeAspect="1"/>
          </p:cNvPicPr>
          <p:nvPr/>
        </p:nvPicPr>
        <p:blipFill>
          <a:blip r:embed="rId1"/>
          <a:stretch>
            <a:fillRect/>
          </a:stretch>
        </p:blipFill>
        <p:spPr>
          <a:xfrm>
            <a:off x="680458" y="1970385"/>
            <a:ext cx="2568909" cy="4439131"/>
          </a:xfrm>
          <a:prstGeom prst="rect">
            <a:avLst/>
          </a:prstGeom>
        </p:spPr>
      </p:pic>
      <p:sp>
        <p:nvSpPr>
          <p:cNvPr id="11" name="矩形 10"/>
          <p:cNvSpPr/>
          <p:nvPr/>
        </p:nvSpPr>
        <p:spPr>
          <a:xfrm>
            <a:off x="4216400" y="1369233"/>
            <a:ext cx="3514568" cy="338554"/>
          </a:xfrm>
          <a:prstGeom prst="rect">
            <a:avLst/>
          </a:prstGeom>
        </p:spPr>
        <p:txBody>
          <a:bodyPr wrap="square">
            <a:spAutoFit/>
          </a:bodyPr>
          <a:lstStyle/>
          <a:p>
            <a:r>
              <a:rPr lang="en-US" altLang="zh-CN" sz="1600" dirty="0" smtClean="0"/>
              <a:t>2.</a:t>
            </a:r>
            <a:r>
              <a:rPr lang="zh-CN" altLang="en-US" sz="1600" dirty="0" smtClean="0"/>
              <a:t> 在钉钉</a:t>
            </a:r>
            <a:r>
              <a:rPr lang="en-US" altLang="zh-CN" sz="1600" dirty="0" smtClean="0"/>
              <a:t>app</a:t>
            </a:r>
            <a:r>
              <a:rPr lang="zh-CN" altLang="en-US" sz="1600" dirty="0" smtClean="0"/>
              <a:t>中进入阿里商旅</a:t>
            </a:r>
            <a:endParaRPr lang="zh-CN" altLang="en-US" sz="1600" dirty="0"/>
          </a:p>
        </p:txBody>
      </p:sp>
      <p:sp>
        <p:nvSpPr>
          <p:cNvPr id="12" name="矩形 11"/>
          <p:cNvSpPr/>
          <p:nvPr/>
        </p:nvSpPr>
        <p:spPr>
          <a:xfrm>
            <a:off x="7625144" y="1369233"/>
            <a:ext cx="4566856" cy="338554"/>
          </a:xfrm>
          <a:prstGeom prst="rect">
            <a:avLst/>
          </a:prstGeom>
        </p:spPr>
        <p:txBody>
          <a:bodyPr wrap="square">
            <a:spAutoFit/>
          </a:bodyPr>
          <a:lstStyle/>
          <a:p>
            <a:r>
              <a:rPr lang="en-US" altLang="zh-CN" sz="1600" dirty="0"/>
              <a:t>3</a:t>
            </a:r>
            <a:r>
              <a:rPr lang="en-US" altLang="zh-CN" sz="1600" dirty="0" smtClean="0"/>
              <a:t>.</a:t>
            </a:r>
            <a:r>
              <a:rPr lang="zh-CN" altLang="en-US" sz="1600" dirty="0"/>
              <a:t> </a:t>
            </a:r>
            <a:r>
              <a:rPr lang="zh-CN" altLang="en-US" sz="1600" dirty="0" smtClean="0"/>
              <a:t>从首页行程卡或顶部金刚均可进入预订界面</a:t>
            </a:r>
            <a:endParaRPr lang="zh-CN" altLang="en-US" sz="1600" dirty="0"/>
          </a:p>
        </p:txBody>
      </p:sp>
      <p:pic>
        <p:nvPicPr>
          <p:cNvPr id="13" name="图片 12"/>
          <p:cNvPicPr>
            <a:picLocks noChangeAspect="1"/>
          </p:cNvPicPr>
          <p:nvPr/>
        </p:nvPicPr>
        <p:blipFill>
          <a:blip r:embed="rId2"/>
          <a:stretch>
            <a:fillRect/>
          </a:stretch>
        </p:blipFill>
        <p:spPr>
          <a:xfrm>
            <a:off x="4491275" y="1925681"/>
            <a:ext cx="2685671" cy="4661083"/>
          </a:xfrm>
          <a:prstGeom prst="rect">
            <a:avLst/>
          </a:prstGeom>
        </p:spPr>
      </p:pic>
      <p:pic>
        <p:nvPicPr>
          <p:cNvPr id="14" name="图片 13"/>
          <p:cNvPicPr>
            <a:picLocks noChangeAspect="1"/>
          </p:cNvPicPr>
          <p:nvPr/>
        </p:nvPicPr>
        <p:blipFill>
          <a:blip r:embed="rId3"/>
          <a:stretch>
            <a:fillRect/>
          </a:stretch>
        </p:blipFill>
        <p:spPr>
          <a:xfrm>
            <a:off x="8081625" y="1793133"/>
            <a:ext cx="2768473" cy="4793631"/>
          </a:xfrm>
          <a:prstGeom prst="rect">
            <a:avLst/>
          </a:prstGeom>
        </p:spPr>
      </p:pic>
      <p:sp>
        <p:nvSpPr>
          <p:cNvPr id="15" name="右箭头 14"/>
          <p:cNvSpPr/>
          <p:nvPr/>
        </p:nvSpPr>
        <p:spPr>
          <a:xfrm>
            <a:off x="3622876" y="3865944"/>
            <a:ext cx="486137" cy="2314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右箭头 15"/>
          <p:cNvSpPr/>
          <p:nvPr/>
        </p:nvSpPr>
        <p:spPr>
          <a:xfrm>
            <a:off x="7386217" y="3865944"/>
            <a:ext cx="486137" cy="2314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6400" y="1446738"/>
            <a:ext cx="11491309" cy="4770537"/>
          </a:xfrm>
          <a:prstGeom prst="rect">
            <a:avLst/>
          </a:prstGeom>
        </p:spPr>
        <p:txBody>
          <a:bodyPr wrap="square">
            <a:spAutoFit/>
          </a:bodyPr>
          <a:lstStyle/>
          <a:p>
            <a:r>
              <a:rPr lang="en-US" altLang="zh-CN" sz="1600" dirty="0" smtClean="0"/>
              <a:t>Q:</a:t>
            </a:r>
            <a:r>
              <a:rPr lang="zh-CN" altLang="en-US" sz="1600" dirty="0" smtClean="0"/>
              <a:t>    和阿里商旅做</a:t>
            </a:r>
            <a:r>
              <a:rPr lang="en-US" altLang="zh-CN" sz="1600" dirty="0" smtClean="0"/>
              <a:t>API</a:t>
            </a:r>
            <a:r>
              <a:rPr lang="zh-CN" altLang="en-US" sz="1600" dirty="0" smtClean="0"/>
              <a:t>对接，需要签合同吗？</a:t>
            </a:r>
            <a:endParaRPr lang="zh-CN" altLang="en-US" sz="1600" dirty="0"/>
          </a:p>
          <a:p>
            <a:r>
              <a:rPr lang="en-US" altLang="zh-CN" sz="1600" dirty="0"/>
              <a:t>A</a:t>
            </a:r>
            <a:r>
              <a:rPr lang="en-US" altLang="zh-CN" sz="1600" dirty="0" smtClean="0"/>
              <a:t>:</a:t>
            </a:r>
            <a:r>
              <a:rPr lang="zh-CN" altLang="en-US" sz="1600" dirty="0"/>
              <a:t> </a:t>
            </a:r>
            <a:r>
              <a:rPr lang="zh-CN" altLang="en-US" sz="1600" dirty="0" smtClean="0"/>
              <a:t>    不需要。</a:t>
            </a:r>
            <a:endParaRPr lang="zh-CN" altLang="en-US" sz="1600" dirty="0"/>
          </a:p>
          <a:p>
            <a:endParaRPr lang="en-US" altLang="zh-CN" sz="1600" dirty="0"/>
          </a:p>
          <a:p>
            <a:r>
              <a:rPr lang="en-US" altLang="zh-CN" sz="1600" dirty="0" smtClean="0"/>
              <a:t>Q:</a:t>
            </a:r>
            <a:r>
              <a:rPr lang="zh-CN" altLang="en-US" sz="1600" dirty="0" smtClean="0"/>
              <a:t>    出差审批单同步给阿里商旅后，商旅是否会自动同步到钉钉考勤?</a:t>
            </a:r>
            <a:endParaRPr lang="zh-CN" altLang="en-US" sz="1600" dirty="0"/>
          </a:p>
          <a:p>
            <a:r>
              <a:rPr lang="en-US" altLang="zh-CN" sz="1600" dirty="0"/>
              <a:t>A</a:t>
            </a:r>
            <a:r>
              <a:rPr lang="zh-CN" altLang="en-US" sz="1600" dirty="0" smtClean="0"/>
              <a:t>:     通过</a:t>
            </a:r>
            <a:r>
              <a:rPr lang="en-US" altLang="zh-CN" sz="1600" dirty="0" smtClean="0"/>
              <a:t>API</a:t>
            </a:r>
            <a:r>
              <a:rPr lang="zh-CN" altLang="en-US" sz="1600" dirty="0" smtClean="0"/>
              <a:t>对接的审批单，不会同步到钉钉考勤。非</a:t>
            </a:r>
            <a:r>
              <a:rPr lang="en-US" altLang="zh-CN" sz="1600" dirty="0" smtClean="0"/>
              <a:t>API</a:t>
            </a:r>
            <a:r>
              <a:rPr lang="zh-CN" altLang="en-US" sz="1600" dirty="0" smtClean="0"/>
              <a:t>对接的、使用阿里商旅的出差模块进行申请和审批的出差单，会自动     </a:t>
            </a:r>
            <a:endParaRPr lang="en-US" altLang="zh-CN" sz="1600" dirty="0" smtClean="0"/>
          </a:p>
          <a:p>
            <a:r>
              <a:rPr lang="zh-CN" altLang="en-US" sz="1600" dirty="0"/>
              <a:t> </a:t>
            </a:r>
            <a:r>
              <a:rPr lang="zh-CN" altLang="en-US" sz="1600" dirty="0" smtClean="0"/>
              <a:t>       同步至钉钉考勤。</a:t>
            </a:r>
            <a:endParaRPr lang="en-US" altLang="zh-CN" sz="1600" dirty="0"/>
          </a:p>
          <a:p>
            <a:endParaRPr lang="en-US" altLang="zh-CN" sz="1600" dirty="0" smtClean="0"/>
          </a:p>
          <a:p>
            <a:endParaRPr lang="en-US" altLang="zh-CN" sz="1600" dirty="0"/>
          </a:p>
          <a:p>
            <a:r>
              <a:rPr lang="en-US" altLang="zh-CN" sz="1600" dirty="0"/>
              <a:t>Q:</a:t>
            </a:r>
            <a:r>
              <a:rPr lang="zh-CN" altLang="en-US" sz="1600" dirty="0"/>
              <a:t> </a:t>
            </a:r>
            <a:r>
              <a:rPr lang="zh-CN" altLang="en-US" sz="1600" dirty="0" smtClean="0"/>
              <a:t>   在现有订单报表的基础上，我还希望从接口中获取一些其他的数据，是否可以</a:t>
            </a:r>
            <a:r>
              <a:rPr lang="en-US" altLang="en-US" sz="1600" dirty="0" smtClean="0"/>
              <a:t>？</a:t>
            </a:r>
            <a:endParaRPr lang="zh-CN" altLang="en-US" sz="1600" dirty="0"/>
          </a:p>
          <a:p>
            <a:r>
              <a:rPr lang="en-US" altLang="zh-CN" sz="1600" dirty="0"/>
              <a:t>A:</a:t>
            </a:r>
            <a:r>
              <a:rPr lang="zh-CN" altLang="en-US" sz="1600" dirty="0"/>
              <a:t> </a:t>
            </a:r>
            <a:r>
              <a:rPr lang="zh-CN" altLang="en-US" sz="1600" dirty="0" smtClean="0"/>
              <a:t>    可以的，请联系阿里商旅的产品经理苏亭进行沟通。</a:t>
            </a:r>
            <a:endParaRPr lang="en-US" altLang="zh-CN" sz="1600" dirty="0"/>
          </a:p>
          <a:p>
            <a:endParaRPr lang="en-US" altLang="zh-CN" sz="1600" dirty="0"/>
          </a:p>
          <a:p>
            <a:r>
              <a:rPr lang="en-US" altLang="zh-CN" sz="1600" dirty="0"/>
              <a:t>Q:</a:t>
            </a:r>
            <a:r>
              <a:rPr lang="zh-CN" altLang="en-US" sz="1600" dirty="0"/>
              <a:t> </a:t>
            </a:r>
            <a:r>
              <a:rPr lang="zh-CN" altLang="en-US" sz="1600" dirty="0" smtClean="0"/>
              <a:t>   这个</a:t>
            </a:r>
            <a:r>
              <a:rPr lang="en-US" altLang="zh-CN" sz="1600" dirty="0" smtClean="0"/>
              <a:t>API</a:t>
            </a:r>
            <a:r>
              <a:rPr lang="zh-CN" altLang="en-US" sz="1600" dirty="0" smtClean="0"/>
              <a:t>接口还会继续完善吗，近期有什么计划</a:t>
            </a:r>
            <a:r>
              <a:rPr lang="en-US" altLang="en-US" sz="1600" dirty="0" smtClean="0"/>
              <a:t>？</a:t>
            </a:r>
            <a:endParaRPr lang="zh-CN" altLang="en-US" sz="1600" dirty="0"/>
          </a:p>
          <a:p>
            <a:pPr fontAlgn="ctr"/>
            <a:r>
              <a:rPr lang="en-US" altLang="zh-CN" sz="1600" dirty="0"/>
              <a:t>A:</a:t>
            </a:r>
            <a:r>
              <a:rPr lang="zh-CN" altLang="en-US" sz="1600" dirty="0"/>
              <a:t> </a:t>
            </a:r>
            <a:r>
              <a:rPr lang="zh-CN" altLang="en-US" sz="1600" dirty="0" smtClean="0"/>
              <a:t>   </a:t>
            </a:r>
            <a:r>
              <a:rPr lang="en-US" altLang="zh-CN" sz="1600" dirty="0" smtClean="0"/>
              <a:t>12</a:t>
            </a:r>
            <a:r>
              <a:rPr lang="zh-CN" altLang="en-US" sz="1600" dirty="0" smtClean="0"/>
              <a:t>月底前我们预计可支持：</a:t>
            </a:r>
            <a:endParaRPr lang="en-US" altLang="zh-CN" sz="1600" dirty="0"/>
          </a:p>
          <a:p>
            <a:pPr fontAlgn="ctr"/>
            <a:r>
              <a:rPr lang="zh-CN" altLang="en-US" sz="1600" dirty="0" smtClean="0"/>
              <a:t>           </a:t>
            </a:r>
            <a:r>
              <a:rPr lang="en-US" altLang="zh-CN" sz="1600" dirty="0" smtClean="0"/>
              <a:t>1.</a:t>
            </a:r>
            <a:r>
              <a:rPr lang="zh-CN" altLang="en-US" sz="1600" dirty="0" smtClean="0"/>
              <a:t> </a:t>
            </a:r>
            <a:r>
              <a:rPr lang="zh-CN" altLang="zh-CN" sz="1600" dirty="0" smtClean="0"/>
              <a:t>按</a:t>
            </a:r>
            <a:r>
              <a:rPr lang="zh-CN" altLang="en-US" sz="1600" dirty="0" smtClean="0"/>
              <a:t>员工</a:t>
            </a:r>
            <a:r>
              <a:rPr lang="en-US" altLang="zh-CN" sz="1600" dirty="0" smtClean="0"/>
              <a:t>id</a:t>
            </a:r>
            <a:r>
              <a:rPr lang="zh-CN" altLang="en-US" sz="1600" dirty="0" smtClean="0"/>
              <a:t>查询</a:t>
            </a:r>
            <a:r>
              <a:rPr lang="zh-CN" altLang="zh-CN" sz="1600" dirty="0" smtClean="0"/>
              <a:t>对应</a:t>
            </a:r>
            <a:r>
              <a:rPr lang="zh-CN" altLang="zh-CN" sz="1600" dirty="0"/>
              <a:t>的</a:t>
            </a:r>
            <a:r>
              <a:rPr lang="zh-CN" altLang="zh-CN" sz="1600" dirty="0" smtClean="0"/>
              <a:t>审批单</a:t>
            </a:r>
            <a:r>
              <a:rPr lang="zh-CN" altLang="en-US" sz="1600" dirty="0" smtClean="0"/>
              <a:t>和所有</a:t>
            </a:r>
            <a:r>
              <a:rPr lang="zh-CN" altLang="zh-CN" sz="1600" dirty="0" smtClean="0"/>
              <a:t>订单</a:t>
            </a:r>
            <a:endParaRPr lang="en-US" altLang="zh-CN" sz="1600" dirty="0"/>
          </a:p>
          <a:p>
            <a:pPr fontAlgn="ctr"/>
            <a:r>
              <a:rPr lang="zh-CN" altLang="en-US" sz="1600" dirty="0" smtClean="0"/>
              <a:t>           </a:t>
            </a:r>
            <a:r>
              <a:rPr lang="en-US" altLang="zh-CN" sz="1600" dirty="0" smtClean="0"/>
              <a:t>2.</a:t>
            </a:r>
            <a:r>
              <a:rPr lang="zh-CN" altLang="en-US" sz="1600" dirty="0" smtClean="0"/>
              <a:t> </a:t>
            </a:r>
            <a:r>
              <a:rPr lang="zh-CN" altLang="zh-CN" sz="1600" dirty="0" smtClean="0"/>
              <a:t>按订单id</a:t>
            </a:r>
            <a:r>
              <a:rPr lang="zh-CN" altLang="en-US" sz="1600" dirty="0" smtClean="0"/>
              <a:t>查询</a:t>
            </a:r>
            <a:r>
              <a:rPr lang="zh-CN" altLang="zh-CN" sz="1600" dirty="0" smtClean="0"/>
              <a:t>对应的订单</a:t>
            </a:r>
            <a:r>
              <a:rPr lang="zh-CN" altLang="en-US" sz="1600" dirty="0" smtClean="0"/>
              <a:t>的所有详细信息</a:t>
            </a:r>
            <a:endParaRPr lang="en-US" altLang="zh-CN" sz="1600" dirty="0" smtClean="0"/>
          </a:p>
          <a:p>
            <a:pPr fontAlgn="ctr"/>
            <a:r>
              <a:rPr lang="zh-CN" altLang="en-US" sz="1600" dirty="0"/>
              <a:t> </a:t>
            </a:r>
            <a:r>
              <a:rPr lang="zh-CN" altLang="en-US" sz="1600" dirty="0" smtClean="0"/>
              <a:t>          </a:t>
            </a:r>
            <a:r>
              <a:rPr lang="en-US" altLang="zh-CN" sz="1600" dirty="0" smtClean="0"/>
              <a:t>3.</a:t>
            </a:r>
            <a:r>
              <a:rPr lang="zh-CN" altLang="en-US" sz="1600" dirty="0" smtClean="0"/>
              <a:t> 增加超标报表接口</a:t>
            </a:r>
            <a:endParaRPr lang="en-US" altLang="zh-CN" sz="1600" dirty="0" smtClean="0"/>
          </a:p>
          <a:p>
            <a:pPr fontAlgn="ctr"/>
            <a:r>
              <a:rPr lang="zh-CN" altLang="en-US" sz="1600" dirty="0"/>
              <a:t> </a:t>
            </a:r>
            <a:r>
              <a:rPr lang="zh-CN" altLang="en-US" sz="1600" dirty="0" smtClean="0"/>
              <a:t>          </a:t>
            </a:r>
            <a:r>
              <a:rPr lang="en-US" altLang="zh-CN" sz="1600" dirty="0" smtClean="0"/>
              <a:t>4.</a:t>
            </a:r>
            <a:r>
              <a:rPr lang="zh-CN" altLang="en-US" sz="1600" dirty="0" smtClean="0"/>
              <a:t> 增加用车报表接口</a:t>
            </a:r>
            <a:endParaRPr lang="en-US" altLang="zh-CN" sz="1600" dirty="0" smtClean="0"/>
          </a:p>
          <a:p>
            <a:pPr fontAlgn="ctr"/>
            <a:r>
              <a:rPr lang="zh-CN" altLang="en-US" sz="1600" dirty="0"/>
              <a:t> </a:t>
            </a:r>
            <a:r>
              <a:rPr lang="zh-CN" altLang="en-US" sz="1600" dirty="0" smtClean="0"/>
              <a:t>          </a:t>
            </a:r>
            <a:r>
              <a:rPr lang="en-US" altLang="zh-CN" sz="1600" dirty="0" smtClean="0"/>
              <a:t>5.</a:t>
            </a:r>
            <a:r>
              <a:rPr lang="zh-CN" altLang="en-US" sz="1600" dirty="0" smtClean="0"/>
              <a:t> 审批单状态增加“撤销”状态</a:t>
            </a:r>
            <a:endParaRPr lang="en-US" altLang="zh-CN" sz="1600" dirty="0" smtClean="0"/>
          </a:p>
          <a:p>
            <a:pPr fontAlgn="ctr"/>
            <a:endParaRPr lang="zh-CN" altLang="zh-CN" sz="1600" dirty="0" smtClean="0"/>
          </a:p>
        </p:txBody>
      </p:sp>
      <p:sp>
        <p:nvSpPr>
          <p:cNvPr id="4" name="文本框 3"/>
          <p:cNvSpPr txBox="1"/>
          <p:nvPr/>
        </p:nvSpPr>
        <p:spPr>
          <a:xfrm>
            <a:off x="1422399" y="172693"/>
            <a:ext cx="8846459" cy="666786"/>
          </a:xfrm>
          <a:prstGeom prst="rect">
            <a:avLst/>
          </a:prstGeom>
          <a:noFill/>
        </p:spPr>
        <p:txBody>
          <a:bodyPr wrap="square" rtlCol="0">
            <a:spAutoFit/>
          </a:bodyPr>
          <a:lstStyle/>
          <a:p>
            <a:r>
              <a:rPr kumimoji="1" lang="en-US" altLang="zh-CN" sz="3735"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FAQ</a:t>
            </a:r>
            <a:r>
              <a:rPr kumimoji="1" lang="zh-CN" altLang="en-US" sz="3735"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常见问题</a:t>
            </a:r>
            <a:endParaRPr kumimoji="1" lang="zh-CN" altLang="en-US" sz="3735"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406400" y="60721"/>
            <a:ext cx="1524000" cy="1077218"/>
          </a:xfrm>
          <a:prstGeom prst="rect">
            <a:avLst/>
          </a:prstGeom>
          <a:noFill/>
        </p:spPr>
        <p:txBody>
          <a:bodyPr wrap="square" rtlCol="0">
            <a:spAutoFit/>
          </a:bodyPr>
          <a:lstStyle/>
          <a:p>
            <a:r>
              <a:rPr kumimoji="1" lang="en-US" altLang="zh-CN" sz="6400" b="1" dirty="0">
                <a:solidFill>
                  <a:srgbClr val="0B60C9"/>
                </a:solidFill>
                <a:latin typeface="Helvetica"/>
                <a:ea typeface="微软雅黑" panose="020B0503020204020204" charset="-122"/>
                <a:cs typeface="Helvetica"/>
              </a:rPr>
              <a:t>04</a:t>
            </a:r>
            <a:endParaRPr kumimoji="1" lang="zh-CN" altLang="en-US" sz="6400" b="1" dirty="0">
              <a:solidFill>
                <a:srgbClr val="0B60C9"/>
              </a:solidFill>
              <a:latin typeface="Helvetica"/>
              <a:ea typeface="微软雅黑" panose="020B0503020204020204" charset="-122"/>
              <a:cs typeface="Helvetic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1634</Words>
  <Application>WPS 演示</Application>
  <PresentationFormat>宽屏</PresentationFormat>
  <Paragraphs>121</Paragraphs>
  <Slides>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vt:i4>
      </vt:variant>
    </vt:vector>
  </HeadingPairs>
  <TitlesOfParts>
    <vt:vector size="22" baseType="lpstr">
      <vt:lpstr>Arial</vt:lpstr>
      <vt:lpstr>宋体</vt:lpstr>
      <vt:lpstr>Wingdings</vt:lpstr>
      <vt:lpstr>Arial</vt:lpstr>
      <vt:lpstr>微软雅黑</vt:lpstr>
      <vt:lpstr>Helvetica</vt:lpstr>
      <vt:lpstr>Helvetica Light</vt:lpstr>
      <vt:lpstr>微软雅黑 Light</vt:lpstr>
      <vt:lpstr>等线 Light</vt:lpstr>
      <vt:lpstr>Arial Unicode MS</vt:lpstr>
      <vt:lpstr>等线</vt:lpstr>
      <vt:lpstr>Calibri</vt:lpstr>
      <vt:lpstr>Office 主题</vt:lpstr>
      <vt:lpstr>阿里商旅API对接产品介绍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阿里商旅API对接产品介绍</dc:title>
  <dc:creator>ss ss</dc:creator>
  <cp:lastModifiedBy>FORWE</cp:lastModifiedBy>
  <cp:revision>14</cp:revision>
  <dcterms:created xsi:type="dcterms:W3CDTF">2017-11-02T00:41:00Z</dcterms:created>
  <dcterms:modified xsi:type="dcterms:W3CDTF">2018-07-02T01:38:38Z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