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charts/chart1.xml" ContentType="application/vnd.openxmlformats-officedocument.drawingml.char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1" r:id="rId4"/>
    <p:sldMasterId id="2147483903" r:id="rId5"/>
    <p:sldMasterId id="2147483908" r:id="rId6"/>
  </p:sldMasterIdLst>
  <p:notesMasterIdLst>
    <p:notesMasterId r:id="rId22"/>
  </p:notesMasterIdLst>
  <p:sldIdLst>
    <p:sldId id="2147478268" r:id="rId7"/>
    <p:sldId id="2147478255" r:id="rId8"/>
    <p:sldId id="2147478256" r:id="rId9"/>
    <p:sldId id="2147478274" r:id="rId10"/>
    <p:sldId id="2147478262" r:id="rId11"/>
    <p:sldId id="2147478276" r:id="rId12"/>
    <p:sldId id="2147478280" r:id="rId13"/>
    <p:sldId id="2147478281" r:id="rId14"/>
    <p:sldId id="2147478282" r:id="rId15"/>
    <p:sldId id="2147478283" r:id="rId16"/>
    <p:sldId id="2147478284" r:id="rId17"/>
    <p:sldId id="2147478269" r:id="rId18"/>
    <p:sldId id="2147470882" r:id="rId19"/>
    <p:sldId id="2147478275" r:id="rId20"/>
    <p:sldId id="2147470241" r:id="rId21"/>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0D76714-EC4B-45FE-88CF-90A1DEBF454E}">
          <p14:sldIdLst>
            <p14:sldId id="2147478268"/>
            <p14:sldId id="2147478255"/>
            <p14:sldId id="2147478256"/>
            <p14:sldId id="2147478274"/>
            <p14:sldId id="2147478262"/>
            <p14:sldId id="2147478276"/>
            <p14:sldId id="2147478280"/>
            <p14:sldId id="2147478281"/>
            <p14:sldId id="2147478282"/>
            <p14:sldId id="2147478283"/>
            <p14:sldId id="2147478284"/>
            <p14:sldId id="2147478269"/>
            <p14:sldId id="2147470882"/>
            <p14:sldId id="2147478275"/>
            <p14:sldId id="214747024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F1F1"/>
    <a:srgbClr val="F1F1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688" autoAdjust="0"/>
    <p:restoredTop sz="94660"/>
  </p:normalViewPr>
  <p:slideViewPr>
    <p:cSldViewPr snapToGrid="0">
      <p:cViewPr varScale="1">
        <p:scale>
          <a:sx n="123" d="100"/>
          <a:sy n="123" d="100"/>
        </p:scale>
        <p:origin x="58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000000000000001E-3"/>
          <c:y val="5.0000000000000001E-3"/>
          <c:w val="0.99"/>
          <c:h val="0.85003499999999999"/>
        </c:manualLayout>
      </c:layout>
      <c:pieChart>
        <c:varyColors val="0"/>
        <c:dLbls>
          <c:showLegendKey val="0"/>
          <c:showVal val="0"/>
          <c:showCatName val="0"/>
          <c:showSerName val="0"/>
          <c:showPercent val="0"/>
          <c:showBubbleSize val="0"/>
          <c:showLeaderLines val="0"/>
        </c:dLbls>
        <c:firstSliceAng val="0"/>
      </c:pieChart>
      <c:spPr>
        <a:noFill/>
        <a:ln w="12700" cap="flat">
          <a:noFill/>
          <a:miter lim="400000"/>
        </a:ln>
        <a:effectLst/>
      </c:spPr>
    </c:plotArea>
    <c:legend>
      <c:legendPos val="b"/>
      <c:layout>
        <c:manualLayout>
          <c:xMode val="edge"/>
          <c:yMode val="edge"/>
          <c:x val="4.1227E-2"/>
          <c:y val="0.95121999999999995"/>
          <c:w val="0.91754599999999997"/>
          <c:h val="4.8779599999999999E-2"/>
        </c:manualLayout>
      </c:layout>
      <c:overlay val="1"/>
      <c:spPr>
        <a:noFill/>
        <a:ln w="12700" cap="flat">
          <a:noFill/>
          <a:miter lim="400000"/>
        </a:ln>
        <a:effectLst/>
      </c:spPr>
      <c:txPr>
        <a:bodyPr rot="0"/>
        <a:lstStyle/>
        <a:p>
          <a:pPr>
            <a:defRPr sz="1800" b="0" i="0" u="none" strike="noStrike">
              <a:solidFill>
                <a:srgbClr val="000000"/>
              </a:solidFill>
              <a:latin typeface="Intel Clear"/>
            </a:defRPr>
          </a:pPr>
          <a:endParaRPr lang="en-US"/>
        </a:p>
      </c:txPr>
    </c:legend>
    <c:plotVisOnly val="1"/>
    <c:dispBlanksAs val="gap"/>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ACC96268-0B6D-4115-A386-62DA33698AAD}" type="datetimeFigureOut">
              <a:rPr lang="en-US" smtClean="0"/>
              <a:t>10/13/2023</a:t>
            </a:fld>
            <a:endParaRPr lang="en-US"/>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E246CDC4-0ADD-428C-B4C5-D0CE8C2B26B4}" type="slidenum">
              <a:rPr lang="en-US" smtClean="0"/>
              <a:t>‹#›</a:t>
            </a:fld>
            <a:endParaRPr lang="en-US"/>
          </a:p>
        </p:txBody>
      </p:sp>
    </p:spTree>
    <p:extLst>
      <p:ext uri="{BB962C8B-B14F-4D97-AF65-F5344CB8AC3E}">
        <p14:creationId xmlns:p14="http://schemas.microsoft.com/office/powerpoint/2010/main" val="4096003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ONEAPI STUDENT AMBASSADOR PROGRAM</a:t>
            </a:r>
          </a:p>
          <a:p>
            <a:endParaRPr lang="en-US"/>
          </a:p>
          <a:p>
            <a:r>
              <a:rPr lang="en-US"/>
              <a:t>Criteria to participate include the following:</a:t>
            </a:r>
          </a:p>
          <a:p>
            <a:endParaRPr lang="en-US"/>
          </a:p>
          <a:p>
            <a:pPr marL="647824" lvl="1" indent="-176679">
              <a:buFont typeface="Arial" panose="020B0604020202020204" pitchFamily="34" charset="0"/>
              <a:buChar char="•"/>
            </a:pPr>
            <a:r>
              <a:rPr lang="en-US" b="1"/>
              <a:t>Enrolled in an undergraduate or graduate degree program</a:t>
            </a:r>
            <a:r>
              <a:rPr lang="en-US"/>
              <a:t> in any regionally accredited university, with a minimum of one year left until graduation</a:t>
            </a:r>
          </a:p>
          <a:p>
            <a:pPr marL="647824" lvl="1" indent="-176679">
              <a:buFont typeface="Arial" panose="020B0604020202020204" pitchFamily="34" charset="0"/>
              <a:buChar char="•"/>
            </a:pPr>
            <a:r>
              <a:rPr lang="en-US" b="1"/>
              <a:t>Willing to be an on-campus advocate for Intel technology</a:t>
            </a:r>
            <a:r>
              <a:rPr lang="en-US"/>
              <a:t> and share your work at events/conferences and host meetups on campus</a:t>
            </a:r>
          </a:p>
          <a:p>
            <a:pPr marL="647824" lvl="1" indent="-176679">
              <a:buFont typeface="Arial" panose="020B0604020202020204" pitchFamily="34" charset="0"/>
              <a:buChar char="•"/>
            </a:pPr>
            <a:r>
              <a:rPr lang="en-US" b="1"/>
              <a:t>Create  a project on </a:t>
            </a:r>
            <a:r>
              <a:rPr lang="en-US" b="1" err="1"/>
              <a:t>DevMesh</a:t>
            </a:r>
            <a:r>
              <a:rPr lang="en-US"/>
              <a:t> describing the work or research you are supporting</a:t>
            </a:r>
          </a:p>
          <a:p>
            <a:endParaRPr lang="en-US"/>
          </a:p>
          <a:p>
            <a:r>
              <a:rPr lang="en-US"/>
              <a:t>QR code </a:t>
            </a:r>
            <a:r>
              <a:rPr lang="en-US" err="1"/>
              <a:t>desination</a:t>
            </a:r>
            <a:r>
              <a:rPr lang="en-US"/>
              <a:t>: https://</a:t>
            </a:r>
            <a:r>
              <a:rPr lang="en-US" err="1"/>
              <a:t>www.intel.com</a:t>
            </a:r>
            <a:r>
              <a:rPr lang="en-US"/>
              <a:t>/content/www/us/</a:t>
            </a:r>
            <a:r>
              <a:rPr lang="en-US" err="1"/>
              <a:t>en</a:t>
            </a:r>
            <a:r>
              <a:rPr lang="en-US"/>
              <a:t>/developer/tools/</a:t>
            </a:r>
            <a:r>
              <a:rPr lang="en-US" err="1"/>
              <a:t>oneapi</a:t>
            </a:r>
            <a:r>
              <a:rPr lang="en-US"/>
              <a:t>/training/academic-program/</a:t>
            </a:r>
            <a:r>
              <a:rPr lang="en-US" err="1"/>
              <a:t>student-ambassador.html#gs.irkafm</a:t>
            </a:r>
            <a:endParaRPr lang="en-US"/>
          </a:p>
        </p:txBody>
      </p:sp>
      <p:sp>
        <p:nvSpPr>
          <p:cNvPr id="4" name="Slide Number Placeholder 3"/>
          <p:cNvSpPr>
            <a:spLocks noGrp="1"/>
          </p:cNvSpPr>
          <p:nvPr>
            <p:ph type="sldNum" sz="quarter" idx="5"/>
          </p:nvPr>
        </p:nvSpPr>
        <p:spPr/>
        <p:txBody>
          <a:bodyPr/>
          <a:lstStyle/>
          <a:p>
            <a:fld id="{CE384D47-10E4-4BF6-A027-444ECE1C9E13}" type="slidenum">
              <a:rPr lang="en-US" smtClean="0"/>
              <a:t>15</a:t>
            </a:fld>
            <a:endParaRPr lang="en-US"/>
          </a:p>
        </p:txBody>
      </p:sp>
    </p:spTree>
    <p:extLst>
      <p:ext uri="{BB962C8B-B14F-4D97-AF65-F5344CB8AC3E}">
        <p14:creationId xmlns:p14="http://schemas.microsoft.com/office/powerpoint/2010/main" val="1099482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Blue A">
    <p:bg>
      <p:bgPr>
        <a:solidFill>
          <a:srgbClr val="184A86"/>
        </a:solidFill>
        <a:effectLst/>
      </p:bgPr>
    </p:bg>
    <p:spTree>
      <p:nvGrpSpPr>
        <p:cNvPr id="1" name=""/>
        <p:cNvGrpSpPr/>
        <p:nvPr/>
      </p:nvGrpSpPr>
      <p:grpSpPr>
        <a:xfrm>
          <a:off x="0" y="0"/>
          <a:ext cx="0" cy="0"/>
          <a:chOff x="0" y="0"/>
          <a:chExt cx="0" cy="0"/>
        </a:xfrm>
      </p:grpSpPr>
      <p:sp>
        <p:nvSpPr>
          <p:cNvPr id="74" name="Rectangle"/>
          <p:cNvSpPr/>
          <p:nvPr/>
        </p:nvSpPr>
        <p:spPr>
          <a:xfrm>
            <a:off x="1469360" y="0"/>
            <a:ext cx="3430768" cy="539316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80" name="Square"/>
          <p:cNvSpPr/>
          <p:nvPr/>
        </p:nvSpPr>
        <p:spPr>
          <a:xfrm>
            <a:off x="861107" y="5390896"/>
            <a:ext cx="607299" cy="607299"/>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81" name="Rectangle"/>
          <p:cNvSpPr/>
          <p:nvPr/>
        </p:nvSpPr>
        <p:spPr>
          <a:xfrm>
            <a:off x="576067" y="5108797"/>
            <a:ext cx="286654" cy="282073"/>
          </a:xfrm>
          <a:prstGeom prst="rect">
            <a:avLst/>
          </a:prstGeom>
          <a:solidFill>
            <a:srgbClr val="00C7FD"/>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82" name="Square"/>
          <p:cNvSpPr/>
          <p:nvPr/>
        </p:nvSpPr>
        <p:spPr>
          <a:xfrm>
            <a:off x="861107" y="4952474"/>
            <a:ext cx="157461" cy="15746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31" name="Title Text">
            <a:extLst>
              <a:ext uri="{FF2B5EF4-FFF2-40B4-BE49-F238E27FC236}">
                <a16:creationId xmlns:a16="http://schemas.microsoft.com/office/drawing/2014/main" id="{89FD31ED-4225-F549-987B-028F84979F81}"/>
              </a:ext>
            </a:extLst>
          </p:cNvPr>
          <p:cNvSpPr txBox="1">
            <a:spLocks noGrp="1"/>
          </p:cNvSpPr>
          <p:nvPr>
            <p:ph type="title" hasCustomPrompt="1"/>
          </p:nvPr>
        </p:nvSpPr>
        <p:spPr>
          <a:xfrm>
            <a:off x="1895475" y="3585279"/>
            <a:ext cx="10972801" cy="10918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lvl1pPr>
              <a:defRPr sz="7500">
                <a:solidFill>
                  <a:schemeClr val="bg1"/>
                </a:solidFill>
              </a:defRPr>
            </a:lvl1pPr>
          </a:lstStyle>
          <a:p>
            <a:r>
              <a:rPr lang="en-US"/>
              <a:t>75 </a:t>
            </a:r>
            <a:r>
              <a:rPr lang="en-US" err="1"/>
              <a:t>pt</a:t>
            </a:r>
            <a:r>
              <a:rPr lang="en-US"/>
              <a:t> Intel Clear Light</a:t>
            </a:r>
            <a:endParaRPr/>
          </a:p>
        </p:txBody>
      </p:sp>
      <p:sp>
        <p:nvSpPr>
          <p:cNvPr id="17" name="Text Placeholder 2">
            <a:extLst>
              <a:ext uri="{FF2B5EF4-FFF2-40B4-BE49-F238E27FC236}">
                <a16:creationId xmlns:a16="http://schemas.microsoft.com/office/drawing/2014/main" id="{75379059-B28C-483A-9CD1-B3EB81874AEC}"/>
              </a:ext>
            </a:extLst>
          </p:cNvPr>
          <p:cNvSpPr>
            <a:spLocks noGrp="1"/>
          </p:cNvSpPr>
          <p:nvPr>
            <p:ph type="body" sz="quarter" idx="25" hasCustomPrompt="1"/>
          </p:nvPr>
        </p:nvSpPr>
        <p:spPr>
          <a:xfrm>
            <a:off x="1895475" y="3182315"/>
            <a:ext cx="10296524" cy="304800"/>
          </a:xfrm>
        </p:spPr>
        <p:txBody>
          <a:bodyPr>
            <a:normAutofit/>
          </a:bodyPr>
          <a:lstStyle>
            <a:lvl1pPr marL="0" indent="0">
              <a:buNone/>
              <a:defRPr sz="1600" b="1" i="0">
                <a:solidFill>
                  <a:srgbClr val="00C7FD"/>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a:t>16pt Intel Clear Bold Intro:</a:t>
            </a:r>
          </a:p>
        </p:txBody>
      </p:sp>
      <p:sp>
        <p:nvSpPr>
          <p:cNvPr id="18" name="Text Placeholder 6">
            <a:extLst>
              <a:ext uri="{FF2B5EF4-FFF2-40B4-BE49-F238E27FC236}">
                <a16:creationId xmlns:a16="http://schemas.microsoft.com/office/drawing/2014/main" id="{BEFC1083-9176-4B55-B8AB-9F31A213ED26}"/>
              </a:ext>
            </a:extLst>
          </p:cNvPr>
          <p:cNvSpPr>
            <a:spLocks noGrp="1"/>
          </p:cNvSpPr>
          <p:nvPr>
            <p:ph type="body" sz="quarter" idx="27" hasCustomPrompt="1"/>
          </p:nvPr>
        </p:nvSpPr>
        <p:spPr>
          <a:xfrm>
            <a:off x="1908348" y="4778609"/>
            <a:ext cx="10283651" cy="326776"/>
          </a:xfrm>
        </p:spPr>
        <p:txBody>
          <a:bodyPr>
            <a:normAutofit/>
          </a:bodyPr>
          <a:lstStyle>
            <a:lvl1pPr marL="0" indent="0">
              <a:buNone/>
              <a:defRPr sz="1800" b="0" i="0">
                <a:solidFill>
                  <a:schemeClr val="bg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a:t>18pt Intel Clear Subhead, Date, Etc.</a:t>
            </a:r>
          </a:p>
        </p:txBody>
      </p:sp>
      <p:grpSp>
        <p:nvGrpSpPr>
          <p:cNvPr id="9" name="Group 8">
            <a:extLst>
              <a:ext uri="{FF2B5EF4-FFF2-40B4-BE49-F238E27FC236}">
                <a16:creationId xmlns:a16="http://schemas.microsoft.com/office/drawing/2014/main" id="{698DF977-78B3-4C00-9E43-1223CD667932}"/>
              </a:ext>
            </a:extLst>
          </p:cNvPr>
          <p:cNvGrpSpPr/>
          <p:nvPr userDrawn="1"/>
        </p:nvGrpSpPr>
        <p:grpSpPr>
          <a:xfrm>
            <a:off x="1468406" y="5995719"/>
            <a:ext cx="1059754" cy="396801"/>
            <a:chOff x="1314450" y="6391094"/>
            <a:chExt cx="1123377" cy="420623"/>
          </a:xfrm>
        </p:grpSpPr>
        <p:sp>
          <p:nvSpPr>
            <p:cNvPr id="5" name="Freeform: Shape 4">
              <a:extLst>
                <a:ext uri="{FF2B5EF4-FFF2-40B4-BE49-F238E27FC236}">
                  <a16:creationId xmlns:a16="http://schemas.microsoft.com/office/drawing/2014/main" id="{78F73C8D-05B1-4270-85FA-B1FD37A25A06}"/>
                </a:ext>
              </a:extLst>
            </p:cNvPr>
            <p:cNvSpPr/>
            <p:nvPr/>
          </p:nvSpPr>
          <p:spPr>
            <a:xfrm>
              <a:off x="1314450" y="6396809"/>
              <a:ext cx="78581" cy="78581"/>
            </a:xfrm>
            <a:custGeom>
              <a:avLst/>
              <a:gdLst>
                <a:gd name="connsiteX0" fmla="*/ 0 w 78581"/>
                <a:gd name="connsiteY0" fmla="*/ 0 h 78581"/>
                <a:gd name="connsiteX1" fmla="*/ 78581 w 78581"/>
                <a:gd name="connsiteY1" fmla="*/ 0 h 78581"/>
                <a:gd name="connsiteX2" fmla="*/ 78581 w 78581"/>
                <a:gd name="connsiteY2" fmla="*/ 78581 h 78581"/>
                <a:gd name="connsiteX3" fmla="*/ 0 w 78581"/>
                <a:gd name="connsiteY3" fmla="*/ 78581 h 78581"/>
              </a:gdLst>
              <a:ahLst/>
              <a:cxnLst>
                <a:cxn ang="0">
                  <a:pos x="connsiteX0" y="connsiteY0"/>
                </a:cxn>
                <a:cxn ang="0">
                  <a:pos x="connsiteX1" y="connsiteY1"/>
                </a:cxn>
                <a:cxn ang="0">
                  <a:pos x="connsiteX2" y="connsiteY2"/>
                </a:cxn>
                <a:cxn ang="0">
                  <a:pos x="connsiteX3" y="connsiteY3"/>
                </a:cxn>
              </a:cxnLst>
              <a:rect l="l" t="t" r="r" b="b"/>
              <a:pathLst>
                <a:path w="78581" h="78581">
                  <a:moveTo>
                    <a:pt x="0" y="0"/>
                  </a:moveTo>
                  <a:lnTo>
                    <a:pt x="78581" y="0"/>
                  </a:lnTo>
                  <a:lnTo>
                    <a:pt x="78581" y="78581"/>
                  </a:lnTo>
                  <a:lnTo>
                    <a:pt x="0" y="78581"/>
                  </a:lnTo>
                  <a:close/>
                </a:path>
              </a:pathLst>
            </a:custGeom>
            <a:solidFill>
              <a:srgbClr val="00B2E3"/>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FC6580CA-6E37-4F04-8FAD-D6491FEE8CE6}"/>
                </a:ext>
              </a:extLst>
            </p:cNvPr>
            <p:cNvSpPr/>
            <p:nvPr/>
          </p:nvSpPr>
          <p:spPr>
            <a:xfrm>
              <a:off x="1316545" y="6391094"/>
              <a:ext cx="995171" cy="420623"/>
            </a:xfrm>
            <a:custGeom>
              <a:avLst/>
              <a:gdLst>
                <a:gd name="connsiteX0" fmla="*/ 74486 w 995171"/>
                <a:gd name="connsiteY0" fmla="*/ 131921 h 420623"/>
                <a:gd name="connsiteX1" fmla="*/ 0 w 995171"/>
                <a:gd name="connsiteY1" fmla="*/ 131921 h 420623"/>
                <a:gd name="connsiteX2" fmla="*/ 0 w 995171"/>
                <a:gd name="connsiteY2" fmla="*/ 414719 h 420623"/>
                <a:gd name="connsiteX3" fmla="*/ 74486 w 995171"/>
                <a:gd name="connsiteY3" fmla="*/ 414719 h 420623"/>
                <a:gd name="connsiteX4" fmla="*/ 74486 w 995171"/>
                <a:gd name="connsiteY4" fmla="*/ 131921 h 420623"/>
                <a:gd name="connsiteX5" fmla="*/ 568262 w 995171"/>
                <a:gd name="connsiteY5" fmla="*/ 417576 h 420623"/>
                <a:gd name="connsiteX6" fmla="*/ 568262 w 995171"/>
                <a:gd name="connsiteY6" fmla="*/ 348234 h 420623"/>
                <a:gd name="connsiteX7" fmla="*/ 541306 w 995171"/>
                <a:gd name="connsiteY7" fmla="*/ 346520 h 420623"/>
                <a:gd name="connsiteX8" fmla="*/ 523780 w 995171"/>
                <a:gd name="connsiteY8" fmla="*/ 338804 h 420623"/>
                <a:gd name="connsiteX9" fmla="*/ 516065 w 995171"/>
                <a:gd name="connsiteY9" fmla="*/ 321945 h 420623"/>
                <a:gd name="connsiteX10" fmla="*/ 514350 w 995171"/>
                <a:gd name="connsiteY10" fmla="*/ 294608 h 420623"/>
                <a:gd name="connsiteX11" fmla="*/ 514350 w 995171"/>
                <a:gd name="connsiteY11" fmla="*/ 195644 h 420623"/>
                <a:gd name="connsiteX12" fmla="*/ 568262 w 995171"/>
                <a:gd name="connsiteY12" fmla="*/ 195644 h 420623"/>
                <a:gd name="connsiteX13" fmla="*/ 568262 w 995171"/>
                <a:gd name="connsiteY13" fmla="*/ 131921 h 420623"/>
                <a:gd name="connsiteX14" fmla="*/ 514350 w 995171"/>
                <a:gd name="connsiteY14" fmla="*/ 131921 h 420623"/>
                <a:gd name="connsiteX15" fmla="*/ 514350 w 995171"/>
                <a:gd name="connsiteY15" fmla="*/ 21812 h 420623"/>
                <a:gd name="connsiteX16" fmla="*/ 439865 w 995171"/>
                <a:gd name="connsiteY16" fmla="*/ 21812 h 420623"/>
                <a:gd name="connsiteX17" fmla="*/ 439865 w 995171"/>
                <a:gd name="connsiteY17" fmla="*/ 295180 h 420623"/>
                <a:gd name="connsiteX18" fmla="*/ 445865 w 995171"/>
                <a:gd name="connsiteY18" fmla="*/ 353473 h 420623"/>
                <a:gd name="connsiteX19" fmla="*/ 465677 w 995171"/>
                <a:gd name="connsiteY19" fmla="*/ 391001 h 420623"/>
                <a:gd name="connsiteX20" fmla="*/ 502063 w 995171"/>
                <a:gd name="connsiteY20" fmla="*/ 411385 h 420623"/>
                <a:gd name="connsiteX21" fmla="*/ 558927 w 995171"/>
                <a:gd name="connsiteY21" fmla="*/ 417671 h 420623"/>
                <a:gd name="connsiteX22" fmla="*/ 568262 w 995171"/>
                <a:gd name="connsiteY22" fmla="*/ 417671 h 420623"/>
                <a:gd name="connsiteX23" fmla="*/ 995172 w 995171"/>
                <a:gd name="connsiteY23" fmla="*/ 0 h 420623"/>
                <a:gd name="connsiteX24" fmla="*/ 920687 w 995171"/>
                <a:gd name="connsiteY24" fmla="*/ 0 h 420623"/>
                <a:gd name="connsiteX25" fmla="*/ 920687 w 995171"/>
                <a:gd name="connsiteY25" fmla="*/ 414719 h 420623"/>
                <a:gd name="connsiteX26" fmla="*/ 995172 w 995171"/>
                <a:gd name="connsiteY26" fmla="*/ 414719 h 420623"/>
                <a:gd name="connsiteX27" fmla="*/ 995172 w 995171"/>
                <a:gd name="connsiteY27" fmla="*/ 0 h 420623"/>
                <a:gd name="connsiteX28" fmla="*/ 367951 w 995171"/>
                <a:gd name="connsiteY28" fmla="*/ 159830 h 420623"/>
                <a:gd name="connsiteX29" fmla="*/ 281273 w 995171"/>
                <a:gd name="connsiteY29" fmla="*/ 126206 h 420623"/>
                <a:gd name="connsiteX30" fmla="*/ 232410 w 995171"/>
                <a:gd name="connsiteY30" fmla="*/ 137065 h 420623"/>
                <a:gd name="connsiteX31" fmla="*/ 195358 w 995171"/>
                <a:gd name="connsiteY31" fmla="*/ 167259 h 420623"/>
                <a:gd name="connsiteX32" fmla="*/ 191262 w 995171"/>
                <a:gd name="connsiteY32" fmla="*/ 172498 h 420623"/>
                <a:gd name="connsiteX33" fmla="*/ 191262 w 995171"/>
                <a:gd name="connsiteY33" fmla="*/ 167831 h 420623"/>
                <a:gd name="connsiteX34" fmla="*/ 191262 w 995171"/>
                <a:gd name="connsiteY34" fmla="*/ 132017 h 420623"/>
                <a:gd name="connsiteX35" fmla="*/ 117920 w 995171"/>
                <a:gd name="connsiteY35" fmla="*/ 132017 h 420623"/>
                <a:gd name="connsiteX36" fmla="*/ 117920 w 995171"/>
                <a:gd name="connsiteY36" fmla="*/ 414814 h 420623"/>
                <a:gd name="connsiteX37" fmla="*/ 191929 w 995171"/>
                <a:gd name="connsiteY37" fmla="*/ 414814 h 420623"/>
                <a:gd name="connsiteX38" fmla="*/ 191929 w 995171"/>
                <a:gd name="connsiteY38" fmla="*/ 264128 h 420623"/>
                <a:gd name="connsiteX39" fmla="*/ 192024 w 995171"/>
                <a:gd name="connsiteY39" fmla="*/ 274606 h 420623"/>
                <a:gd name="connsiteX40" fmla="*/ 192119 w 995171"/>
                <a:gd name="connsiteY40" fmla="*/ 269558 h 420623"/>
                <a:gd name="connsiteX41" fmla="*/ 211741 w 995171"/>
                <a:gd name="connsiteY41" fmla="*/ 210884 h 420623"/>
                <a:gd name="connsiteX42" fmla="*/ 258985 w 995171"/>
                <a:gd name="connsiteY42" fmla="*/ 190786 h 420623"/>
                <a:gd name="connsiteX43" fmla="*/ 307753 w 995171"/>
                <a:gd name="connsiteY43" fmla="*/ 210407 h 420623"/>
                <a:gd name="connsiteX44" fmla="*/ 323945 w 995171"/>
                <a:gd name="connsiteY44" fmla="*/ 264605 h 420623"/>
                <a:gd name="connsiteX45" fmla="*/ 323945 w 995171"/>
                <a:gd name="connsiteY45" fmla="*/ 264605 h 420623"/>
                <a:gd name="connsiteX46" fmla="*/ 323945 w 995171"/>
                <a:gd name="connsiteY46" fmla="*/ 265176 h 420623"/>
                <a:gd name="connsiteX47" fmla="*/ 323945 w 995171"/>
                <a:gd name="connsiteY47" fmla="*/ 265271 h 420623"/>
                <a:gd name="connsiteX48" fmla="*/ 323945 w 995171"/>
                <a:gd name="connsiteY48" fmla="*/ 414814 h 420623"/>
                <a:gd name="connsiteX49" fmla="*/ 399098 w 995171"/>
                <a:gd name="connsiteY49" fmla="*/ 414814 h 420623"/>
                <a:gd name="connsiteX50" fmla="*/ 399098 w 995171"/>
                <a:gd name="connsiteY50" fmla="*/ 254222 h 420623"/>
                <a:gd name="connsiteX51" fmla="*/ 367951 w 995171"/>
                <a:gd name="connsiteY51" fmla="*/ 159830 h 420623"/>
                <a:gd name="connsiteX52" fmla="*/ 881825 w 995171"/>
                <a:gd name="connsiteY52" fmla="*/ 272796 h 420623"/>
                <a:gd name="connsiteX53" fmla="*/ 871061 w 995171"/>
                <a:gd name="connsiteY53" fmla="*/ 215646 h 420623"/>
                <a:gd name="connsiteX54" fmla="*/ 841057 w 995171"/>
                <a:gd name="connsiteY54" fmla="*/ 168974 h 420623"/>
                <a:gd name="connsiteX55" fmla="*/ 794957 w 995171"/>
                <a:gd name="connsiteY55" fmla="*/ 137636 h 420623"/>
                <a:gd name="connsiteX56" fmla="*/ 735806 w 995171"/>
                <a:gd name="connsiteY56" fmla="*/ 126302 h 420623"/>
                <a:gd name="connsiteX57" fmla="*/ 678371 w 995171"/>
                <a:gd name="connsiteY57" fmla="*/ 137922 h 420623"/>
                <a:gd name="connsiteX58" fmla="*/ 631698 w 995171"/>
                <a:gd name="connsiteY58" fmla="*/ 169355 h 420623"/>
                <a:gd name="connsiteX59" fmla="*/ 600266 w 995171"/>
                <a:gd name="connsiteY59" fmla="*/ 216027 h 420623"/>
                <a:gd name="connsiteX60" fmla="*/ 588645 w 995171"/>
                <a:gd name="connsiteY60" fmla="*/ 273463 h 420623"/>
                <a:gd name="connsiteX61" fmla="*/ 599694 w 995171"/>
                <a:gd name="connsiteY61" fmla="*/ 330899 h 420623"/>
                <a:gd name="connsiteX62" fmla="*/ 630269 w 995171"/>
                <a:gd name="connsiteY62" fmla="*/ 377571 h 420623"/>
                <a:gd name="connsiteX63" fmla="*/ 677513 w 995171"/>
                <a:gd name="connsiteY63" fmla="*/ 409004 h 420623"/>
                <a:gd name="connsiteX64" fmla="*/ 738092 w 995171"/>
                <a:gd name="connsiteY64" fmla="*/ 420624 h 420623"/>
                <a:gd name="connsiteX65" fmla="*/ 863918 w 995171"/>
                <a:gd name="connsiteY65" fmla="*/ 365093 h 420623"/>
                <a:gd name="connsiteX66" fmla="*/ 810292 w 995171"/>
                <a:gd name="connsiteY66" fmla="*/ 324231 h 420623"/>
                <a:gd name="connsiteX67" fmla="*/ 738664 w 995171"/>
                <a:gd name="connsiteY67" fmla="*/ 355854 h 420623"/>
                <a:gd name="connsiteX68" fmla="*/ 687229 w 995171"/>
                <a:gd name="connsiteY68" fmla="*/ 341376 h 420623"/>
                <a:gd name="connsiteX69" fmla="*/ 660368 w 995171"/>
                <a:gd name="connsiteY69" fmla="*/ 302133 h 420623"/>
                <a:gd name="connsiteX70" fmla="*/ 659606 w 995171"/>
                <a:gd name="connsiteY70" fmla="*/ 299466 h 420623"/>
                <a:gd name="connsiteX71" fmla="*/ 881825 w 995171"/>
                <a:gd name="connsiteY71" fmla="*/ 299466 h 420623"/>
                <a:gd name="connsiteX72" fmla="*/ 881825 w 995171"/>
                <a:gd name="connsiteY72" fmla="*/ 272796 h 420623"/>
                <a:gd name="connsiteX73" fmla="*/ 660368 w 995171"/>
                <a:gd name="connsiteY73" fmla="*/ 246793 h 420623"/>
                <a:gd name="connsiteX74" fmla="*/ 735330 w 995171"/>
                <a:gd name="connsiteY74" fmla="*/ 189929 h 420623"/>
                <a:gd name="connsiteX75" fmla="*/ 810387 w 995171"/>
                <a:gd name="connsiteY75" fmla="*/ 246698 h 420623"/>
                <a:gd name="connsiteX76" fmla="*/ 660368 w 995171"/>
                <a:gd name="connsiteY76" fmla="*/ 246793 h 42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95171" h="420623">
                  <a:moveTo>
                    <a:pt x="74486" y="131921"/>
                  </a:moveTo>
                  <a:lnTo>
                    <a:pt x="0" y="131921"/>
                  </a:lnTo>
                  <a:lnTo>
                    <a:pt x="0" y="414719"/>
                  </a:lnTo>
                  <a:lnTo>
                    <a:pt x="74486" y="414719"/>
                  </a:lnTo>
                  <a:lnTo>
                    <a:pt x="74486" y="131921"/>
                  </a:lnTo>
                  <a:close/>
                  <a:moveTo>
                    <a:pt x="568262" y="417576"/>
                  </a:moveTo>
                  <a:lnTo>
                    <a:pt x="568262" y="348234"/>
                  </a:lnTo>
                  <a:cubicBezTo>
                    <a:pt x="557308" y="348139"/>
                    <a:pt x="548259" y="347567"/>
                    <a:pt x="541306" y="346520"/>
                  </a:cubicBezTo>
                  <a:cubicBezTo>
                    <a:pt x="533591" y="345281"/>
                    <a:pt x="527685" y="342710"/>
                    <a:pt x="523780" y="338804"/>
                  </a:cubicBezTo>
                  <a:cubicBezTo>
                    <a:pt x="519875" y="334899"/>
                    <a:pt x="517303" y="329184"/>
                    <a:pt x="516065" y="321945"/>
                  </a:cubicBezTo>
                  <a:cubicBezTo>
                    <a:pt x="514922" y="314992"/>
                    <a:pt x="514350" y="305753"/>
                    <a:pt x="514350" y="294608"/>
                  </a:cubicBezTo>
                  <a:lnTo>
                    <a:pt x="514350" y="195644"/>
                  </a:lnTo>
                  <a:lnTo>
                    <a:pt x="568262" y="195644"/>
                  </a:lnTo>
                  <a:lnTo>
                    <a:pt x="568262" y="131921"/>
                  </a:lnTo>
                  <a:lnTo>
                    <a:pt x="514350" y="131921"/>
                  </a:lnTo>
                  <a:lnTo>
                    <a:pt x="514350" y="21812"/>
                  </a:lnTo>
                  <a:lnTo>
                    <a:pt x="439865" y="21812"/>
                  </a:lnTo>
                  <a:lnTo>
                    <a:pt x="439865" y="295180"/>
                  </a:lnTo>
                  <a:cubicBezTo>
                    <a:pt x="439865" y="318230"/>
                    <a:pt x="441865" y="337852"/>
                    <a:pt x="445865" y="353473"/>
                  </a:cubicBezTo>
                  <a:cubicBezTo>
                    <a:pt x="449771" y="368903"/>
                    <a:pt x="456438" y="381572"/>
                    <a:pt x="465677" y="391001"/>
                  </a:cubicBezTo>
                  <a:cubicBezTo>
                    <a:pt x="474917" y="400431"/>
                    <a:pt x="487204" y="407289"/>
                    <a:pt x="502063" y="411385"/>
                  </a:cubicBezTo>
                  <a:cubicBezTo>
                    <a:pt x="517112" y="415481"/>
                    <a:pt x="536258" y="417671"/>
                    <a:pt x="558927" y="417671"/>
                  </a:cubicBezTo>
                  <a:lnTo>
                    <a:pt x="568262" y="417671"/>
                  </a:lnTo>
                  <a:close/>
                  <a:moveTo>
                    <a:pt x="995172" y="0"/>
                  </a:moveTo>
                  <a:lnTo>
                    <a:pt x="920687" y="0"/>
                  </a:lnTo>
                  <a:lnTo>
                    <a:pt x="920687" y="414719"/>
                  </a:lnTo>
                  <a:lnTo>
                    <a:pt x="995172" y="414719"/>
                  </a:lnTo>
                  <a:lnTo>
                    <a:pt x="995172" y="0"/>
                  </a:lnTo>
                  <a:close/>
                  <a:moveTo>
                    <a:pt x="367951" y="159830"/>
                  </a:moveTo>
                  <a:cubicBezTo>
                    <a:pt x="347282" y="137541"/>
                    <a:pt x="318135" y="126206"/>
                    <a:pt x="281273" y="126206"/>
                  </a:cubicBezTo>
                  <a:cubicBezTo>
                    <a:pt x="263462" y="126206"/>
                    <a:pt x="247079" y="129921"/>
                    <a:pt x="232410" y="137065"/>
                  </a:cubicBezTo>
                  <a:cubicBezTo>
                    <a:pt x="217742" y="144304"/>
                    <a:pt x="205264" y="154496"/>
                    <a:pt x="195358" y="167259"/>
                  </a:cubicBezTo>
                  <a:lnTo>
                    <a:pt x="191262" y="172498"/>
                  </a:lnTo>
                  <a:lnTo>
                    <a:pt x="191262" y="167831"/>
                  </a:lnTo>
                  <a:lnTo>
                    <a:pt x="191262" y="132017"/>
                  </a:lnTo>
                  <a:lnTo>
                    <a:pt x="117920" y="132017"/>
                  </a:lnTo>
                  <a:lnTo>
                    <a:pt x="117920" y="414814"/>
                  </a:lnTo>
                  <a:lnTo>
                    <a:pt x="191929" y="414814"/>
                  </a:lnTo>
                  <a:lnTo>
                    <a:pt x="191929" y="264128"/>
                  </a:lnTo>
                  <a:lnTo>
                    <a:pt x="192024" y="274606"/>
                  </a:lnTo>
                  <a:cubicBezTo>
                    <a:pt x="192024" y="272891"/>
                    <a:pt x="192024" y="271177"/>
                    <a:pt x="192119" y="269558"/>
                  </a:cubicBezTo>
                  <a:cubicBezTo>
                    <a:pt x="192881" y="243173"/>
                    <a:pt x="199454" y="223456"/>
                    <a:pt x="211741" y="210884"/>
                  </a:cubicBezTo>
                  <a:cubicBezTo>
                    <a:pt x="224790" y="197549"/>
                    <a:pt x="240697" y="190786"/>
                    <a:pt x="258985" y="190786"/>
                  </a:cubicBezTo>
                  <a:cubicBezTo>
                    <a:pt x="280511" y="190786"/>
                    <a:pt x="296894" y="197358"/>
                    <a:pt x="307753" y="210407"/>
                  </a:cubicBezTo>
                  <a:cubicBezTo>
                    <a:pt x="318421" y="223171"/>
                    <a:pt x="323850" y="241364"/>
                    <a:pt x="323945" y="264605"/>
                  </a:cubicBezTo>
                  <a:lnTo>
                    <a:pt x="323945" y="264605"/>
                  </a:lnTo>
                  <a:lnTo>
                    <a:pt x="323945" y="265176"/>
                  </a:lnTo>
                  <a:lnTo>
                    <a:pt x="323945" y="265271"/>
                  </a:lnTo>
                  <a:lnTo>
                    <a:pt x="323945" y="414814"/>
                  </a:lnTo>
                  <a:lnTo>
                    <a:pt x="399098" y="414814"/>
                  </a:lnTo>
                  <a:lnTo>
                    <a:pt x="399098" y="254222"/>
                  </a:lnTo>
                  <a:cubicBezTo>
                    <a:pt x="399193" y="213931"/>
                    <a:pt x="388620" y="182118"/>
                    <a:pt x="367951" y="159830"/>
                  </a:cubicBezTo>
                  <a:moveTo>
                    <a:pt x="881825" y="272796"/>
                  </a:moveTo>
                  <a:cubicBezTo>
                    <a:pt x="881825" y="252508"/>
                    <a:pt x="878205" y="233267"/>
                    <a:pt x="871061" y="215646"/>
                  </a:cubicBezTo>
                  <a:cubicBezTo>
                    <a:pt x="863918" y="198025"/>
                    <a:pt x="853821" y="182309"/>
                    <a:pt x="841057" y="168974"/>
                  </a:cubicBezTo>
                  <a:cubicBezTo>
                    <a:pt x="828294" y="155639"/>
                    <a:pt x="812768" y="145066"/>
                    <a:pt x="794957" y="137636"/>
                  </a:cubicBezTo>
                  <a:cubicBezTo>
                    <a:pt x="777145" y="130112"/>
                    <a:pt x="757238" y="126302"/>
                    <a:pt x="735806" y="126302"/>
                  </a:cubicBezTo>
                  <a:cubicBezTo>
                    <a:pt x="715518" y="126302"/>
                    <a:pt x="696182" y="130207"/>
                    <a:pt x="678371" y="137922"/>
                  </a:cubicBezTo>
                  <a:cubicBezTo>
                    <a:pt x="660559" y="145637"/>
                    <a:pt x="644843" y="156210"/>
                    <a:pt x="631698" y="169355"/>
                  </a:cubicBezTo>
                  <a:cubicBezTo>
                    <a:pt x="618554" y="182499"/>
                    <a:pt x="607981" y="198215"/>
                    <a:pt x="600266" y="216027"/>
                  </a:cubicBezTo>
                  <a:cubicBezTo>
                    <a:pt x="592550" y="233839"/>
                    <a:pt x="588645" y="253175"/>
                    <a:pt x="588645" y="273463"/>
                  </a:cubicBezTo>
                  <a:cubicBezTo>
                    <a:pt x="588645" y="293751"/>
                    <a:pt x="592360" y="313087"/>
                    <a:pt x="599694" y="330899"/>
                  </a:cubicBezTo>
                  <a:cubicBezTo>
                    <a:pt x="607028" y="348710"/>
                    <a:pt x="617315" y="364426"/>
                    <a:pt x="630269" y="377571"/>
                  </a:cubicBezTo>
                  <a:cubicBezTo>
                    <a:pt x="643223" y="390716"/>
                    <a:pt x="659130" y="401288"/>
                    <a:pt x="677513" y="409004"/>
                  </a:cubicBezTo>
                  <a:cubicBezTo>
                    <a:pt x="695897" y="416719"/>
                    <a:pt x="716280" y="420624"/>
                    <a:pt x="738092" y="420624"/>
                  </a:cubicBezTo>
                  <a:cubicBezTo>
                    <a:pt x="801148" y="420624"/>
                    <a:pt x="840391" y="391954"/>
                    <a:pt x="863918" y="365093"/>
                  </a:cubicBezTo>
                  <a:lnTo>
                    <a:pt x="810292" y="324231"/>
                  </a:lnTo>
                  <a:cubicBezTo>
                    <a:pt x="798957" y="337661"/>
                    <a:pt x="772192" y="355854"/>
                    <a:pt x="738664" y="355854"/>
                  </a:cubicBezTo>
                  <a:cubicBezTo>
                    <a:pt x="717614" y="355854"/>
                    <a:pt x="700373" y="350996"/>
                    <a:pt x="687229" y="341376"/>
                  </a:cubicBezTo>
                  <a:cubicBezTo>
                    <a:pt x="674084" y="331756"/>
                    <a:pt x="665036" y="318611"/>
                    <a:pt x="660368" y="302133"/>
                  </a:cubicBezTo>
                  <a:lnTo>
                    <a:pt x="659606" y="299466"/>
                  </a:lnTo>
                  <a:lnTo>
                    <a:pt x="881825" y="299466"/>
                  </a:lnTo>
                  <a:lnTo>
                    <a:pt x="881825" y="272796"/>
                  </a:lnTo>
                  <a:close/>
                  <a:moveTo>
                    <a:pt x="660368" y="246793"/>
                  </a:moveTo>
                  <a:cubicBezTo>
                    <a:pt x="660368" y="226124"/>
                    <a:pt x="684086" y="189929"/>
                    <a:pt x="735330" y="189929"/>
                  </a:cubicBezTo>
                  <a:cubicBezTo>
                    <a:pt x="786575" y="189929"/>
                    <a:pt x="810387" y="226028"/>
                    <a:pt x="810387" y="246698"/>
                  </a:cubicBezTo>
                  <a:lnTo>
                    <a:pt x="660368" y="246793"/>
                  </a:lnTo>
                  <a:close/>
                </a:path>
              </a:pathLst>
            </a:custGeom>
            <a:solidFill>
              <a:srgbClr val="FFFFFF"/>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1C614C49-972F-498A-9654-844CECF9AF64}"/>
                </a:ext>
              </a:extLst>
            </p:cNvPr>
            <p:cNvSpPr/>
            <p:nvPr/>
          </p:nvSpPr>
          <p:spPr>
            <a:xfrm>
              <a:off x="2358770" y="6728469"/>
              <a:ext cx="79057" cy="79057"/>
            </a:xfrm>
            <a:custGeom>
              <a:avLst/>
              <a:gdLst>
                <a:gd name="connsiteX0" fmla="*/ 39529 w 79057"/>
                <a:gd name="connsiteY0" fmla="*/ 5620 h 79057"/>
                <a:gd name="connsiteX1" fmla="*/ 73438 w 79057"/>
                <a:gd name="connsiteY1" fmla="*/ 39529 h 79057"/>
                <a:gd name="connsiteX2" fmla="*/ 39529 w 79057"/>
                <a:gd name="connsiteY2" fmla="*/ 73438 h 79057"/>
                <a:gd name="connsiteX3" fmla="*/ 5620 w 79057"/>
                <a:gd name="connsiteY3" fmla="*/ 39529 h 79057"/>
                <a:gd name="connsiteX4" fmla="*/ 39529 w 79057"/>
                <a:gd name="connsiteY4" fmla="*/ 5620 h 79057"/>
                <a:gd name="connsiteX5" fmla="*/ 39529 w 79057"/>
                <a:gd name="connsiteY5" fmla="*/ 0 h 79057"/>
                <a:gd name="connsiteX6" fmla="*/ 0 w 79057"/>
                <a:gd name="connsiteY6" fmla="*/ 39529 h 79057"/>
                <a:gd name="connsiteX7" fmla="*/ 39529 w 79057"/>
                <a:gd name="connsiteY7" fmla="*/ 79058 h 79057"/>
                <a:gd name="connsiteX8" fmla="*/ 79058 w 79057"/>
                <a:gd name="connsiteY8" fmla="*/ 39529 h 79057"/>
                <a:gd name="connsiteX9" fmla="*/ 39529 w 79057"/>
                <a:gd name="connsiteY9" fmla="*/ 0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79057">
                  <a:moveTo>
                    <a:pt x="39529" y="5620"/>
                  </a:moveTo>
                  <a:cubicBezTo>
                    <a:pt x="58198" y="5620"/>
                    <a:pt x="73438" y="20860"/>
                    <a:pt x="73438" y="39529"/>
                  </a:cubicBezTo>
                  <a:cubicBezTo>
                    <a:pt x="73438" y="58198"/>
                    <a:pt x="58198" y="73438"/>
                    <a:pt x="39529" y="73438"/>
                  </a:cubicBezTo>
                  <a:cubicBezTo>
                    <a:pt x="20860" y="73438"/>
                    <a:pt x="5620" y="58198"/>
                    <a:pt x="5620" y="39529"/>
                  </a:cubicBezTo>
                  <a:cubicBezTo>
                    <a:pt x="5620" y="20860"/>
                    <a:pt x="20860" y="5620"/>
                    <a:pt x="39529" y="5620"/>
                  </a:cubicBezTo>
                  <a:moveTo>
                    <a:pt x="39529" y="0"/>
                  </a:moveTo>
                  <a:cubicBezTo>
                    <a:pt x="17717" y="0"/>
                    <a:pt x="0" y="17717"/>
                    <a:pt x="0" y="39529"/>
                  </a:cubicBezTo>
                  <a:cubicBezTo>
                    <a:pt x="0" y="61341"/>
                    <a:pt x="17717" y="79058"/>
                    <a:pt x="39529" y="79058"/>
                  </a:cubicBezTo>
                  <a:cubicBezTo>
                    <a:pt x="61341" y="79058"/>
                    <a:pt x="79058" y="61341"/>
                    <a:pt x="79058" y="39529"/>
                  </a:cubicBezTo>
                  <a:cubicBezTo>
                    <a:pt x="79058" y="17717"/>
                    <a:pt x="61341" y="0"/>
                    <a:pt x="39529" y="0"/>
                  </a:cubicBezTo>
                </a:path>
              </a:pathLst>
            </a:custGeom>
            <a:solidFill>
              <a:srgbClr val="FFFFFF"/>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922EBBE0-933B-4A65-BAAC-DC5972E3F9A4}"/>
                </a:ext>
              </a:extLst>
            </p:cNvPr>
            <p:cNvSpPr/>
            <p:nvPr/>
          </p:nvSpPr>
          <p:spPr>
            <a:xfrm>
              <a:off x="2384869" y="6748090"/>
              <a:ext cx="30765" cy="39528"/>
            </a:xfrm>
            <a:custGeom>
              <a:avLst/>
              <a:gdLst>
                <a:gd name="connsiteX0" fmla="*/ 16383 w 30765"/>
                <a:gd name="connsiteY0" fmla="*/ 95 h 39528"/>
                <a:gd name="connsiteX1" fmla="*/ 23051 w 30765"/>
                <a:gd name="connsiteY1" fmla="*/ 1715 h 39528"/>
                <a:gd name="connsiteX2" fmla="*/ 27718 w 30765"/>
                <a:gd name="connsiteY2" fmla="*/ 6191 h 39528"/>
                <a:gd name="connsiteX3" fmla="*/ 29337 w 30765"/>
                <a:gd name="connsiteY3" fmla="*/ 12478 h 39528"/>
                <a:gd name="connsiteX4" fmla="*/ 27146 w 30765"/>
                <a:gd name="connsiteY4" fmla="*/ 19622 h 39528"/>
                <a:gd name="connsiteX5" fmla="*/ 21812 w 30765"/>
                <a:gd name="connsiteY5" fmla="*/ 23717 h 39528"/>
                <a:gd name="connsiteX6" fmla="*/ 30766 w 30765"/>
                <a:gd name="connsiteY6" fmla="*/ 39529 h 39528"/>
                <a:gd name="connsiteX7" fmla="*/ 23717 w 30765"/>
                <a:gd name="connsiteY7" fmla="*/ 39529 h 39528"/>
                <a:gd name="connsiteX8" fmla="*/ 15526 w 30765"/>
                <a:gd name="connsiteY8" fmla="*/ 24860 h 39528"/>
                <a:gd name="connsiteX9" fmla="*/ 6191 w 30765"/>
                <a:gd name="connsiteY9" fmla="*/ 24860 h 39528"/>
                <a:gd name="connsiteX10" fmla="*/ 6191 w 30765"/>
                <a:gd name="connsiteY10" fmla="*/ 39529 h 39528"/>
                <a:gd name="connsiteX11" fmla="*/ 0 w 30765"/>
                <a:gd name="connsiteY11" fmla="*/ 39529 h 39528"/>
                <a:gd name="connsiteX12" fmla="*/ 0 w 30765"/>
                <a:gd name="connsiteY12" fmla="*/ 0 h 39528"/>
                <a:gd name="connsiteX13" fmla="*/ 16383 w 30765"/>
                <a:gd name="connsiteY13" fmla="*/ 0 h 39528"/>
                <a:gd name="connsiteX14" fmla="*/ 16383 w 30765"/>
                <a:gd name="connsiteY14" fmla="*/ 19336 h 39528"/>
                <a:gd name="connsiteX15" fmla="*/ 19907 w 30765"/>
                <a:gd name="connsiteY15" fmla="*/ 18478 h 39528"/>
                <a:gd name="connsiteX16" fmla="*/ 22289 w 30765"/>
                <a:gd name="connsiteY16" fmla="*/ 16097 h 39528"/>
                <a:gd name="connsiteX17" fmla="*/ 23146 w 30765"/>
                <a:gd name="connsiteY17" fmla="*/ 12573 h 39528"/>
                <a:gd name="connsiteX18" fmla="*/ 22289 w 30765"/>
                <a:gd name="connsiteY18" fmla="*/ 9049 h 39528"/>
                <a:gd name="connsiteX19" fmla="*/ 19907 w 30765"/>
                <a:gd name="connsiteY19" fmla="*/ 6668 h 39528"/>
                <a:gd name="connsiteX20" fmla="*/ 16383 w 30765"/>
                <a:gd name="connsiteY20" fmla="*/ 5810 h 39528"/>
                <a:gd name="connsiteX21" fmla="*/ 6191 w 30765"/>
                <a:gd name="connsiteY21" fmla="*/ 5810 h 39528"/>
                <a:gd name="connsiteX22" fmla="*/ 6191 w 30765"/>
                <a:gd name="connsiteY22" fmla="*/ 19336 h 39528"/>
                <a:gd name="connsiteX23" fmla="*/ 16383 w 30765"/>
                <a:gd name="connsiteY23" fmla="*/ 19336 h 3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765" h="39528">
                  <a:moveTo>
                    <a:pt x="16383" y="95"/>
                  </a:moveTo>
                  <a:cubicBezTo>
                    <a:pt x="18860" y="95"/>
                    <a:pt x="21050" y="667"/>
                    <a:pt x="23051" y="1715"/>
                  </a:cubicBezTo>
                  <a:cubicBezTo>
                    <a:pt x="25051" y="2762"/>
                    <a:pt x="26575" y="4286"/>
                    <a:pt x="27718" y="6191"/>
                  </a:cubicBezTo>
                  <a:cubicBezTo>
                    <a:pt x="28861" y="8096"/>
                    <a:pt x="29337" y="10192"/>
                    <a:pt x="29337" y="12478"/>
                  </a:cubicBezTo>
                  <a:cubicBezTo>
                    <a:pt x="29337" y="15335"/>
                    <a:pt x="28575" y="17717"/>
                    <a:pt x="27146" y="19622"/>
                  </a:cubicBezTo>
                  <a:cubicBezTo>
                    <a:pt x="25718" y="21527"/>
                    <a:pt x="23908" y="22860"/>
                    <a:pt x="21812" y="23717"/>
                  </a:cubicBezTo>
                  <a:lnTo>
                    <a:pt x="30766" y="39529"/>
                  </a:lnTo>
                  <a:lnTo>
                    <a:pt x="23717" y="39529"/>
                  </a:lnTo>
                  <a:lnTo>
                    <a:pt x="15526" y="24860"/>
                  </a:lnTo>
                  <a:lnTo>
                    <a:pt x="6191" y="24860"/>
                  </a:lnTo>
                  <a:lnTo>
                    <a:pt x="6191" y="39529"/>
                  </a:lnTo>
                  <a:lnTo>
                    <a:pt x="0" y="39529"/>
                  </a:lnTo>
                  <a:lnTo>
                    <a:pt x="0" y="0"/>
                  </a:lnTo>
                  <a:lnTo>
                    <a:pt x="16383" y="0"/>
                  </a:lnTo>
                  <a:close/>
                  <a:moveTo>
                    <a:pt x="16383" y="19336"/>
                  </a:moveTo>
                  <a:cubicBezTo>
                    <a:pt x="17717" y="19336"/>
                    <a:pt x="18860" y="19050"/>
                    <a:pt x="19907" y="18478"/>
                  </a:cubicBezTo>
                  <a:cubicBezTo>
                    <a:pt x="20955" y="17907"/>
                    <a:pt x="21717" y="17050"/>
                    <a:pt x="22289" y="16097"/>
                  </a:cubicBezTo>
                  <a:cubicBezTo>
                    <a:pt x="22860" y="15050"/>
                    <a:pt x="23146" y="13906"/>
                    <a:pt x="23146" y="12573"/>
                  </a:cubicBezTo>
                  <a:cubicBezTo>
                    <a:pt x="23146" y="11240"/>
                    <a:pt x="22860" y="10097"/>
                    <a:pt x="22289" y="9049"/>
                  </a:cubicBezTo>
                  <a:cubicBezTo>
                    <a:pt x="21717" y="8001"/>
                    <a:pt x="20860" y="7239"/>
                    <a:pt x="19907" y="6668"/>
                  </a:cubicBezTo>
                  <a:cubicBezTo>
                    <a:pt x="18860" y="6096"/>
                    <a:pt x="17717" y="5810"/>
                    <a:pt x="16383" y="5810"/>
                  </a:cubicBezTo>
                  <a:lnTo>
                    <a:pt x="6191" y="5810"/>
                  </a:lnTo>
                  <a:lnTo>
                    <a:pt x="6191" y="19336"/>
                  </a:lnTo>
                  <a:lnTo>
                    <a:pt x="16383" y="19336"/>
                  </a:lnTo>
                  <a:close/>
                </a:path>
              </a:pathLst>
            </a:custGeom>
            <a:solidFill>
              <a:srgbClr val="FFFFFF"/>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306086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 Content &amp; Pictur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B3C6455-4913-47BC-8232-AB0BABBA08C3}"/>
              </a:ext>
            </a:extLst>
          </p:cNvPr>
          <p:cNvSpPr>
            <a:spLocks noGrp="1"/>
          </p:cNvSpPr>
          <p:nvPr>
            <p:ph type="pic" sz="quarter" idx="30"/>
          </p:nvPr>
        </p:nvSpPr>
        <p:spPr>
          <a:xfrm>
            <a:off x="6615046" y="0"/>
            <a:ext cx="5129422" cy="6416167"/>
          </a:xfrm>
        </p:spPr>
        <p:txBody>
          <a:bodyPr/>
          <a:lstStyle/>
          <a:p>
            <a:r>
              <a:rPr lang="en-US"/>
              <a:t>Click icon to add picture</a:t>
            </a:r>
          </a:p>
        </p:txBody>
      </p:sp>
      <p:sp>
        <p:nvSpPr>
          <p:cNvPr id="23" name="Title Text">
            <a:extLst>
              <a:ext uri="{FF2B5EF4-FFF2-40B4-BE49-F238E27FC236}">
                <a16:creationId xmlns:a16="http://schemas.microsoft.com/office/drawing/2014/main" id="{FAEAC0A3-8438-1245-A28C-64BC26BFB231}"/>
              </a:ext>
            </a:extLst>
          </p:cNvPr>
          <p:cNvSpPr txBox="1">
            <a:spLocks noGrp="1"/>
          </p:cNvSpPr>
          <p:nvPr>
            <p:ph type="title" hasCustomPrompt="1"/>
          </p:nvPr>
        </p:nvSpPr>
        <p:spPr>
          <a:xfrm>
            <a:off x="571500" y="567227"/>
            <a:ext cx="5747107" cy="9458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lvl1pPr>
              <a:defRPr sz="4000">
                <a:solidFill>
                  <a:srgbClr val="525252"/>
                </a:solidFill>
              </a:defRPr>
            </a:lvl1pPr>
          </a:lstStyle>
          <a:p>
            <a:r>
              <a:rPr lang="en-US"/>
              <a:t>40pt Intel Clear Light Text Goes Here</a:t>
            </a:r>
          </a:p>
        </p:txBody>
      </p:sp>
      <p:sp>
        <p:nvSpPr>
          <p:cNvPr id="11" name="Content Placeholder 2">
            <a:extLst>
              <a:ext uri="{FF2B5EF4-FFF2-40B4-BE49-F238E27FC236}">
                <a16:creationId xmlns:a16="http://schemas.microsoft.com/office/drawing/2014/main" id="{7B7FB3F6-9C71-45A0-8236-12671533CA22}"/>
              </a:ext>
            </a:extLst>
          </p:cNvPr>
          <p:cNvSpPr>
            <a:spLocks noGrp="1"/>
          </p:cNvSpPr>
          <p:nvPr>
            <p:ph sz="quarter" idx="32"/>
          </p:nvPr>
        </p:nvSpPr>
        <p:spPr>
          <a:xfrm>
            <a:off x="571500" y="2139952"/>
            <a:ext cx="5768944" cy="4118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3">
            <a:extLst>
              <a:ext uri="{FF2B5EF4-FFF2-40B4-BE49-F238E27FC236}">
                <a16:creationId xmlns:a16="http://schemas.microsoft.com/office/drawing/2014/main" id="{B1C73349-1E00-4922-970C-187F97CE0620}"/>
              </a:ext>
            </a:extLst>
          </p:cNvPr>
          <p:cNvSpPr>
            <a:spLocks noGrp="1"/>
          </p:cNvSpPr>
          <p:nvPr>
            <p:ph type="body" sz="quarter" idx="29"/>
          </p:nvPr>
        </p:nvSpPr>
        <p:spPr>
          <a:xfrm>
            <a:off x="571500" y="1612901"/>
            <a:ext cx="5768944" cy="438150"/>
          </a:xfrm>
        </p:spPr>
        <p:txBody>
          <a:bodyPr>
            <a:noAutofit/>
          </a:bodyPr>
          <a:lstStyle>
            <a:lvl1pPr marL="0" indent="0">
              <a:buNone/>
              <a:defRPr sz="3200">
                <a:solidFill>
                  <a:schemeClr val="accent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3420472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Full Page Pictur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AAD9210-5064-4050-9368-9292054D59F4}"/>
              </a:ext>
            </a:extLst>
          </p:cNvPr>
          <p:cNvSpPr>
            <a:spLocks noGrp="1"/>
          </p:cNvSpPr>
          <p:nvPr>
            <p:ph type="pic" sz="quarter" idx="10"/>
          </p:nvPr>
        </p:nvSpPr>
        <p:spPr>
          <a:xfrm>
            <a:off x="-11286" y="0"/>
            <a:ext cx="11744325" cy="6401797"/>
          </a:xfrm>
          <a:noFill/>
        </p:spPr>
        <p:txBody>
          <a:bodyPr/>
          <a:lstStyle/>
          <a:p>
            <a:r>
              <a:rPr lang="en-US"/>
              <a:t>Click icon to add picture</a:t>
            </a:r>
          </a:p>
        </p:txBody>
      </p:sp>
      <p:sp>
        <p:nvSpPr>
          <p:cNvPr id="11" name="Title Text">
            <a:extLst>
              <a:ext uri="{FF2B5EF4-FFF2-40B4-BE49-F238E27FC236}">
                <a16:creationId xmlns:a16="http://schemas.microsoft.com/office/drawing/2014/main" id="{14AFAB66-6BED-5D47-B26F-D9C8808F3A18}"/>
              </a:ext>
            </a:extLst>
          </p:cNvPr>
          <p:cNvSpPr txBox="1">
            <a:spLocks noGrp="1"/>
          </p:cNvSpPr>
          <p:nvPr>
            <p:ph type="title" hasCustomPrompt="1"/>
          </p:nvPr>
        </p:nvSpPr>
        <p:spPr>
          <a:xfrm>
            <a:off x="571500" y="571500"/>
            <a:ext cx="11010899" cy="8763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a:defRPr sz="4000">
                <a:solidFill>
                  <a:schemeClr val="tx2"/>
                </a:solidFill>
              </a:defRPr>
            </a:lvl1pPr>
          </a:lstStyle>
          <a:p>
            <a:r>
              <a:rPr lang="en-US"/>
              <a:t>Full page Image, Delete Title if Necessary</a:t>
            </a:r>
          </a:p>
        </p:txBody>
      </p:sp>
    </p:spTree>
    <p:extLst>
      <p:ext uri="{BB962C8B-B14F-4D97-AF65-F5344CB8AC3E}">
        <p14:creationId xmlns:p14="http://schemas.microsoft.com/office/powerpoint/2010/main" val="1699025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Quote">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145FA424-6F4D-7644-8964-49FF4943202D}"/>
              </a:ext>
            </a:extLst>
          </p:cNvPr>
          <p:cNvSpPr txBox="1">
            <a:spLocks noGrp="1"/>
          </p:cNvSpPr>
          <p:nvPr>
            <p:ph type="title" hasCustomPrompt="1"/>
          </p:nvPr>
        </p:nvSpPr>
        <p:spPr>
          <a:xfrm>
            <a:off x="571501" y="571501"/>
            <a:ext cx="11022060" cy="8737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a:defRPr sz="4000">
                <a:solidFill>
                  <a:srgbClr val="525252"/>
                </a:solidFill>
              </a:defRPr>
            </a:lvl1pPr>
          </a:lstStyle>
          <a:p>
            <a:r>
              <a:rPr lang="en-US"/>
              <a:t>40pt Intel Clear Light Text Goes Here</a:t>
            </a:r>
          </a:p>
        </p:txBody>
      </p:sp>
      <p:sp>
        <p:nvSpPr>
          <p:cNvPr id="3" name="Text Placeholder 2">
            <a:extLst>
              <a:ext uri="{FF2B5EF4-FFF2-40B4-BE49-F238E27FC236}">
                <a16:creationId xmlns:a16="http://schemas.microsoft.com/office/drawing/2014/main" id="{EBF36A7C-A787-47EC-ACD5-77F3FD6AFB8D}"/>
              </a:ext>
            </a:extLst>
          </p:cNvPr>
          <p:cNvSpPr>
            <a:spLocks noGrp="1"/>
          </p:cNvSpPr>
          <p:nvPr>
            <p:ph type="body" sz="quarter" idx="10"/>
          </p:nvPr>
        </p:nvSpPr>
        <p:spPr>
          <a:xfrm>
            <a:off x="571500" y="1592529"/>
            <a:ext cx="11010900" cy="3727184"/>
          </a:xfrm>
        </p:spPr>
        <p:txBody>
          <a:bodyPr>
            <a:normAutofit/>
          </a:bodyPr>
          <a:lstStyle>
            <a:lvl1pPr marL="0" indent="0">
              <a:buNone/>
              <a:defRPr sz="6000">
                <a:solidFill>
                  <a:schemeClr val="accent1"/>
                </a:solidFill>
              </a:defRPr>
            </a:lvl1pPr>
          </a:lstStyle>
          <a:p>
            <a:pPr lvl="0"/>
            <a:r>
              <a:rPr lang="en-US"/>
              <a:t>Click to edit Master text styles</a:t>
            </a:r>
          </a:p>
        </p:txBody>
      </p:sp>
      <p:sp>
        <p:nvSpPr>
          <p:cNvPr id="9" name="Text Placeholder 3">
            <a:extLst>
              <a:ext uri="{FF2B5EF4-FFF2-40B4-BE49-F238E27FC236}">
                <a16:creationId xmlns:a16="http://schemas.microsoft.com/office/drawing/2014/main" id="{4E196E31-7238-4049-821C-D94FDEAEDC56}"/>
              </a:ext>
            </a:extLst>
          </p:cNvPr>
          <p:cNvSpPr>
            <a:spLocks noGrp="1"/>
          </p:cNvSpPr>
          <p:nvPr>
            <p:ph type="body" sz="quarter" idx="29"/>
          </p:nvPr>
        </p:nvSpPr>
        <p:spPr>
          <a:xfrm>
            <a:off x="571500" y="5461818"/>
            <a:ext cx="11022013" cy="438150"/>
          </a:xfrm>
        </p:spPr>
        <p:txBody>
          <a:bodyPr/>
          <a:lstStyle>
            <a:lvl1pPr marL="0" indent="0">
              <a:buNone/>
              <a:defRPr>
                <a:solidFill>
                  <a:schemeClr val="accent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3424270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3_Chart Example">
    <p:bg>
      <p:bgPr>
        <a:solidFill>
          <a:schemeClr val="accent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7759918-59AA-4DFC-90DA-60CD5B2BD6B8}"/>
              </a:ext>
            </a:extLst>
          </p:cNvPr>
          <p:cNvSpPr/>
          <p:nvPr userDrawn="1"/>
        </p:nvSpPr>
        <p:spPr>
          <a:xfrm>
            <a:off x="0" y="6407451"/>
            <a:ext cx="11736987"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6" name="Square">
            <a:extLst>
              <a:ext uri="{FF2B5EF4-FFF2-40B4-BE49-F238E27FC236}">
                <a16:creationId xmlns:a16="http://schemas.microsoft.com/office/drawing/2014/main" id="{D4662ED0-432E-6C48-8B26-9A21EDA54E68}"/>
              </a:ext>
            </a:extLst>
          </p:cNvPr>
          <p:cNvSpPr/>
          <p:nvPr userDrawn="1"/>
        </p:nvSpPr>
        <p:spPr>
          <a:xfrm>
            <a:off x="11741697" y="6407185"/>
            <a:ext cx="450068" cy="450068"/>
          </a:xfrm>
          <a:prstGeom prst="rect">
            <a:avLst/>
          </a:prstGeom>
          <a:solidFill>
            <a:schemeClr val="accent1">
              <a:alpha val="50000"/>
            </a:schemeClr>
          </a:solidFill>
          <a:ln w="12700">
            <a:miter lim="400000"/>
          </a:ln>
        </p:spPr>
        <p:txBody>
          <a:bodyPr lIns="0" tIns="0" rIns="0" bIns="0" anchor="ctr"/>
          <a:lstStyle/>
          <a:p>
            <a:pPr defTabSz="412750">
              <a:defRPr sz="3200">
                <a:solidFill>
                  <a:srgbClr val="026FC5"/>
                </a:solidFill>
                <a:latin typeface="Helvetica Neue Medium"/>
                <a:ea typeface="Helvetica Neue Medium"/>
                <a:cs typeface="Helvetica Neue Medium"/>
                <a:sym typeface="Helvetica Neue Medium"/>
              </a:defRPr>
            </a:pPr>
            <a:endParaRPr sz="1600"/>
          </a:p>
        </p:txBody>
      </p:sp>
      <p:sp>
        <p:nvSpPr>
          <p:cNvPr id="29" name="TextBox 28">
            <a:extLst>
              <a:ext uri="{FF2B5EF4-FFF2-40B4-BE49-F238E27FC236}">
                <a16:creationId xmlns:a16="http://schemas.microsoft.com/office/drawing/2014/main" id="{EFDF4199-9905-E94D-9EEB-E7016E48C0FC}"/>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0" name="Title Text">
            <a:extLst>
              <a:ext uri="{FF2B5EF4-FFF2-40B4-BE49-F238E27FC236}">
                <a16:creationId xmlns:a16="http://schemas.microsoft.com/office/drawing/2014/main" id="{145FA424-6F4D-7644-8964-49FF4943202D}"/>
              </a:ext>
            </a:extLst>
          </p:cNvPr>
          <p:cNvSpPr txBox="1">
            <a:spLocks noGrp="1"/>
          </p:cNvSpPr>
          <p:nvPr>
            <p:ph type="title" hasCustomPrompt="1"/>
          </p:nvPr>
        </p:nvSpPr>
        <p:spPr>
          <a:xfrm>
            <a:off x="571501" y="571501"/>
            <a:ext cx="11022060" cy="8737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a:defRPr sz="4000">
                <a:solidFill>
                  <a:schemeClr val="bg1"/>
                </a:solidFill>
              </a:defRPr>
            </a:lvl1pPr>
          </a:lstStyle>
          <a:p>
            <a:r>
              <a:rPr lang="en-US"/>
              <a:t>40pt Intel Clear Light Text Goes Here</a:t>
            </a:r>
          </a:p>
        </p:txBody>
      </p:sp>
      <p:sp>
        <p:nvSpPr>
          <p:cNvPr id="3" name="Text Placeholder 2">
            <a:extLst>
              <a:ext uri="{FF2B5EF4-FFF2-40B4-BE49-F238E27FC236}">
                <a16:creationId xmlns:a16="http://schemas.microsoft.com/office/drawing/2014/main" id="{EBF36A7C-A787-47EC-ACD5-77F3FD6AFB8D}"/>
              </a:ext>
            </a:extLst>
          </p:cNvPr>
          <p:cNvSpPr>
            <a:spLocks noGrp="1"/>
          </p:cNvSpPr>
          <p:nvPr>
            <p:ph type="body" sz="quarter" idx="10"/>
          </p:nvPr>
        </p:nvSpPr>
        <p:spPr>
          <a:xfrm>
            <a:off x="571500" y="1599816"/>
            <a:ext cx="11010900" cy="3719897"/>
          </a:xfrm>
        </p:spPr>
        <p:txBody>
          <a:bodyPr>
            <a:normAutofit/>
          </a:bodyPr>
          <a:lstStyle>
            <a:lvl1pPr marL="0" indent="0">
              <a:buNone/>
              <a:defRPr sz="6000">
                <a:solidFill>
                  <a:schemeClr val="bg1"/>
                </a:solidFill>
              </a:defRPr>
            </a:lvl1pPr>
          </a:lstStyle>
          <a:p>
            <a:pPr lvl="0"/>
            <a:r>
              <a:rPr lang="en-US"/>
              <a:t>Click to edit Master text styles</a:t>
            </a:r>
          </a:p>
        </p:txBody>
      </p:sp>
      <p:pic>
        <p:nvPicPr>
          <p:cNvPr id="11" name="Image" descr="Image">
            <a:extLst>
              <a:ext uri="{FF2B5EF4-FFF2-40B4-BE49-F238E27FC236}">
                <a16:creationId xmlns:a16="http://schemas.microsoft.com/office/drawing/2014/main" id="{B9FFF72B-62D2-4E22-9A98-EF3F6229F4A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151433" y="6543018"/>
            <a:ext cx="491250" cy="190501"/>
          </a:xfrm>
          <a:prstGeom prst="rect">
            <a:avLst/>
          </a:prstGeom>
          <a:ln w="12700">
            <a:miter lim="400000"/>
          </a:ln>
        </p:spPr>
      </p:pic>
      <p:sp>
        <p:nvSpPr>
          <p:cNvPr id="13" name="Rectangle 12">
            <a:extLst>
              <a:ext uri="{FF2B5EF4-FFF2-40B4-BE49-F238E27FC236}">
                <a16:creationId xmlns:a16="http://schemas.microsoft.com/office/drawing/2014/main" id="{485269BB-7AC7-41A6-BC05-71FDAD0FDBA2}"/>
              </a:ext>
            </a:extLst>
          </p:cNvPr>
          <p:cNvSpPr/>
          <p:nvPr userDrawn="1"/>
        </p:nvSpPr>
        <p:spPr>
          <a:xfrm>
            <a:off x="483010" y="6562504"/>
            <a:ext cx="1766830" cy="231410"/>
          </a:xfrm>
          <a:prstGeom prst="rect">
            <a:avLst/>
          </a:prstGeom>
        </p:spPr>
        <p:txBody>
          <a:bodyPr wrap="none">
            <a:spAutoFit/>
          </a:bodyPr>
          <a:lstStyle/>
          <a:p>
            <a:pPr algn="l"/>
            <a:r>
              <a:rPr lang="en-US" sz="1000">
                <a:solidFill>
                  <a:schemeClr val="bg1"/>
                </a:solidFill>
              </a:rPr>
              <a:t>Department or Event Name</a:t>
            </a:r>
          </a:p>
        </p:txBody>
      </p:sp>
      <p:sp>
        <p:nvSpPr>
          <p:cNvPr id="14" name="Text Placeholder 3">
            <a:extLst>
              <a:ext uri="{FF2B5EF4-FFF2-40B4-BE49-F238E27FC236}">
                <a16:creationId xmlns:a16="http://schemas.microsoft.com/office/drawing/2014/main" id="{222ECF1F-2453-406E-AC0D-F6E6614ECF80}"/>
              </a:ext>
            </a:extLst>
          </p:cNvPr>
          <p:cNvSpPr>
            <a:spLocks noGrp="1"/>
          </p:cNvSpPr>
          <p:nvPr>
            <p:ph type="body" sz="quarter" idx="29"/>
          </p:nvPr>
        </p:nvSpPr>
        <p:spPr>
          <a:xfrm>
            <a:off x="571500" y="5476099"/>
            <a:ext cx="11022013" cy="438150"/>
          </a:xfrm>
        </p:spPr>
        <p:txBody>
          <a:bodyPr/>
          <a:lstStyle>
            <a:lvl1pPr marL="0" indent="0">
              <a:buNone/>
              <a:defRPr>
                <a:solidFill>
                  <a:schemeClr val="bg1"/>
                </a:solidFill>
                <a:latin typeface="+mn-lt"/>
              </a:defRPr>
            </a:lvl1pPr>
            <a:lvl2pPr marL="228600" indent="0">
              <a:buNone/>
              <a:defRPr/>
            </a:lvl2pPr>
          </a:lstStyle>
          <a:p>
            <a:pPr lvl="0"/>
            <a:r>
              <a:rPr lang="en-US"/>
              <a:t>Click to edit Master text styles</a:t>
            </a:r>
          </a:p>
        </p:txBody>
      </p:sp>
      <p:sp>
        <p:nvSpPr>
          <p:cNvPr id="17" name="Rectangle 16">
            <a:extLst>
              <a:ext uri="{FF2B5EF4-FFF2-40B4-BE49-F238E27FC236}">
                <a16:creationId xmlns:a16="http://schemas.microsoft.com/office/drawing/2014/main" id="{16C53A36-6661-45AA-8054-02BA7512E621}"/>
              </a:ext>
            </a:extLst>
          </p:cNvPr>
          <p:cNvSpPr/>
          <p:nvPr userDrawn="1"/>
        </p:nvSpPr>
        <p:spPr>
          <a:xfrm rot="5400000">
            <a:off x="8758537" y="2978453"/>
            <a:ext cx="6407450"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3994759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Break White">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56CA39C9-EAE4-4511-9CE8-BB4D4B47FC0C}"/>
              </a:ext>
            </a:extLst>
          </p:cNvPr>
          <p:cNvSpPr txBox="1">
            <a:spLocks noGrp="1"/>
          </p:cNvSpPr>
          <p:nvPr>
            <p:ph type="title" hasCustomPrompt="1"/>
          </p:nvPr>
        </p:nvSpPr>
        <p:spPr>
          <a:xfrm>
            <a:off x="571370" y="2140785"/>
            <a:ext cx="11010816" cy="16516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b" anchorCtr="0">
            <a:noAutofit/>
          </a:bodyPr>
          <a:lstStyle>
            <a:lvl1pPr>
              <a:defRPr sz="4800">
                <a:solidFill>
                  <a:srgbClr val="525252"/>
                </a:solidFill>
              </a:defRPr>
            </a:lvl1pPr>
          </a:lstStyle>
          <a:p>
            <a:r>
              <a:rPr lang="en-US"/>
              <a:t>Section Break Text Goes Here</a:t>
            </a:r>
          </a:p>
        </p:txBody>
      </p:sp>
      <p:sp>
        <p:nvSpPr>
          <p:cNvPr id="8" name="Text Placeholder 3">
            <a:extLst>
              <a:ext uri="{FF2B5EF4-FFF2-40B4-BE49-F238E27FC236}">
                <a16:creationId xmlns:a16="http://schemas.microsoft.com/office/drawing/2014/main" id="{4B923F7B-306D-4D7E-9DB3-5B163B8D53FC}"/>
              </a:ext>
            </a:extLst>
          </p:cNvPr>
          <p:cNvSpPr>
            <a:spLocks noGrp="1"/>
          </p:cNvSpPr>
          <p:nvPr>
            <p:ph type="body" sz="quarter" idx="29"/>
          </p:nvPr>
        </p:nvSpPr>
        <p:spPr>
          <a:xfrm>
            <a:off x="571500" y="3939750"/>
            <a:ext cx="11022013" cy="438150"/>
          </a:xfrm>
        </p:spPr>
        <p:txBody>
          <a:bodyPr/>
          <a:lstStyle>
            <a:lvl1pPr marL="0" indent="0">
              <a:buNone/>
              <a:defRPr>
                <a:solidFill>
                  <a:schemeClr val="accent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3867364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Break Blue">
    <p:bg>
      <p:bgPr>
        <a:solidFill>
          <a:schemeClr val="accent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8B5B8CD-DD94-44E8-9F69-C9075C2E0A93}"/>
              </a:ext>
            </a:extLst>
          </p:cNvPr>
          <p:cNvSpPr/>
          <p:nvPr userDrawn="1"/>
        </p:nvSpPr>
        <p:spPr>
          <a:xfrm>
            <a:off x="0" y="6407451"/>
            <a:ext cx="11736987"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pic>
        <p:nvPicPr>
          <p:cNvPr id="721" name="Image" descr="Image"/>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1151433" y="6543018"/>
            <a:ext cx="491250" cy="190501"/>
          </a:xfrm>
          <a:prstGeom prst="rect">
            <a:avLst/>
          </a:prstGeom>
          <a:ln w="12700">
            <a:miter lim="400000"/>
          </a:ln>
        </p:spPr>
      </p:pic>
      <p:sp>
        <p:nvSpPr>
          <p:cNvPr id="15" name="TextBox 14">
            <a:extLst>
              <a:ext uri="{FF2B5EF4-FFF2-40B4-BE49-F238E27FC236}">
                <a16:creationId xmlns:a16="http://schemas.microsoft.com/office/drawing/2014/main" id="{3F655609-5439-9C4A-8F0D-9AB5A1AAC9A3}"/>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3" name="Rectangle 12">
            <a:extLst>
              <a:ext uri="{FF2B5EF4-FFF2-40B4-BE49-F238E27FC236}">
                <a16:creationId xmlns:a16="http://schemas.microsoft.com/office/drawing/2014/main" id="{ED4D76E8-466A-4C06-9261-BDE1AA914749}"/>
              </a:ext>
            </a:extLst>
          </p:cNvPr>
          <p:cNvSpPr/>
          <p:nvPr userDrawn="1"/>
        </p:nvSpPr>
        <p:spPr>
          <a:xfrm>
            <a:off x="5503530" y="6562504"/>
            <a:ext cx="1184940" cy="231410"/>
          </a:xfrm>
          <a:prstGeom prst="rect">
            <a:avLst/>
          </a:prstGeom>
        </p:spPr>
        <p:txBody>
          <a:bodyPr wrap="none">
            <a:spAutoFit/>
          </a:bodyPr>
          <a:lstStyle/>
          <a:p>
            <a:pPr algn="ctr"/>
            <a:r>
              <a:rPr lang="en-US" sz="1000">
                <a:solidFill>
                  <a:schemeClr val="bg1"/>
                </a:solidFill>
              </a:rPr>
              <a:t>Intel Confidential</a:t>
            </a:r>
          </a:p>
        </p:txBody>
      </p:sp>
      <p:sp>
        <p:nvSpPr>
          <p:cNvPr id="14" name="Rectangle 13">
            <a:extLst>
              <a:ext uri="{FF2B5EF4-FFF2-40B4-BE49-F238E27FC236}">
                <a16:creationId xmlns:a16="http://schemas.microsoft.com/office/drawing/2014/main" id="{2588B335-02FC-4504-AF46-DF56B2EC52E4}"/>
              </a:ext>
            </a:extLst>
          </p:cNvPr>
          <p:cNvSpPr/>
          <p:nvPr userDrawn="1"/>
        </p:nvSpPr>
        <p:spPr>
          <a:xfrm>
            <a:off x="483010" y="6562504"/>
            <a:ext cx="1766830" cy="231410"/>
          </a:xfrm>
          <a:prstGeom prst="rect">
            <a:avLst/>
          </a:prstGeom>
        </p:spPr>
        <p:txBody>
          <a:bodyPr wrap="none">
            <a:spAutoFit/>
          </a:bodyPr>
          <a:lstStyle/>
          <a:p>
            <a:pPr algn="l"/>
            <a:r>
              <a:rPr lang="en-US" sz="1000">
                <a:solidFill>
                  <a:schemeClr val="bg1"/>
                </a:solidFill>
              </a:rPr>
              <a:t>Department or Event Name</a:t>
            </a:r>
          </a:p>
        </p:txBody>
      </p:sp>
      <p:sp>
        <p:nvSpPr>
          <p:cNvPr id="16" name="Title Text">
            <a:extLst>
              <a:ext uri="{FF2B5EF4-FFF2-40B4-BE49-F238E27FC236}">
                <a16:creationId xmlns:a16="http://schemas.microsoft.com/office/drawing/2014/main" id="{38003A1C-51D1-4427-BFE8-8448E4C61D6B}"/>
              </a:ext>
            </a:extLst>
          </p:cNvPr>
          <p:cNvSpPr txBox="1">
            <a:spLocks noGrp="1"/>
          </p:cNvSpPr>
          <p:nvPr>
            <p:ph type="title" hasCustomPrompt="1"/>
          </p:nvPr>
        </p:nvSpPr>
        <p:spPr>
          <a:xfrm>
            <a:off x="571370" y="2140785"/>
            <a:ext cx="11010816" cy="16516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b" anchorCtr="0">
            <a:noAutofit/>
          </a:bodyPr>
          <a:lstStyle>
            <a:lvl1pPr>
              <a:defRPr sz="4800">
                <a:solidFill>
                  <a:schemeClr val="bg1"/>
                </a:solidFill>
              </a:defRPr>
            </a:lvl1pPr>
          </a:lstStyle>
          <a:p>
            <a:r>
              <a:rPr lang="en-US"/>
              <a:t>Section Break Text Goes Here</a:t>
            </a:r>
          </a:p>
        </p:txBody>
      </p:sp>
      <p:sp>
        <p:nvSpPr>
          <p:cNvPr id="10" name="Text Placeholder 3">
            <a:extLst>
              <a:ext uri="{FF2B5EF4-FFF2-40B4-BE49-F238E27FC236}">
                <a16:creationId xmlns:a16="http://schemas.microsoft.com/office/drawing/2014/main" id="{130F9DFC-5AE2-4BB1-822C-8EAEAE2CA5F2}"/>
              </a:ext>
            </a:extLst>
          </p:cNvPr>
          <p:cNvSpPr>
            <a:spLocks noGrp="1"/>
          </p:cNvSpPr>
          <p:nvPr>
            <p:ph type="body" sz="quarter" idx="29"/>
          </p:nvPr>
        </p:nvSpPr>
        <p:spPr>
          <a:xfrm>
            <a:off x="571500" y="3948942"/>
            <a:ext cx="11022013" cy="438150"/>
          </a:xfrm>
        </p:spPr>
        <p:txBody>
          <a:bodyPr/>
          <a:lstStyle>
            <a:lvl1pPr marL="0" indent="0">
              <a:buNone/>
              <a:defRPr>
                <a:solidFill>
                  <a:schemeClr val="bg1"/>
                </a:solidFill>
                <a:latin typeface="+mn-lt"/>
              </a:defRPr>
            </a:lvl1pPr>
            <a:lvl2pPr marL="228600" indent="0">
              <a:buNone/>
              <a:defRPr/>
            </a:lvl2pPr>
          </a:lstStyle>
          <a:p>
            <a:pPr lvl="0"/>
            <a:r>
              <a:rPr lang="en-US"/>
              <a:t>Click to edit Master text styles</a:t>
            </a:r>
          </a:p>
        </p:txBody>
      </p:sp>
      <p:sp>
        <p:nvSpPr>
          <p:cNvPr id="12" name="Rectangle 11">
            <a:extLst>
              <a:ext uri="{FF2B5EF4-FFF2-40B4-BE49-F238E27FC236}">
                <a16:creationId xmlns:a16="http://schemas.microsoft.com/office/drawing/2014/main" id="{F82519BB-51CE-4A9C-AFEF-514971F5D779}"/>
              </a:ext>
            </a:extLst>
          </p:cNvPr>
          <p:cNvSpPr/>
          <p:nvPr userDrawn="1"/>
        </p:nvSpPr>
        <p:spPr>
          <a:xfrm rot="5400000">
            <a:off x="8758537" y="2978453"/>
            <a:ext cx="6407450"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4021640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ection Break Light Blue">
    <p:bg>
      <p:bgPr>
        <a:solidFill>
          <a:schemeClr val="accent2">
            <a:lumMod val="75000"/>
          </a:schemeClr>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07A2BC2-9250-4B6C-8674-1CD30F0A349F}"/>
              </a:ext>
            </a:extLst>
          </p:cNvPr>
          <p:cNvSpPr/>
          <p:nvPr userDrawn="1"/>
        </p:nvSpPr>
        <p:spPr>
          <a:xfrm>
            <a:off x="0" y="6407451"/>
            <a:ext cx="11736987"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4" name="Rectangle 13">
            <a:extLst>
              <a:ext uri="{FF2B5EF4-FFF2-40B4-BE49-F238E27FC236}">
                <a16:creationId xmlns:a16="http://schemas.microsoft.com/office/drawing/2014/main" id="{FE22C60C-8CBC-40B8-ABEA-44BF775A3581}"/>
              </a:ext>
            </a:extLst>
          </p:cNvPr>
          <p:cNvSpPr/>
          <p:nvPr userDrawn="1"/>
        </p:nvSpPr>
        <p:spPr>
          <a:xfrm rot="5400000">
            <a:off x="8758537" y="2978453"/>
            <a:ext cx="6407450"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pic>
        <p:nvPicPr>
          <p:cNvPr id="862" name="Image" descr="Image"/>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a:p>
        </p:txBody>
      </p:sp>
      <p:sp>
        <p:nvSpPr>
          <p:cNvPr id="13" name="TextBox 12">
            <a:extLst>
              <a:ext uri="{FF2B5EF4-FFF2-40B4-BE49-F238E27FC236}">
                <a16:creationId xmlns:a16="http://schemas.microsoft.com/office/drawing/2014/main" id="{9D4875CE-AB47-3643-8581-D89E9CF7EFC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5" name="Rectangle 14">
            <a:extLst>
              <a:ext uri="{FF2B5EF4-FFF2-40B4-BE49-F238E27FC236}">
                <a16:creationId xmlns:a16="http://schemas.microsoft.com/office/drawing/2014/main" id="{68A864FA-3818-4931-B452-798F1E7F5A67}"/>
              </a:ext>
            </a:extLst>
          </p:cNvPr>
          <p:cNvSpPr/>
          <p:nvPr userDrawn="1"/>
        </p:nvSpPr>
        <p:spPr>
          <a:xfrm>
            <a:off x="5503530" y="6562504"/>
            <a:ext cx="1184940" cy="231410"/>
          </a:xfrm>
          <a:prstGeom prst="rect">
            <a:avLst/>
          </a:prstGeom>
        </p:spPr>
        <p:txBody>
          <a:bodyPr wrap="none">
            <a:spAutoFit/>
          </a:bodyPr>
          <a:lstStyle/>
          <a:p>
            <a:pPr algn="ctr"/>
            <a:r>
              <a:rPr lang="en-US" sz="1000">
                <a:solidFill>
                  <a:schemeClr val="bg1"/>
                </a:solidFill>
              </a:rPr>
              <a:t>Intel Confidential</a:t>
            </a:r>
          </a:p>
        </p:txBody>
      </p:sp>
      <p:sp>
        <p:nvSpPr>
          <p:cNvPr id="16" name="Rectangle 15">
            <a:extLst>
              <a:ext uri="{FF2B5EF4-FFF2-40B4-BE49-F238E27FC236}">
                <a16:creationId xmlns:a16="http://schemas.microsoft.com/office/drawing/2014/main" id="{48FC8DFF-85CB-4435-B144-6A1DC4093482}"/>
              </a:ext>
            </a:extLst>
          </p:cNvPr>
          <p:cNvSpPr/>
          <p:nvPr userDrawn="1"/>
        </p:nvSpPr>
        <p:spPr>
          <a:xfrm>
            <a:off x="483010" y="6562504"/>
            <a:ext cx="1766830" cy="231410"/>
          </a:xfrm>
          <a:prstGeom prst="rect">
            <a:avLst/>
          </a:prstGeom>
        </p:spPr>
        <p:txBody>
          <a:bodyPr wrap="none">
            <a:spAutoFit/>
          </a:bodyPr>
          <a:lstStyle/>
          <a:p>
            <a:pPr algn="l"/>
            <a:r>
              <a:rPr lang="en-US" sz="1000">
                <a:solidFill>
                  <a:schemeClr val="bg1"/>
                </a:solidFill>
              </a:rPr>
              <a:t>Department or Event Name</a:t>
            </a:r>
          </a:p>
        </p:txBody>
      </p:sp>
      <p:sp>
        <p:nvSpPr>
          <p:cNvPr id="17" name="Title Text">
            <a:extLst>
              <a:ext uri="{FF2B5EF4-FFF2-40B4-BE49-F238E27FC236}">
                <a16:creationId xmlns:a16="http://schemas.microsoft.com/office/drawing/2014/main" id="{5844F860-03F8-4657-A6E6-4E8919DD4FFF}"/>
              </a:ext>
            </a:extLst>
          </p:cNvPr>
          <p:cNvSpPr txBox="1">
            <a:spLocks noGrp="1"/>
          </p:cNvSpPr>
          <p:nvPr>
            <p:ph type="title" hasCustomPrompt="1"/>
          </p:nvPr>
        </p:nvSpPr>
        <p:spPr>
          <a:xfrm>
            <a:off x="571370" y="2140785"/>
            <a:ext cx="11010816" cy="16516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b" anchorCtr="0">
            <a:noAutofit/>
          </a:bodyPr>
          <a:lstStyle>
            <a:lvl1pPr>
              <a:defRPr sz="4800">
                <a:solidFill>
                  <a:schemeClr val="bg1"/>
                </a:solidFill>
              </a:defRPr>
            </a:lvl1pPr>
          </a:lstStyle>
          <a:p>
            <a:r>
              <a:rPr lang="en-US"/>
              <a:t>Section Break Text Goes Here</a:t>
            </a:r>
          </a:p>
        </p:txBody>
      </p:sp>
      <p:sp>
        <p:nvSpPr>
          <p:cNvPr id="11" name="Text Placeholder 3">
            <a:extLst>
              <a:ext uri="{FF2B5EF4-FFF2-40B4-BE49-F238E27FC236}">
                <a16:creationId xmlns:a16="http://schemas.microsoft.com/office/drawing/2014/main" id="{ADACC9CB-1B2F-42BF-8D9F-62EC595FEA6C}"/>
              </a:ext>
            </a:extLst>
          </p:cNvPr>
          <p:cNvSpPr>
            <a:spLocks noGrp="1"/>
          </p:cNvSpPr>
          <p:nvPr>
            <p:ph type="body" sz="quarter" idx="29"/>
          </p:nvPr>
        </p:nvSpPr>
        <p:spPr>
          <a:xfrm>
            <a:off x="571500" y="3964420"/>
            <a:ext cx="11022013" cy="438150"/>
          </a:xfrm>
        </p:spPr>
        <p:txBody>
          <a:bodyPr/>
          <a:lstStyle>
            <a:lvl1pPr marL="0" indent="0">
              <a:buNone/>
              <a:defRPr>
                <a:solidFill>
                  <a:schemeClr val="bg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3427594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Blue">
    <p:bg>
      <p:bgPr>
        <a:solidFill>
          <a:schemeClr val="tx2"/>
        </a:solidFill>
        <a:effectLst/>
      </p:bgPr>
    </p:bg>
    <p:spTree>
      <p:nvGrpSpPr>
        <p:cNvPr id="1" name=""/>
        <p:cNvGrpSpPr/>
        <p:nvPr/>
      </p:nvGrpSpPr>
      <p:grpSpPr>
        <a:xfrm>
          <a:off x="0" y="0"/>
          <a:ext cx="0" cy="0"/>
          <a:chOff x="0" y="0"/>
          <a:chExt cx="0" cy="0"/>
        </a:xfrm>
      </p:grpSpPr>
      <p:sp>
        <p:nvSpPr>
          <p:cNvPr id="21" name="Square">
            <a:extLst>
              <a:ext uri="{FF2B5EF4-FFF2-40B4-BE49-F238E27FC236}">
                <a16:creationId xmlns:a16="http://schemas.microsoft.com/office/drawing/2014/main" id="{4C58A6BF-BF0D-4749-B07B-7C0A27747D42}"/>
              </a:ext>
            </a:extLst>
          </p:cNvPr>
          <p:cNvSpPr/>
          <p:nvPr userDrawn="1"/>
        </p:nvSpPr>
        <p:spPr>
          <a:xfrm>
            <a:off x="11741697" y="6405280"/>
            <a:ext cx="450068" cy="450068"/>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697" name="Square"/>
          <p:cNvSpPr/>
          <p:nvPr/>
        </p:nvSpPr>
        <p:spPr>
          <a:xfrm>
            <a:off x="709974" y="2295859"/>
            <a:ext cx="318638" cy="318638"/>
          </a:xfrm>
          <a:prstGeom prst="rect">
            <a:avLst/>
          </a:prstGeom>
          <a:solidFill>
            <a:srgbClr val="00C7FD"/>
          </a:solidFill>
          <a:ln w="12700">
            <a:miter lim="400000"/>
          </a:ln>
        </p:spPr>
        <p:txBody>
          <a:bodyPr lIns="25400" tIns="25400" rIns="25400" bIns="25400" anchor="ctr"/>
          <a:lstStyle/>
          <a:p>
            <a:pPr algn="ctr" defTabSz="412750">
              <a:lnSpc>
                <a:spcPct val="100000"/>
              </a:lnSpc>
              <a:spcBef>
                <a:spcPts val="0"/>
              </a:spcBef>
              <a:defRPr sz="3200">
                <a:solidFill>
                  <a:srgbClr val="0068B5"/>
                </a:solidFill>
                <a:latin typeface="Helvetica Neue Medium"/>
                <a:ea typeface="Helvetica Neue Medium"/>
                <a:cs typeface="Helvetica Neue Medium"/>
                <a:sym typeface="Helvetica Neue Medium"/>
              </a:defRPr>
            </a:pPr>
            <a:endParaRPr sz="1600"/>
          </a:p>
        </p:txBody>
      </p:sp>
      <p:sp>
        <p:nvSpPr>
          <p:cNvPr id="698" name="Square"/>
          <p:cNvSpPr/>
          <p:nvPr/>
        </p:nvSpPr>
        <p:spPr>
          <a:xfrm>
            <a:off x="536812" y="2122317"/>
            <a:ext cx="174318" cy="174318"/>
          </a:xfrm>
          <a:prstGeom prst="rect">
            <a:avLst/>
          </a:prstGeom>
          <a:solidFill>
            <a:srgbClr val="7BDE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699" name="Square"/>
          <p:cNvSpPr/>
          <p:nvPr/>
        </p:nvSpPr>
        <p:spPr>
          <a:xfrm>
            <a:off x="709974" y="2023075"/>
            <a:ext cx="98724" cy="98723"/>
          </a:xfrm>
          <a:prstGeom prst="rect">
            <a:avLst/>
          </a:prstGeom>
          <a:solidFill>
            <a:srgbClr val="B4F0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700" name="Rectangle"/>
          <p:cNvSpPr/>
          <p:nvPr/>
        </p:nvSpPr>
        <p:spPr>
          <a:xfrm>
            <a:off x="5814183" y="402558"/>
            <a:ext cx="5927511" cy="600347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pic>
        <p:nvPicPr>
          <p:cNvPr id="705" name="Image" descr="Image"/>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1151433" y="6543018"/>
            <a:ext cx="491250" cy="190501"/>
          </a:xfrm>
          <a:prstGeom prst="rect">
            <a:avLst/>
          </a:prstGeom>
          <a:ln w="12700">
            <a:miter lim="400000"/>
          </a:ln>
        </p:spPr>
      </p:pic>
      <p:sp>
        <p:nvSpPr>
          <p:cNvPr id="18" name="TextBox 17">
            <a:extLst>
              <a:ext uri="{FF2B5EF4-FFF2-40B4-BE49-F238E27FC236}">
                <a16:creationId xmlns:a16="http://schemas.microsoft.com/office/drawing/2014/main" id="{F5846515-4871-AA4D-B71A-1561CC2E370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3" name="Content Placeholder 2">
            <a:extLst>
              <a:ext uri="{FF2B5EF4-FFF2-40B4-BE49-F238E27FC236}">
                <a16:creationId xmlns:a16="http://schemas.microsoft.com/office/drawing/2014/main" id="{DFE89D76-523B-456C-9EE9-BC9CB964E5C3}"/>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Rectangle 18">
            <a:extLst>
              <a:ext uri="{FF2B5EF4-FFF2-40B4-BE49-F238E27FC236}">
                <a16:creationId xmlns:a16="http://schemas.microsoft.com/office/drawing/2014/main" id="{D5D8740F-FED9-4D14-9DF3-3BA84ADF820C}"/>
              </a:ext>
            </a:extLst>
          </p:cNvPr>
          <p:cNvSpPr/>
          <p:nvPr userDrawn="1"/>
        </p:nvSpPr>
        <p:spPr>
          <a:xfrm>
            <a:off x="5503530" y="6562504"/>
            <a:ext cx="1184940" cy="231410"/>
          </a:xfrm>
          <a:prstGeom prst="rect">
            <a:avLst/>
          </a:prstGeom>
        </p:spPr>
        <p:txBody>
          <a:bodyPr wrap="none">
            <a:spAutoFit/>
          </a:bodyPr>
          <a:lstStyle/>
          <a:p>
            <a:pPr algn="ctr"/>
            <a:r>
              <a:rPr lang="en-US" sz="1000">
                <a:solidFill>
                  <a:schemeClr val="bg1"/>
                </a:solidFill>
              </a:rPr>
              <a:t>Intel Confidential</a:t>
            </a:r>
          </a:p>
        </p:txBody>
      </p:sp>
      <p:sp>
        <p:nvSpPr>
          <p:cNvPr id="20" name="Rectangle 19">
            <a:extLst>
              <a:ext uri="{FF2B5EF4-FFF2-40B4-BE49-F238E27FC236}">
                <a16:creationId xmlns:a16="http://schemas.microsoft.com/office/drawing/2014/main" id="{1DEF55E0-947C-4281-8A2A-E59398C246AB}"/>
              </a:ext>
            </a:extLst>
          </p:cNvPr>
          <p:cNvSpPr/>
          <p:nvPr userDrawn="1"/>
        </p:nvSpPr>
        <p:spPr>
          <a:xfrm>
            <a:off x="483010" y="6562504"/>
            <a:ext cx="1766830" cy="231410"/>
          </a:xfrm>
          <a:prstGeom prst="rect">
            <a:avLst/>
          </a:prstGeom>
        </p:spPr>
        <p:txBody>
          <a:bodyPr wrap="none">
            <a:spAutoFit/>
          </a:bodyPr>
          <a:lstStyle/>
          <a:p>
            <a:pPr algn="l"/>
            <a:r>
              <a:rPr lang="en-US" sz="1000">
                <a:solidFill>
                  <a:schemeClr val="bg1"/>
                </a:solidFill>
              </a:rPr>
              <a:t>Department or Event Name</a:t>
            </a:r>
          </a:p>
        </p:txBody>
      </p:sp>
      <p:sp>
        <p:nvSpPr>
          <p:cNvPr id="23" name="Title Text">
            <a:extLst>
              <a:ext uri="{FF2B5EF4-FFF2-40B4-BE49-F238E27FC236}">
                <a16:creationId xmlns:a16="http://schemas.microsoft.com/office/drawing/2014/main" id="{5F192548-45E5-4F50-A32B-E61F6CFA996F}"/>
              </a:ext>
            </a:extLst>
          </p:cNvPr>
          <p:cNvSpPr txBox="1">
            <a:spLocks noGrp="1"/>
          </p:cNvSpPr>
          <p:nvPr>
            <p:ph type="title" hasCustomPrompt="1"/>
          </p:nvPr>
        </p:nvSpPr>
        <p:spPr>
          <a:xfrm>
            <a:off x="1014757" y="2545222"/>
            <a:ext cx="4785571" cy="24978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t" anchorCtr="0">
            <a:noAutofit/>
          </a:bodyPr>
          <a:lstStyle>
            <a:lvl1pPr>
              <a:defRPr sz="4000">
                <a:solidFill>
                  <a:schemeClr val="bg1"/>
                </a:solidFill>
              </a:defRPr>
            </a:lvl1pPr>
          </a:lstStyle>
          <a:p>
            <a:r>
              <a:rPr lang="en-US"/>
              <a:t>Title Text Goes Here</a:t>
            </a:r>
          </a:p>
        </p:txBody>
      </p:sp>
      <p:sp>
        <p:nvSpPr>
          <p:cNvPr id="14" name="Text Placeholder 3">
            <a:extLst>
              <a:ext uri="{FF2B5EF4-FFF2-40B4-BE49-F238E27FC236}">
                <a16:creationId xmlns:a16="http://schemas.microsoft.com/office/drawing/2014/main" id="{38703551-AC59-4BD9-8B3C-616B6DFB3DB4}"/>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205210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Blue 2">
    <p:bg>
      <p:bgPr>
        <a:solidFill>
          <a:schemeClr val="tx2"/>
        </a:solidFill>
        <a:effectLst/>
      </p:bgPr>
    </p:bg>
    <p:spTree>
      <p:nvGrpSpPr>
        <p:cNvPr id="1" name=""/>
        <p:cNvGrpSpPr/>
        <p:nvPr/>
      </p:nvGrpSpPr>
      <p:grpSpPr>
        <a:xfrm>
          <a:off x="0" y="0"/>
          <a:ext cx="0" cy="0"/>
          <a:chOff x="0" y="0"/>
          <a:chExt cx="0" cy="0"/>
        </a:xfrm>
      </p:grpSpPr>
      <p:sp>
        <p:nvSpPr>
          <p:cNvPr id="21" name="Square">
            <a:extLst>
              <a:ext uri="{FF2B5EF4-FFF2-40B4-BE49-F238E27FC236}">
                <a16:creationId xmlns:a16="http://schemas.microsoft.com/office/drawing/2014/main" id="{3B808FDC-D2A2-42EB-B356-E69E4A048F8E}"/>
              </a:ext>
            </a:extLst>
          </p:cNvPr>
          <p:cNvSpPr/>
          <p:nvPr userDrawn="1"/>
        </p:nvSpPr>
        <p:spPr>
          <a:xfrm>
            <a:off x="11741697" y="6405280"/>
            <a:ext cx="450068" cy="450068"/>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22" name="Rectangle">
            <a:extLst>
              <a:ext uri="{FF2B5EF4-FFF2-40B4-BE49-F238E27FC236}">
                <a16:creationId xmlns:a16="http://schemas.microsoft.com/office/drawing/2014/main" id="{8A1BD37C-2C85-4873-ABDD-4B358A87ED4B}"/>
              </a:ext>
            </a:extLst>
          </p:cNvPr>
          <p:cNvSpPr/>
          <p:nvPr userDrawn="1"/>
        </p:nvSpPr>
        <p:spPr>
          <a:xfrm>
            <a:off x="5814183" y="402558"/>
            <a:ext cx="5927511" cy="600347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670" name="Square"/>
          <p:cNvSpPr/>
          <p:nvPr/>
        </p:nvSpPr>
        <p:spPr>
          <a:xfrm>
            <a:off x="707513" y="2295859"/>
            <a:ext cx="318638" cy="318638"/>
          </a:xfrm>
          <a:prstGeom prst="rect">
            <a:avLst/>
          </a:prstGeom>
          <a:solidFill>
            <a:srgbClr val="D9692F"/>
          </a:solidFill>
          <a:ln w="12700">
            <a:miter lim="400000"/>
          </a:ln>
        </p:spPr>
        <p:txBody>
          <a:bodyPr lIns="25400" tIns="25400" rIns="25400" bIns="25400" anchor="ctr"/>
          <a:lstStyle/>
          <a:p>
            <a:pPr algn="ctr" defTabSz="412750">
              <a:lnSpc>
                <a:spcPct val="100000"/>
              </a:lnSpc>
              <a:spcBef>
                <a:spcPts val="0"/>
              </a:spcBef>
              <a:defRPr sz="3200">
                <a:solidFill>
                  <a:srgbClr val="0068B5"/>
                </a:solidFill>
                <a:latin typeface="Helvetica Neue Medium"/>
                <a:ea typeface="Helvetica Neue Medium"/>
                <a:cs typeface="Helvetica Neue Medium"/>
                <a:sym typeface="Helvetica Neue Medium"/>
              </a:defRPr>
            </a:pPr>
            <a:endParaRPr sz="1600"/>
          </a:p>
        </p:txBody>
      </p:sp>
      <p:sp>
        <p:nvSpPr>
          <p:cNvPr id="671" name="Square"/>
          <p:cNvSpPr/>
          <p:nvPr/>
        </p:nvSpPr>
        <p:spPr>
          <a:xfrm>
            <a:off x="533946" y="2122317"/>
            <a:ext cx="174318" cy="174318"/>
          </a:xfrm>
          <a:prstGeom prst="rect">
            <a:avLst/>
          </a:prstGeom>
          <a:solidFill>
            <a:srgbClr val="F6CB4B"/>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672" name="Square"/>
          <p:cNvSpPr/>
          <p:nvPr/>
        </p:nvSpPr>
        <p:spPr>
          <a:xfrm>
            <a:off x="707513" y="2023075"/>
            <a:ext cx="98724" cy="98723"/>
          </a:xfrm>
          <a:prstGeom prst="rect">
            <a:avLst/>
          </a:prstGeom>
          <a:solidFill>
            <a:srgbClr val="D9692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pic>
        <p:nvPicPr>
          <p:cNvPr id="673" name="Image" descr="Image"/>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1151433" y="6543018"/>
            <a:ext cx="491250" cy="190501"/>
          </a:xfrm>
          <a:prstGeom prst="rect">
            <a:avLst/>
          </a:prstGeom>
          <a:ln w="12700">
            <a:miter lim="400000"/>
          </a:ln>
        </p:spPr>
      </p:pic>
      <p:sp>
        <p:nvSpPr>
          <p:cNvPr id="19" name="TextBox 18">
            <a:extLst>
              <a:ext uri="{FF2B5EF4-FFF2-40B4-BE49-F238E27FC236}">
                <a16:creationId xmlns:a16="http://schemas.microsoft.com/office/drawing/2014/main" id="{C90FD0E6-78D1-5F44-A938-3A961F43FACD}"/>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3" name="Content Placeholder 2">
            <a:extLst>
              <a:ext uri="{FF2B5EF4-FFF2-40B4-BE49-F238E27FC236}">
                <a16:creationId xmlns:a16="http://schemas.microsoft.com/office/drawing/2014/main" id="{25002A24-73D0-4602-A8A1-5D9281BAF934}"/>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14">
            <a:extLst>
              <a:ext uri="{FF2B5EF4-FFF2-40B4-BE49-F238E27FC236}">
                <a16:creationId xmlns:a16="http://schemas.microsoft.com/office/drawing/2014/main" id="{431659E3-0873-4033-A7E2-31DB4A07B08A}"/>
              </a:ext>
            </a:extLst>
          </p:cNvPr>
          <p:cNvSpPr/>
          <p:nvPr userDrawn="1"/>
        </p:nvSpPr>
        <p:spPr>
          <a:xfrm>
            <a:off x="5503530" y="6562504"/>
            <a:ext cx="1184940" cy="231410"/>
          </a:xfrm>
          <a:prstGeom prst="rect">
            <a:avLst/>
          </a:prstGeom>
        </p:spPr>
        <p:txBody>
          <a:bodyPr wrap="none">
            <a:spAutoFit/>
          </a:bodyPr>
          <a:lstStyle/>
          <a:p>
            <a:pPr algn="ctr"/>
            <a:r>
              <a:rPr lang="en-US" sz="1000">
                <a:solidFill>
                  <a:schemeClr val="bg1"/>
                </a:solidFill>
              </a:rPr>
              <a:t>Intel Confidential</a:t>
            </a:r>
          </a:p>
        </p:txBody>
      </p:sp>
      <p:sp>
        <p:nvSpPr>
          <p:cNvPr id="20" name="Rectangle 19">
            <a:extLst>
              <a:ext uri="{FF2B5EF4-FFF2-40B4-BE49-F238E27FC236}">
                <a16:creationId xmlns:a16="http://schemas.microsoft.com/office/drawing/2014/main" id="{C660C086-3964-411C-85AF-F720D5E83519}"/>
              </a:ext>
            </a:extLst>
          </p:cNvPr>
          <p:cNvSpPr/>
          <p:nvPr userDrawn="1"/>
        </p:nvSpPr>
        <p:spPr>
          <a:xfrm>
            <a:off x="483010" y="6562504"/>
            <a:ext cx="1766830" cy="231410"/>
          </a:xfrm>
          <a:prstGeom prst="rect">
            <a:avLst/>
          </a:prstGeom>
        </p:spPr>
        <p:txBody>
          <a:bodyPr wrap="none">
            <a:spAutoFit/>
          </a:bodyPr>
          <a:lstStyle/>
          <a:p>
            <a:pPr algn="l"/>
            <a:r>
              <a:rPr lang="en-US" sz="1000">
                <a:solidFill>
                  <a:schemeClr val="bg1"/>
                </a:solidFill>
              </a:rPr>
              <a:t>Department or Event Name</a:t>
            </a:r>
          </a:p>
        </p:txBody>
      </p:sp>
      <p:sp>
        <p:nvSpPr>
          <p:cNvPr id="25" name="Title Text">
            <a:extLst>
              <a:ext uri="{FF2B5EF4-FFF2-40B4-BE49-F238E27FC236}">
                <a16:creationId xmlns:a16="http://schemas.microsoft.com/office/drawing/2014/main" id="{1F252960-CAAB-483D-8A6A-5882E4B6282A}"/>
              </a:ext>
            </a:extLst>
          </p:cNvPr>
          <p:cNvSpPr txBox="1">
            <a:spLocks noGrp="1"/>
          </p:cNvSpPr>
          <p:nvPr>
            <p:ph type="title" hasCustomPrompt="1"/>
          </p:nvPr>
        </p:nvSpPr>
        <p:spPr>
          <a:xfrm>
            <a:off x="1014757" y="2545222"/>
            <a:ext cx="4785571" cy="24978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t" anchorCtr="0">
            <a:noAutofit/>
          </a:bodyPr>
          <a:lstStyle>
            <a:lvl1pPr>
              <a:defRPr sz="4000">
                <a:solidFill>
                  <a:schemeClr val="bg1"/>
                </a:solidFill>
              </a:defRPr>
            </a:lvl1pPr>
          </a:lstStyle>
          <a:p>
            <a:r>
              <a:rPr lang="en-US"/>
              <a:t>Title Text Goes Here</a:t>
            </a:r>
          </a:p>
        </p:txBody>
      </p:sp>
      <p:sp>
        <p:nvSpPr>
          <p:cNvPr id="14" name="Text Placeholder 3">
            <a:extLst>
              <a:ext uri="{FF2B5EF4-FFF2-40B4-BE49-F238E27FC236}">
                <a16:creationId xmlns:a16="http://schemas.microsoft.com/office/drawing/2014/main" id="{AAFA146E-21CD-4BD6-A89D-E6C5A6850811}"/>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2460775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Light Blue">
    <p:bg>
      <p:bgPr>
        <a:solidFill>
          <a:schemeClr val="accent2"/>
        </a:solidFill>
        <a:effectLst/>
      </p:bgPr>
    </p:bg>
    <p:spTree>
      <p:nvGrpSpPr>
        <p:cNvPr id="1" name=""/>
        <p:cNvGrpSpPr/>
        <p:nvPr/>
      </p:nvGrpSpPr>
      <p:grpSpPr>
        <a:xfrm>
          <a:off x="0" y="0"/>
          <a:ext cx="0" cy="0"/>
          <a:chOff x="0" y="0"/>
          <a:chExt cx="0" cy="0"/>
        </a:xfrm>
      </p:grpSpPr>
      <p:sp>
        <p:nvSpPr>
          <p:cNvPr id="20" name="Square">
            <a:extLst>
              <a:ext uri="{FF2B5EF4-FFF2-40B4-BE49-F238E27FC236}">
                <a16:creationId xmlns:a16="http://schemas.microsoft.com/office/drawing/2014/main" id="{FE9A3852-307B-4677-A2E2-D7DC495E366A}"/>
              </a:ext>
            </a:extLst>
          </p:cNvPr>
          <p:cNvSpPr/>
          <p:nvPr userDrawn="1"/>
        </p:nvSpPr>
        <p:spPr>
          <a:xfrm>
            <a:off x="11741697" y="6405280"/>
            <a:ext cx="450068" cy="450068"/>
          </a:xfrm>
          <a:prstGeom prst="rect">
            <a:avLst/>
          </a:prstGeom>
          <a:solidFill>
            <a:schemeClr val="accent2">
              <a:lumMod val="75000"/>
            </a:schemeClr>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21" name="Rectangle">
            <a:extLst>
              <a:ext uri="{FF2B5EF4-FFF2-40B4-BE49-F238E27FC236}">
                <a16:creationId xmlns:a16="http://schemas.microsoft.com/office/drawing/2014/main" id="{1E9FE6C1-27FB-467A-8BF9-B80A0C35FEDB}"/>
              </a:ext>
            </a:extLst>
          </p:cNvPr>
          <p:cNvSpPr/>
          <p:nvPr userDrawn="1"/>
        </p:nvSpPr>
        <p:spPr>
          <a:xfrm>
            <a:off x="5814183" y="402558"/>
            <a:ext cx="5927511" cy="6003471"/>
          </a:xfrm>
          <a:prstGeom prst="rect">
            <a:avLst/>
          </a:prstGeom>
          <a:solidFill>
            <a:schemeClr val="accent2">
              <a:lumMod val="75000"/>
            </a:schemeClr>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pic>
        <p:nvPicPr>
          <p:cNvPr id="862" name="Image" descr="Image"/>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a:p>
        </p:txBody>
      </p:sp>
      <p:sp>
        <p:nvSpPr>
          <p:cNvPr id="13" name="TextBox 12">
            <a:extLst>
              <a:ext uri="{FF2B5EF4-FFF2-40B4-BE49-F238E27FC236}">
                <a16:creationId xmlns:a16="http://schemas.microsoft.com/office/drawing/2014/main" id="{9D4875CE-AB47-3643-8581-D89E9CF7EFC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1" name="Square">
            <a:extLst>
              <a:ext uri="{FF2B5EF4-FFF2-40B4-BE49-F238E27FC236}">
                <a16:creationId xmlns:a16="http://schemas.microsoft.com/office/drawing/2014/main" id="{C93C8C2E-66DD-E64F-BD60-42EBDC0E958E}"/>
              </a:ext>
            </a:extLst>
          </p:cNvPr>
          <p:cNvSpPr/>
          <p:nvPr userDrawn="1"/>
        </p:nvSpPr>
        <p:spPr>
          <a:xfrm>
            <a:off x="707513" y="2295859"/>
            <a:ext cx="318638" cy="318638"/>
          </a:xfrm>
          <a:prstGeom prst="rect">
            <a:avLst/>
          </a:prstGeom>
          <a:solidFill>
            <a:srgbClr val="004A86"/>
          </a:solidFill>
          <a:ln w="12700">
            <a:miter lim="400000"/>
          </a:ln>
        </p:spPr>
        <p:txBody>
          <a:bodyPr lIns="25400" tIns="25400" rIns="25400" bIns="25400" anchor="ctr"/>
          <a:lstStyle/>
          <a:p>
            <a:pPr algn="ctr" defTabSz="412750">
              <a:lnSpc>
                <a:spcPct val="100000"/>
              </a:lnSpc>
              <a:spcBef>
                <a:spcPts val="0"/>
              </a:spcBef>
              <a:defRPr sz="3200">
                <a:solidFill>
                  <a:srgbClr val="0068B5"/>
                </a:solidFill>
                <a:latin typeface="Helvetica Neue Medium"/>
                <a:ea typeface="Helvetica Neue Medium"/>
                <a:cs typeface="Helvetica Neue Medium"/>
                <a:sym typeface="Helvetica Neue Medium"/>
              </a:defRPr>
            </a:pPr>
            <a:endParaRPr sz="1600"/>
          </a:p>
        </p:txBody>
      </p:sp>
      <p:sp>
        <p:nvSpPr>
          <p:cNvPr id="12" name="Square">
            <a:extLst>
              <a:ext uri="{FF2B5EF4-FFF2-40B4-BE49-F238E27FC236}">
                <a16:creationId xmlns:a16="http://schemas.microsoft.com/office/drawing/2014/main" id="{85A14FBD-B953-BA4F-8F83-DE73E3C37290}"/>
              </a:ext>
            </a:extLst>
          </p:cNvPr>
          <p:cNvSpPr/>
          <p:nvPr userDrawn="1"/>
        </p:nvSpPr>
        <p:spPr>
          <a:xfrm>
            <a:off x="533946" y="2122317"/>
            <a:ext cx="174318" cy="174318"/>
          </a:xfrm>
          <a:prstGeom prst="rect">
            <a:avLst/>
          </a:prstGeom>
          <a:solidFill>
            <a:srgbClr val="7BDE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7" name="Square">
            <a:extLst>
              <a:ext uri="{FF2B5EF4-FFF2-40B4-BE49-F238E27FC236}">
                <a16:creationId xmlns:a16="http://schemas.microsoft.com/office/drawing/2014/main" id="{59044771-2E3B-C941-8593-8E508F542287}"/>
              </a:ext>
            </a:extLst>
          </p:cNvPr>
          <p:cNvSpPr/>
          <p:nvPr userDrawn="1"/>
        </p:nvSpPr>
        <p:spPr>
          <a:xfrm>
            <a:off x="707513" y="2023075"/>
            <a:ext cx="98724" cy="98723"/>
          </a:xfrm>
          <a:prstGeom prst="rect">
            <a:avLst/>
          </a:prstGeom>
          <a:solidFill>
            <a:srgbClr val="B4F0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6" name="Content Placeholder 2">
            <a:extLst>
              <a:ext uri="{FF2B5EF4-FFF2-40B4-BE49-F238E27FC236}">
                <a16:creationId xmlns:a16="http://schemas.microsoft.com/office/drawing/2014/main" id="{2093C42A-FAA6-40D8-A663-DDDE456C16CF}"/>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Rectangle 18">
            <a:extLst>
              <a:ext uri="{FF2B5EF4-FFF2-40B4-BE49-F238E27FC236}">
                <a16:creationId xmlns:a16="http://schemas.microsoft.com/office/drawing/2014/main" id="{1DABA887-D95E-434F-B1E9-73FC7AE8C2A8}"/>
              </a:ext>
            </a:extLst>
          </p:cNvPr>
          <p:cNvSpPr/>
          <p:nvPr userDrawn="1"/>
        </p:nvSpPr>
        <p:spPr>
          <a:xfrm>
            <a:off x="483010" y="6562504"/>
            <a:ext cx="1766830" cy="231410"/>
          </a:xfrm>
          <a:prstGeom prst="rect">
            <a:avLst/>
          </a:prstGeom>
        </p:spPr>
        <p:txBody>
          <a:bodyPr wrap="none">
            <a:spAutoFit/>
          </a:bodyPr>
          <a:lstStyle/>
          <a:p>
            <a:pPr algn="l"/>
            <a:r>
              <a:rPr lang="en-US" sz="1000">
                <a:solidFill>
                  <a:schemeClr val="bg1"/>
                </a:solidFill>
              </a:rPr>
              <a:t>Department or Event Name</a:t>
            </a:r>
          </a:p>
        </p:txBody>
      </p:sp>
      <p:sp>
        <p:nvSpPr>
          <p:cNvPr id="23" name="Title Text">
            <a:extLst>
              <a:ext uri="{FF2B5EF4-FFF2-40B4-BE49-F238E27FC236}">
                <a16:creationId xmlns:a16="http://schemas.microsoft.com/office/drawing/2014/main" id="{5E5861BF-901F-47D4-91BC-0B353503F232}"/>
              </a:ext>
            </a:extLst>
          </p:cNvPr>
          <p:cNvSpPr txBox="1">
            <a:spLocks noGrp="1"/>
          </p:cNvSpPr>
          <p:nvPr>
            <p:ph type="title" hasCustomPrompt="1"/>
          </p:nvPr>
        </p:nvSpPr>
        <p:spPr>
          <a:xfrm>
            <a:off x="1014757" y="2545222"/>
            <a:ext cx="4785571" cy="24978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t" anchorCtr="0">
            <a:noAutofit/>
          </a:bodyPr>
          <a:lstStyle>
            <a:lvl1pPr>
              <a:defRPr sz="4000">
                <a:solidFill>
                  <a:schemeClr val="bg1"/>
                </a:solidFill>
              </a:defRPr>
            </a:lvl1pPr>
          </a:lstStyle>
          <a:p>
            <a:r>
              <a:rPr lang="en-US"/>
              <a:t>Title Text Goes Here</a:t>
            </a:r>
          </a:p>
        </p:txBody>
      </p:sp>
      <p:sp>
        <p:nvSpPr>
          <p:cNvPr id="18" name="Text Placeholder 3">
            <a:extLst>
              <a:ext uri="{FF2B5EF4-FFF2-40B4-BE49-F238E27FC236}">
                <a16:creationId xmlns:a16="http://schemas.microsoft.com/office/drawing/2014/main" id="{3BA33390-07D4-4E2C-BDA6-AE147B9075AE}"/>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680758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Blue B">
    <p:bg>
      <p:bgPr>
        <a:solidFill>
          <a:srgbClr val="184A86"/>
        </a:solidFill>
        <a:effectLst/>
      </p:bgPr>
    </p:bg>
    <p:spTree>
      <p:nvGrpSpPr>
        <p:cNvPr id="1" name=""/>
        <p:cNvGrpSpPr/>
        <p:nvPr/>
      </p:nvGrpSpPr>
      <p:grpSpPr>
        <a:xfrm>
          <a:off x="0" y="0"/>
          <a:ext cx="0" cy="0"/>
          <a:chOff x="0" y="0"/>
          <a:chExt cx="0" cy="0"/>
        </a:xfrm>
      </p:grpSpPr>
      <p:sp>
        <p:nvSpPr>
          <p:cNvPr id="74" name="Rectangle"/>
          <p:cNvSpPr/>
          <p:nvPr/>
        </p:nvSpPr>
        <p:spPr>
          <a:xfrm>
            <a:off x="1469360" y="0"/>
            <a:ext cx="3430768" cy="539316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6" name="Text Placeholder 2">
            <a:extLst>
              <a:ext uri="{FF2B5EF4-FFF2-40B4-BE49-F238E27FC236}">
                <a16:creationId xmlns:a16="http://schemas.microsoft.com/office/drawing/2014/main" id="{6E706504-BEDA-1441-8BC1-243269FBBCB8}"/>
              </a:ext>
            </a:extLst>
          </p:cNvPr>
          <p:cNvSpPr>
            <a:spLocks noGrp="1"/>
          </p:cNvSpPr>
          <p:nvPr>
            <p:ph type="body" sz="quarter" idx="25" hasCustomPrompt="1"/>
          </p:nvPr>
        </p:nvSpPr>
        <p:spPr>
          <a:xfrm>
            <a:off x="1895475" y="3182315"/>
            <a:ext cx="10296524" cy="304800"/>
          </a:xfrm>
        </p:spPr>
        <p:txBody>
          <a:bodyPr>
            <a:normAutofit/>
          </a:bodyPr>
          <a:lstStyle>
            <a:lvl1pPr marL="0" indent="0">
              <a:buNone/>
              <a:defRPr sz="1600" b="1" i="0">
                <a:solidFill>
                  <a:srgbClr val="00C7FD"/>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a:t>16pt Intel Clear Bold Intro:</a:t>
            </a:r>
          </a:p>
        </p:txBody>
      </p:sp>
      <p:sp>
        <p:nvSpPr>
          <p:cNvPr id="31" name="Title Text">
            <a:extLst>
              <a:ext uri="{FF2B5EF4-FFF2-40B4-BE49-F238E27FC236}">
                <a16:creationId xmlns:a16="http://schemas.microsoft.com/office/drawing/2014/main" id="{89FD31ED-4225-F549-987B-028F84979F81}"/>
              </a:ext>
            </a:extLst>
          </p:cNvPr>
          <p:cNvSpPr txBox="1">
            <a:spLocks noGrp="1"/>
          </p:cNvSpPr>
          <p:nvPr>
            <p:ph type="title" hasCustomPrompt="1"/>
          </p:nvPr>
        </p:nvSpPr>
        <p:spPr>
          <a:xfrm>
            <a:off x="1895475" y="3585279"/>
            <a:ext cx="10972801" cy="10918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lvl1pPr>
              <a:defRPr sz="7500">
                <a:solidFill>
                  <a:schemeClr val="bg1"/>
                </a:solidFill>
              </a:defRPr>
            </a:lvl1pPr>
          </a:lstStyle>
          <a:p>
            <a:r>
              <a:rPr lang="en-US"/>
              <a:t>75 </a:t>
            </a:r>
            <a:r>
              <a:rPr lang="en-US" err="1"/>
              <a:t>pt</a:t>
            </a:r>
            <a:r>
              <a:rPr lang="en-US"/>
              <a:t> Intel Clear Light</a:t>
            </a:r>
            <a:endParaRPr/>
          </a:p>
        </p:txBody>
      </p:sp>
      <p:sp>
        <p:nvSpPr>
          <p:cNvPr id="21" name="Text Placeholder 6">
            <a:extLst>
              <a:ext uri="{FF2B5EF4-FFF2-40B4-BE49-F238E27FC236}">
                <a16:creationId xmlns:a16="http://schemas.microsoft.com/office/drawing/2014/main" id="{71E0DDC0-B435-4D0B-837E-0E27121099BC}"/>
              </a:ext>
            </a:extLst>
          </p:cNvPr>
          <p:cNvSpPr>
            <a:spLocks noGrp="1"/>
          </p:cNvSpPr>
          <p:nvPr>
            <p:ph type="body" sz="quarter" idx="27" hasCustomPrompt="1"/>
          </p:nvPr>
        </p:nvSpPr>
        <p:spPr>
          <a:xfrm>
            <a:off x="1908348" y="4778609"/>
            <a:ext cx="10283651" cy="326776"/>
          </a:xfrm>
        </p:spPr>
        <p:txBody>
          <a:bodyPr>
            <a:normAutofit/>
          </a:bodyPr>
          <a:lstStyle>
            <a:lvl1pPr marL="0" indent="0">
              <a:buNone/>
              <a:defRPr sz="1800" b="0" i="0">
                <a:solidFill>
                  <a:schemeClr val="bg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a:t>18pt Intel Clear Subhead, Date, Etc.</a:t>
            </a:r>
          </a:p>
        </p:txBody>
      </p:sp>
      <p:sp>
        <p:nvSpPr>
          <p:cNvPr id="10" name="Square">
            <a:extLst>
              <a:ext uri="{FF2B5EF4-FFF2-40B4-BE49-F238E27FC236}">
                <a16:creationId xmlns:a16="http://schemas.microsoft.com/office/drawing/2014/main" id="{5F1BD0FC-D3B7-4D2E-989A-64ED187DAF99}"/>
              </a:ext>
            </a:extLst>
          </p:cNvPr>
          <p:cNvSpPr/>
          <p:nvPr userDrawn="1"/>
        </p:nvSpPr>
        <p:spPr>
          <a:xfrm>
            <a:off x="861107" y="5390896"/>
            <a:ext cx="607299" cy="607299"/>
          </a:xfrm>
          <a:prstGeom prst="rect">
            <a:avLst/>
          </a:prstGeom>
          <a:solidFill>
            <a:schemeClr val="accent4"/>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1" name="Rectangle">
            <a:extLst>
              <a:ext uri="{FF2B5EF4-FFF2-40B4-BE49-F238E27FC236}">
                <a16:creationId xmlns:a16="http://schemas.microsoft.com/office/drawing/2014/main" id="{3D2DE0DF-793A-4E90-BB4C-004CD646F4EF}"/>
              </a:ext>
            </a:extLst>
          </p:cNvPr>
          <p:cNvSpPr/>
          <p:nvPr userDrawn="1"/>
        </p:nvSpPr>
        <p:spPr>
          <a:xfrm>
            <a:off x="576067" y="5108797"/>
            <a:ext cx="286654" cy="282073"/>
          </a:xfrm>
          <a:prstGeom prst="rect">
            <a:avLst/>
          </a:prstGeom>
          <a:solidFill>
            <a:schemeClr val="accent3"/>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2" name="Square">
            <a:extLst>
              <a:ext uri="{FF2B5EF4-FFF2-40B4-BE49-F238E27FC236}">
                <a16:creationId xmlns:a16="http://schemas.microsoft.com/office/drawing/2014/main" id="{C39C59F8-1EBA-44B6-940C-E67247F76722}"/>
              </a:ext>
            </a:extLst>
          </p:cNvPr>
          <p:cNvSpPr/>
          <p:nvPr userDrawn="1"/>
        </p:nvSpPr>
        <p:spPr>
          <a:xfrm>
            <a:off x="861107" y="4952474"/>
            <a:ext cx="157461" cy="157461"/>
          </a:xfrm>
          <a:prstGeom prst="rect">
            <a:avLst/>
          </a:prstGeom>
          <a:solidFill>
            <a:schemeClr val="accent4"/>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grpSp>
        <p:nvGrpSpPr>
          <p:cNvPr id="14" name="Group 13">
            <a:extLst>
              <a:ext uri="{FF2B5EF4-FFF2-40B4-BE49-F238E27FC236}">
                <a16:creationId xmlns:a16="http://schemas.microsoft.com/office/drawing/2014/main" id="{25251DAF-788D-46D0-84B3-34DFEE6262F3}"/>
              </a:ext>
            </a:extLst>
          </p:cNvPr>
          <p:cNvGrpSpPr/>
          <p:nvPr userDrawn="1"/>
        </p:nvGrpSpPr>
        <p:grpSpPr>
          <a:xfrm>
            <a:off x="1468406" y="5995719"/>
            <a:ext cx="1059754" cy="396801"/>
            <a:chOff x="1314450" y="6391094"/>
            <a:chExt cx="1123377" cy="420623"/>
          </a:xfrm>
        </p:grpSpPr>
        <p:sp>
          <p:nvSpPr>
            <p:cNvPr id="15" name="Freeform: Shape 14">
              <a:extLst>
                <a:ext uri="{FF2B5EF4-FFF2-40B4-BE49-F238E27FC236}">
                  <a16:creationId xmlns:a16="http://schemas.microsoft.com/office/drawing/2014/main" id="{A050DF4B-855E-41F4-9B0B-9B0BA01FB4FE}"/>
                </a:ext>
              </a:extLst>
            </p:cNvPr>
            <p:cNvSpPr/>
            <p:nvPr/>
          </p:nvSpPr>
          <p:spPr>
            <a:xfrm>
              <a:off x="1314450" y="6396809"/>
              <a:ext cx="78581" cy="78581"/>
            </a:xfrm>
            <a:custGeom>
              <a:avLst/>
              <a:gdLst>
                <a:gd name="connsiteX0" fmla="*/ 0 w 78581"/>
                <a:gd name="connsiteY0" fmla="*/ 0 h 78581"/>
                <a:gd name="connsiteX1" fmla="*/ 78581 w 78581"/>
                <a:gd name="connsiteY1" fmla="*/ 0 h 78581"/>
                <a:gd name="connsiteX2" fmla="*/ 78581 w 78581"/>
                <a:gd name="connsiteY2" fmla="*/ 78581 h 78581"/>
                <a:gd name="connsiteX3" fmla="*/ 0 w 78581"/>
                <a:gd name="connsiteY3" fmla="*/ 78581 h 78581"/>
              </a:gdLst>
              <a:ahLst/>
              <a:cxnLst>
                <a:cxn ang="0">
                  <a:pos x="connsiteX0" y="connsiteY0"/>
                </a:cxn>
                <a:cxn ang="0">
                  <a:pos x="connsiteX1" y="connsiteY1"/>
                </a:cxn>
                <a:cxn ang="0">
                  <a:pos x="connsiteX2" y="connsiteY2"/>
                </a:cxn>
                <a:cxn ang="0">
                  <a:pos x="connsiteX3" y="connsiteY3"/>
                </a:cxn>
              </a:cxnLst>
              <a:rect l="l" t="t" r="r" b="b"/>
              <a:pathLst>
                <a:path w="78581" h="78581">
                  <a:moveTo>
                    <a:pt x="0" y="0"/>
                  </a:moveTo>
                  <a:lnTo>
                    <a:pt x="78581" y="0"/>
                  </a:lnTo>
                  <a:lnTo>
                    <a:pt x="78581" y="78581"/>
                  </a:lnTo>
                  <a:lnTo>
                    <a:pt x="0" y="78581"/>
                  </a:lnTo>
                  <a:close/>
                </a:path>
              </a:pathLst>
            </a:custGeom>
            <a:solidFill>
              <a:srgbClr val="00B2E3"/>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D5E76890-19E8-4E79-B88A-5E246700E0DB}"/>
                </a:ext>
              </a:extLst>
            </p:cNvPr>
            <p:cNvSpPr/>
            <p:nvPr/>
          </p:nvSpPr>
          <p:spPr>
            <a:xfrm>
              <a:off x="1316545" y="6391094"/>
              <a:ext cx="995171" cy="420623"/>
            </a:xfrm>
            <a:custGeom>
              <a:avLst/>
              <a:gdLst>
                <a:gd name="connsiteX0" fmla="*/ 74486 w 995171"/>
                <a:gd name="connsiteY0" fmla="*/ 131921 h 420623"/>
                <a:gd name="connsiteX1" fmla="*/ 0 w 995171"/>
                <a:gd name="connsiteY1" fmla="*/ 131921 h 420623"/>
                <a:gd name="connsiteX2" fmla="*/ 0 w 995171"/>
                <a:gd name="connsiteY2" fmla="*/ 414719 h 420623"/>
                <a:gd name="connsiteX3" fmla="*/ 74486 w 995171"/>
                <a:gd name="connsiteY3" fmla="*/ 414719 h 420623"/>
                <a:gd name="connsiteX4" fmla="*/ 74486 w 995171"/>
                <a:gd name="connsiteY4" fmla="*/ 131921 h 420623"/>
                <a:gd name="connsiteX5" fmla="*/ 568262 w 995171"/>
                <a:gd name="connsiteY5" fmla="*/ 417576 h 420623"/>
                <a:gd name="connsiteX6" fmla="*/ 568262 w 995171"/>
                <a:gd name="connsiteY6" fmla="*/ 348234 h 420623"/>
                <a:gd name="connsiteX7" fmla="*/ 541306 w 995171"/>
                <a:gd name="connsiteY7" fmla="*/ 346520 h 420623"/>
                <a:gd name="connsiteX8" fmla="*/ 523780 w 995171"/>
                <a:gd name="connsiteY8" fmla="*/ 338804 h 420623"/>
                <a:gd name="connsiteX9" fmla="*/ 516065 w 995171"/>
                <a:gd name="connsiteY9" fmla="*/ 321945 h 420623"/>
                <a:gd name="connsiteX10" fmla="*/ 514350 w 995171"/>
                <a:gd name="connsiteY10" fmla="*/ 294608 h 420623"/>
                <a:gd name="connsiteX11" fmla="*/ 514350 w 995171"/>
                <a:gd name="connsiteY11" fmla="*/ 195644 h 420623"/>
                <a:gd name="connsiteX12" fmla="*/ 568262 w 995171"/>
                <a:gd name="connsiteY12" fmla="*/ 195644 h 420623"/>
                <a:gd name="connsiteX13" fmla="*/ 568262 w 995171"/>
                <a:gd name="connsiteY13" fmla="*/ 131921 h 420623"/>
                <a:gd name="connsiteX14" fmla="*/ 514350 w 995171"/>
                <a:gd name="connsiteY14" fmla="*/ 131921 h 420623"/>
                <a:gd name="connsiteX15" fmla="*/ 514350 w 995171"/>
                <a:gd name="connsiteY15" fmla="*/ 21812 h 420623"/>
                <a:gd name="connsiteX16" fmla="*/ 439865 w 995171"/>
                <a:gd name="connsiteY16" fmla="*/ 21812 h 420623"/>
                <a:gd name="connsiteX17" fmla="*/ 439865 w 995171"/>
                <a:gd name="connsiteY17" fmla="*/ 295180 h 420623"/>
                <a:gd name="connsiteX18" fmla="*/ 445865 w 995171"/>
                <a:gd name="connsiteY18" fmla="*/ 353473 h 420623"/>
                <a:gd name="connsiteX19" fmla="*/ 465677 w 995171"/>
                <a:gd name="connsiteY19" fmla="*/ 391001 h 420623"/>
                <a:gd name="connsiteX20" fmla="*/ 502063 w 995171"/>
                <a:gd name="connsiteY20" fmla="*/ 411385 h 420623"/>
                <a:gd name="connsiteX21" fmla="*/ 558927 w 995171"/>
                <a:gd name="connsiteY21" fmla="*/ 417671 h 420623"/>
                <a:gd name="connsiteX22" fmla="*/ 568262 w 995171"/>
                <a:gd name="connsiteY22" fmla="*/ 417671 h 420623"/>
                <a:gd name="connsiteX23" fmla="*/ 995172 w 995171"/>
                <a:gd name="connsiteY23" fmla="*/ 0 h 420623"/>
                <a:gd name="connsiteX24" fmla="*/ 920687 w 995171"/>
                <a:gd name="connsiteY24" fmla="*/ 0 h 420623"/>
                <a:gd name="connsiteX25" fmla="*/ 920687 w 995171"/>
                <a:gd name="connsiteY25" fmla="*/ 414719 h 420623"/>
                <a:gd name="connsiteX26" fmla="*/ 995172 w 995171"/>
                <a:gd name="connsiteY26" fmla="*/ 414719 h 420623"/>
                <a:gd name="connsiteX27" fmla="*/ 995172 w 995171"/>
                <a:gd name="connsiteY27" fmla="*/ 0 h 420623"/>
                <a:gd name="connsiteX28" fmla="*/ 367951 w 995171"/>
                <a:gd name="connsiteY28" fmla="*/ 159830 h 420623"/>
                <a:gd name="connsiteX29" fmla="*/ 281273 w 995171"/>
                <a:gd name="connsiteY29" fmla="*/ 126206 h 420623"/>
                <a:gd name="connsiteX30" fmla="*/ 232410 w 995171"/>
                <a:gd name="connsiteY30" fmla="*/ 137065 h 420623"/>
                <a:gd name="connsiteX31" fmla="*/ 195358 w 995171"/>
                <a:gd name="connsiteY31" fmla="*/ 167259 h 420623"/>
                <a:gd name="connsiteX32" fmla="*/ 191262 w 995171"/>
                <a:gd name="connsiteY32" fmla="*/ 172498 h 420623"/>
                <a:gd name="connsiteX33" fmla="*/ 191262 w 995171"/>
                <a:gd name="connsiteY33" fmla="*/ 167831 h 420623"/>
                <a:gd name="connsiteX34" fmla="*/ 191262 w 995171"/>
                <a:gd name="connsiteY34" fmla="*/ 132017 h 420623"/>
                <a:gd name="connsiteX35" fmla="*/ 117920 w 995171"/>
                <a:gd name="connsiteY35" fmla="*/ 132017 h 420623"/>
                <a:gd name="connsiteX36" fmla="*/ 117920 w 995171"/>
                <a:gd name="connsiteY36" fmla="*/ 414814 h 420623"/>
                <a:gd name="connsiteX37" fmla="*/ 191929 w 995171"/>
                <a:gd name="connsiteY37" fmla="*/ 414814 h 420623"/>
                <a:gd name="connsiteX38" fmla="*/ 191929 w 995171"/>
                <a:gd name="connsiteY38" fmla="*/ 264128 h 420623"/>
                <a:gd name="connsiteX39" fmla="*/ 192024 w 995171"/>
                <a:gd name="connsiteY39" fmla="*/ 274606 h 420623"/>
                <a:gd name="connsiteX40" fmla="*/ 192119 w 995171"/>
                <a:gd name="connsiteY40" fmla="*/ 269558 h 420623"/>
                <a:gd name="connsiteX41" fmla="*/ 211741 w 995171"/>
                <a:gd name="connsiteY41" fmla="*/ 210884 h 420623"/>
                <a:gd name="connsiteX42" fmla="*/ 258985 w 995171"/>
                <a:gd name="connsiteY42" fmla="*/ 190786 h 420623"/>
                <a:gd name="connsiteX43" fmla="*/ 307753 w 995171"/>
                <a:gd name="connsiteY43" fmla="*/ 210407 h 420623"/>
                <a:gd name="connsiteX44" fmla="*/ 323945 w 995171"/>
                <a:gd name="connsiteY44" fmla="*/ 264605 h 420623"/>
                <a:gd name="connsiteX45" fmla="*/ 323945 w 995171"/>
                <a:gd name="connsiteY45" fmla="*/ 264605 h 420623"/>
                <a:gd name="connsiteX46" fmla="*/ 323945 w 995171"/>
                <a:gd name="connsiteY46" fmla="*/ 265176 h 420623"/>
                <a:gd name="connsiteX47" fmla="*/ 323945 w 995171"/>
                <a:gd name="connsiteY47" fmla="*/ 265271 h 420623"/>
                <a:gd name="connsiteX48" fmla="*/ 323945 w 995171"/>
                <a:gd name="connsiteY48" fmla="*/ 414814 h 420623"/>
                <a:gd name="connsiteX49" fmla="*/ 399098 w 995171"/>
                <a:gd name="connsiteY49" fmla="*/ 414814 h 420623"/>
                <a:gd name="connsiteX50" fmla="*/ 399098 w 995171"/>
                <a:gd name="connsiteY50" fmla="*/ 254222 h 420623"/>
                <a:gd name="connsiteX51" fmla="*/ 367951 w 995171"/>
                <a:gd name="connsiteY51" fmla="*/ 159830 h 420623"/>
                <a:gd name="connsiteX52" fmla="*/ 881825 w 995171"/>
                <a:gd name="connsiteY52" fmla="*/ 272796 h 420623"/>
                <a:gd name="connsiteX53" fmla="*/ 871061 w 995171"/>
                <a:gd name="connsiteY53" fmla="*/ 215646 h 420623"/>
                <a:gd name="connsiteX54" fmla="*/ 841057 w 995171"/>
                <a:gd name="connsiteY54" fmla="*/ 168974 h 420623"/>
                <a:gd name="connsiteX55" fmla="*/ 794957 w 995171"/>
                <a:gd name="connsiteY55" fmla="*/ 137636 h 420623"/>
                <a:gd name="connsiteX56" fmla="*/ 735806 w 995171"/>
                <a:gd name="connsiteY56" fmla="*/ 126302 h 420623"/>
                <a:gd name="connsiteX57" fmla="*/ 678371 w 995171"/>
                <a:gd name="connsiteY57" fmla="*/ 137922 h 420623"/>
                <a:gd name="connsiteX58" fmla="*/ 631698 w 995171"/>
                <a:gd name="connsiteY58" fmla="*/ 169355 h 420623"/>
                <a:gd name="connsiteX59" fmla="*/ 600266 w 995171"/>
                <a:gd name="connsiteY59" fmla="*/ 216027 h 420623"/>
                <a:gd name="connsiteX60" fmla="*/ 588645 w 995171"/>
                <a:gd name="connsiteY60" fmla="*/ 273463 h 420623"/>
                <a:gd name="connsiteX61" fmla="*/ 599694 w 995171"/>
                <a:gd name="connsiteY61" fmla="*/ 330899 h 420623"/>
                <a:gd name="connsiteX62" fmla="*/ 630269 w 995171"/>
                <a:gd name="connsiteY62" fmla="*/ 377571 h 420623"/>
                <a:gd name="connsiteX63" fmla="*/ 677513 w 995171"/>
                <a:gd name="connsiteY63" fmla="*/ 409004 h 420623"/>
                <a:gd name="connsiteX64" fmla="*/ 738092 w 995171"/>
                <a:gd name="connsiteY64" fmla="*/ 420624 h 420623"/>
                <a:gd name="connsiteX65" fmla="*/ 863918 w 995171"/>
                <a:gd name="connsiteY65" fmla="*/ 365093 h 420623"/>
                <a:gd name="connsiteX66" fmla="*/ 810292 w 995171"/>
                <a:gd name="connsiteY66" fmla="*/ 324231 h 420623"/>
                <a:gd name="connsiteX67" fmla="*/ 738664 w 995171"/>
                <a:gd name="connsiteY67" fmla="*/ 355854 h 420623"/>
                <a:gd name="connsiteX68" fmla="*/ 687229 w 995171"/>
                <a:gd name="connsiteY68" fmla="*/ 341376 h 420623"/>
                <a:gd name="connsiteX69" fmla="*/ 660368 w 995171"/>
                <a:gd name="connsiteY69" fmla="*/ 302133 h 420623"/>
                <a:gd name="connsiteX70" fmla="*/ 659606 w 995171"/>
                <a:gd name="connsiteY70" fmla="*/ 299466 h 420623"/>
                <a:gd name="connsiteX71" fmla="*/ 881825 w 995171"/>
                <a:gd name="connsiteY71" fmla="*/ 299466 h 420623"/>
                <a:gd name="connsiteX72" fmla="*/ 881825 w 995171"/>
                <a:gd name="connsiteY72" fmla="*/ 272796 h 420623"/>
                <a:gd name="connsiteX73" fmla="*/ 660368 w 995171"/>
                <a:gd name="connsiteY73" fmla="*/ 246793 h 420623"/>
                <a:gd name="connsiteX74" fmla="*/ 735330 w 995171"/>
                <a:gd name="connsiteY74" fmla="*/ 189929 h 420623"/>
                <a:gd name="connsiteX75" fmla="*/ 810387 w 995171"/>
                <a:gd name="connsiteY75" fmla="*/ 246698 h 420623"/>
                <a:gd name="connsiteX76" fmla="*/ 660368 w 995171"/>
                <a:gd name="connsiteY76" fmla="*/ 246793 h 42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95171" h="420623">
                  <a:moveTo>
                    <a:pt x="74486" y="131921"/>
                  </a:moveTo>
                  <a:lnTo>
                    <a:pt x="0" y="131921"/>
                  </a:lnTo>
                  <a:lnTo>
                    <a:pt x="0" y="414719"/>
                  </a:lnTo>
                  <a:lnTo>
                    <a:pt x="74486" y="414719"/>
                  </a:lnTo>
                  <a:lnTo>
                    <a:pt x="74486" y="131921"/>
                  </a:lnTo>
                  <a:close/>
                  <a:moveTo>
                    <a:pt x="568262" y="417576"/>
                  </a:moveTo>
                  <a:lnTo>
                    <a:pt x="568262" y="348234"/>
                  </a:lnTo>
                  <a:cubicBezTo>
                    <a:pt x="557308" y="348139"/>
                    <a:pt x="548259" y="347567"/>
                    <a:pt x="541306" y="346520"/>
                  </a:cubicBezTo>
                  <a:cubicBezTo>
                    <a:pt x="533591" y="345281"/>
                    <a:pt x="527685" y="342710"/>
                    <a:pt x="523780" y="338804"/>
                  </a:cubicBezTo>
                  <a:cubicBezTo>
                    <a:pt x="519875" y="334899"/>
                    <a:pt x="517303" y="329184"/>
                    <a:pt x="516065" y="321945"/>
                  </a:cubicBezTo>
                  <a:cubicBezTo>
                    <a:pt x="514922" y="314992"/>
                    <a:pt x="514350" y="305753"/>
                    <a:pt x="514350" y="294608"/>
                  </a:cubicBezTo>
                  <a:lnTo>
                    <a:pt x="514350" y="195644"/>
                  </a:lnTo>
                  <a:lnTo>
                    <a:pt x="568262" y="195644"/>
                  </a:lnTo>
                  <a:lnTo>
                    <a:pt x="568262" y="131921"/>
                  </a:lnTo>
                  <a:lnTo>
                    <a:pt x="514350" y="131921"/>
                  </a:lnTo>
                  <a:lnTo>
                    <a:pt x="514350" y="21812"/>
                  </a:lnTo>
                  <a:lnTo>
                    <a:pt x="439865" y="21812"/>
                  </a:lnTo>
                  <a:lnTo>
                    <a:pt x="439865" y="295180"/>
                  </a:lnTo>
                  <a:cubicBezTo>
                    <a:pt x="439865" y="318230"/>
                    <a:pt x="441865" y="337852"/>
                    <a:pt x="445865" y="353473"/>
                  </a:cubicBezTo>
                  <a:cubicBezTo>
                    <a:pt x="449771" y="368903"/>
                    <a:pt x="456438" y="381572"/>
                    <a:pt x="465677" y="391001"/>
                  </a:cubicBezTo>
                  <a:cubicBezTo>
                    <a:pt x="474917" y="400431"/>
                    <a:pt x="487204" y="407289"/>
                    <a:pt x="502063" y="411385"/>
                  </a:cubicBezTo>
                  <a:cubicBezTo>
                    <a:pt x="517112" y="415481"/>
                    <a:pt x="536258" y="417671"/>
                    <a:pt x="558927" y="417671"/>
                  </a:cubicBezTo>
                  <a:lnTo>
                    <a:pt x="568262" y="417671"/>
                  </a:lnTo>
                  <a:close/>
                  <a:moveTo>
                    <a:pt x="995172" y="0"/>
                  </a:moveTo>
                  <a:lnTo>
                    <a:pt x="920687" y="0"/>
                  </a:lnTo>
                  <a:lnTo>
                    <a:pt x="920687" y="414719"/>
                  </a:lnTo>
                  <a:lnTo>
                    <a:pt x="995172" y="414719"/>
                  </a:lnTo>
                  <a:lnTo>
                    <a:pt x="995172" y="0"/>
                  </a:lnTo>
                  <a:close/>
                  <a:moveTo>
                    <a:pt x="367951" y="159830"/>
                  </a:moveTo>
                  <a:cubicBezTo>
                    <a:pt x="347282" y="137541"/>
                    <a:pt x="318135" y="126206"/>
                    <a:pt x="281273" y="126206"/>
                  </a:cubicBezTo>
                  <a:cubicBezTo>
                    <a:pt x="263462" y="126206"/>
                    <a:pt x="247079" y="129921"/>
                    <a:pt x="232410" y="137065"/>
                  </a:cubicBezTo>
                  <a:cubicBezTo>
                    <a:pt x="217742" y="144304"/>
                    <a:pt x="205264" y="154496"/>
                    <a:pt x="195358" y="167259"/>
                  </a:cubicBezTo>
                  <a:lnTo>
                    <a:pt x="191262" y="172498"/>
                  </a:lnTo>
                  <a:lnTo>
                    <a:pt x="191262" y="167831"/>
                  </a:lnTo>
                  <a:lnTo>
                    <a:pt x="191262" y="132017"/>
                  </a:lnTo>
                  <a:lnTo>
                    <a:pt x="117920" y="132017"/>
                  </a:lnTo>
                  <a:lnTo>
                    <a:pt x="117920" y="414814"/>
                  </a:lnTo>
                  <a:lnTo>
                    <a:pt x="191929" y="414814"/>
                  </a:lnTo>
                  <a:lnTo>
                    <a:pt x="191929" y="264128"/>
                  </a:lnTo>
                  <a:lnTo>
                    <a:pt x="192024" y="274606"/>
                  </a:lnTo>
                  <a:cubicBezTo>
                    <a:pt x="192024" y="272891"/>
                    <a:pt x="192024" y="271177"/>
                    <a:pt x="192119" y="269558"/>
                  </a:cubicBezTo>
                  <a:cubicBezTo>
                    <a:pt x="192881" y="243173"/>
                    <a:pt x="199454" y="223456"/>
                    <a:pt x="211741" y="210884"/>
                  </a:cubicBezTo>
                  <a:cubicBezTo>
                    <a:pt x="224790" y="197549"/>
                    <a:pt x="240697" y="190786"/>
                    <a:pt x="258985" y="190786"/>
                  </a:cubicBezTo>
                  <a:cubicBezTo>
                    <a:pt x="280511" y="190786"/>
                    <a:pt x="296894" y="197358"/>
                    <a:pt x="307753" y="210407"/>
                  </a:cubicBezTo>
                  <a:cubicBezTo>
                    <a:pt x="318421" y="223171"/>
                    <a:pt x="323850" y="241364"/>
                    <a:pt x="323945" y="264605"/>
                  </a:cubicBezTo>
                  <a:lnTo>
                    <a:pt x="323945" y="264605"/>
                  </a:lnTo>
                  <a:lnTo>
                    <a:pt x="323945" y="265176"/>
                  </a:lnTo>
                  <a:lnTo>
                    <a:pt x="323945" y="265271"/>
                  </a:lnTo>
                  <a:lnTo>
                    <a:pt x="323945" y="414814"/>
                  </a:lnTo>
                  <a:lnTo>
                    <a:pt x="399098" y="414814"/>
                  </a:lnTo>
                  <a:lnTo>
                    <a:pt x="399098" y="254222"/>
                  </a:lnTo>
                  <a:cubicBezTo>
                    <a:pt x="399193" y="213931"/>
                    <a:pt x="388620" y="182118"/>
                    <a:pt x="367951" y="159830"/>
                  </a:cubicBezTo>
                  <a:moveTo>
                    <a:pt x="881825" y="272796"/>
                  </a:moveTo>
                  <a:cubicBezTo>
                    <a:pt x="881825" y="252508"/>
                    <a:pt x="878205" y="233267"/>
                    <a:pt x="871061" y="215646"/>
                  </a:cubicBezTo>
                  <a:cubicBezTo>
                    <a:pt x="863918" y="198025"/>
                    <a:pt x="853821" y="182309"/>
                    <a:pt x="841057" y="168974"/>
                  </a:cubicBezTo>
                  <a:cubicBezTo>
                    <a:pt x="828294" y="155639"/>
                    <a:pt x="812768" y="145066"/>
                    <a:pt x="794957" y="137636"/>
                  </a:cubicBezTo>
                  <a:cubicBezTo>
                    <a:pt x="777145" y="130112"/>
                    <a:pt x="757238" y="126302"/>
                    <a:pt x="735806" y="126302"/>
                  </a:cubicBezTo>
                  <a:cubicBezTo>
                    <a:pt x="715518" y="126302"/>
                    <a:pt x="696182" y="130207"/>
                    <a:pt x="678371" y="137922"/>
                  </a:cubicBezTo>
                  <a:cubicBezTo>
                    <a:pt x="660559" y="145637"/>
                    <a:pt x="644843" y="156210"/>
                    <a:pt x="631698" y="169355"/>
                  </a:cubicBezTo>
                  <a:cubicBezTo>
                    <a:pt x="618554" y="182499"/>
                    <a:pt x="607981" y="198215"/>
                    <a:pt x="600266" y="216027"/>
                  </a:cubicBezTo>
                  <a:cubicBezTo>
                    <a:pt x="592550" y="233839"/>
                    <a:pt x="588645" y="253175"/>
                    <a:pt x="588645" y="273463"/>
                  </a:cubicBezTo>
                  <a:cubicBezTo>
                    <a:pt x="588645" y="293751"/>
                    <a:pt x="592360" y="313087"/>
                    <a:pt x="599694" y="330899"/>
                  </a:cubicBezTo>
                  <a:cubicBezTo>
                    <a:pt x="607028" y="348710"/>
                    <a:pt x="617315" y="364426"/>
                    <a:pt x="630269" y="377571"/>
                  </a:cubicBezTo>
                  <a:cubicBezTo>
                    <a:pt x="643223" y="390716"/>
                    <a:pt x="659130" y="401288"/>
                    <a:pt x="677513" y="409004"/>
                  </a:cubicBezTo>
                  <a:cubicBezTo>
                    <a:pt x="695897" y="416719"/>
                    <a:pt x="716280" y="420624"/>
                    <a:pt x="738092" y="420624"/>
                  </a:cubicBezTo>
                  <a:cubicBezTo>
                    <a:pt x="801148" y="420624"/>
                    <a:pt x="840391" y="391954"/>
                    <a:pt x="863918" y="365093"/>
                  </a:cubicBezTo>
                  <a:lnTo>
                    <a:pt x="810292" y="324231"/>
                  </a:lnTo>
                  <a:cubicBezTo>
                    <a:pt x="798957" y="337661"/>
                    <a:pt x="772192" y="355854"/>
                    <a:pt x="738664" y="355854"/>
                  </a:cubicBezTo>
                  <a:cubicBezTo>
                    <a:pt x="717614" y="355854"/>
                    <a:pt x="700373" y="350996"/>
                    <a:pt x="687229" y="341376"/>
                  </a:cubicBezTo>
                  <a:cubicBezTo>
                    <a:pt x="674084" y="331756"/>
                    <a:pt x="665036" y="318611"/>
                    <a:pt x="660368" y="302133"/>
                  </a:cubicBezTo>
                  <a:lnTo>
                    <a:pt x="659606" y="299466"/>
                  </a:lnTo>
                  <a:lnTo>
                    <a:pt x="881825" y="299466"/>
                  </a:lnTo>
                  <a:lnTo>
                    <a:pt x="881825" y="272796"/>
                  </a:lnTo>
                  <a:close/>
                  <a:moveTo>
                    <a:pt x="660368" y="246793"/>
                  </a:moveTo>
                  <a:cubicBezTo>
                    <a:pt x="660368" y="226124"/>
                    <a:pt x="684086" y="189929"/>
                    <a:pt x="735330" y="189929"/>
                  </a:cubicBezTo>
                  <a:cubicBezTo>
                    <a:pt x="786575" y="189929"/>
                    <a:pt x="810387" y="226028"/>
                    <a:pt x="810387" y="246698"/>
                  </a:cubicBezTo>
                  <a:lnTo>
                    <a:pt x="660368" y="246793"/>
                  </a:lnTo>
                  <a:close/>
                </a:path>
              </a:pathLst>
            </a:custGeom>
            <a:solidFill>
              <a:srgbClr val="FFFFFF"/>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1094D935-4B06-467E-ACD3-E78CD1B86EE3}"/>
                </a:ext>
              </a:extLst>
            </p:cNvPr>
            <p:cNvSpPr/>
            <p:nvPr/>
          </p:nvSpPr>
          <p:spPr>
            <a:xfrm>
              <a:off x="2358770" y="6728469"/>
              <a:ext cx="79057" cy="79057"/>
            </a:xfrm>
            <a:custGeom>
              <a:avLst/>
              <a:gdLst>
                <a:gd name="connsiteX0" fmla="*/ 39529 w 79057"/>
                <a:gd name="connsiteY0" fmla="*/ 5620 h 79057"/>
                <a:gd name="connsiteX1" fmla="*/ 73438 w 79057"/>
                <a:gd name="connsiteY1" fmla="*/ 39529 h 79057"/>
                <a:gd name="connsiteX2" fmla="*/ 39529 w 79057"/>
                <a:gd name="connsiteY2" fmla="*/ 73438 h 79057"/>
                <a:gd name="connsiteX3" fmla="*/ 5620 w 79057"/>
                <a:gd name="connsiteY3" fmla="*/ 39529 h 79057"/>
                <a:gd name="connsiteX4" fmla="*/ 39529 w 79057"/>
                <a:gd name="connsiteY4" fmla="*/ 5620 h 79057"/>
                <a:gd name="connsiteX5" fmla="*/ 39529 w 79057"/>
                <a:gd name="connsiteY5" fmla="*/ 0 h 79057"/>
                <a:gd name="connsiteX6" fmla="*/ 0 w 79057"/>
                <a:gd name="connsiteY6" fmla="*/ 39529 h 79057"/>
                <a:gd name="connsiteX7" fmla="*/ 39529 w 79057"/>
                <a:gd name="connsiteY7" fmla="*/ 79058 h 79057"/>
                <a:gd name="connsiteX8" fmla="*/ 79058 w 79057"/>
                <a:gd name="connsiteY8" fmla="*/ 39529 h 79057"/>
                <a:gd name="connsiteX9" fmla="*/ 39529 w 79057"/>
                <a:gd name="connsiteY9" fmla="*/ 0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79057">
                  <a:moveTo>
                    <a:pt x="39529" y="5620"/>
                  </a:moveTo>
                  <a:cubicBezTo>
                    <a:pt x="58198" y="5620"/>
                    <a:pt x="73438" y="20860"/>
                    <a:pt x="73438" y="39529"/>
                  </a:cubicBezTo>
                  <a:cubicBezTo>
                    <a:pt x="73438" y="58198"/>
                    <a:pt x="58198" y="73438"/>
                    <a:pt x="39529" y="73438"/>
                  </a:cubicBezTo>
                  <a:cubicBezTo>
                    <a:pt x="20860" y="73438"/>
                    <a:pt x="5620" y="58198"/>
                    <a:pt x="5620" y="39529"/>
                  </a:cubicBezTo>
                  <a:cubicBezTo>
                    <a:pt x="5620" y="20860"/>
                    <a:pt x="20860" y="5620"/>
                    <a:pt x="39529" y="5620"/>
                  </a:cubicBezTo>
                  <a:moveTo>
                    <a:pt x="39529" y="0"/>
                  </a:moveTo>
                  <a:cubicBezTo>
                    <a:pt x="17717" y="0"/>
                    <a:pt x="0" y="17717"/>
                    <a:pt x="0" y="39529"/>
                  </a:cubicBezTo>
                  <a:cubicBezTo>
                    <a:pt x="0" y="61341"/>
                    <a:pt x="17717" y="79058"/>
                    <a:pt x="39529" y="79058"/>
                  </a:cubicBezTo>
                  <a:cubicBezTo>
                    <a:pt x="61341" y="79058"/>
                    <a:pt x="79058" y="61341"/>
                    <a:pt x="79058" y="39529"/>
                  </a:cubicBezTo>
                  <a:cubicBezTo>
                    <a:pt x="79058" y="17717"/>
                    <a:pt x="61341" y="0"/>
                    <a:pt x="39529" y="0"/>
                  </a:cubicBezTo>
                </a:path>
              </a:pathLst>
            </a:custGeom>
            <a:solidFill>
              <a:srgbClr val="FFFFFF"/>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C3E1BDA4-68F2-4FA3-BD91-CBC85BF15A79}"/>
                </a:ext>
              </a:extLst>
            </p:cNvPr>
            <p:cNvSpPr/>
            <p:nvPr/>
          </p:nvSpPr>
          <p:spPr>
            <a:xfrm>
              <a:off x="2384869" y="6748090"/>
              <a:ext cx="30765" cy="39528"/>
            </a:xfrm>
            <a:custGeom>
              <a:avLst/>
              <a:gdLst>
                <a:gd name="connsiteX0" fmla="*/ 16383 w 30765"/>
                <a:gd name="connsiteY0" fmla="*/ 95 h 39528"/>
                <a:gd name="connsiteX1" fmla="*/ 23051 w 30765"/>
                <a:gd name="connsiteY1" fmla="*/ 1715 h 39528"/>
                <a:gd name="connsiteX2" fmla="*/ 27718 w 30765"/>
                <a:gd name="connsiteY2" fmla="*/ 6191 h 39528"/>
                <a:gd name="connsiteX3" fmla="*/ 29337 w 30765"/>
                <a:gd name="connsiteY3" fmla="*/ 12478 h 39528"/>
                <a:gd name="connsiteX4" fmla="*/ 27146 w 30765"/>
                <a:gd name="connsiteY4" fmla="*/ 19622 h 39528"/>
                <a:gd name="connsiteX5" fmla="*/ 21812 w 30765"/>
                <a:gd name="connsiteY5" fmla="*/ 23717 h 39528"/>
                <a:gd name="connsiteX6" fmla="*/ 30766 w 30765"/>
                <a:gd name="connsiteY6" fmla="*/ 39529 h 39528"/>
                <a:gd name="connsiteX7" fmla="*/ 23717 w 30765"/>
                <a:gd name="connsiteY7" fmla="*/ 39529 h 39528"/>
                <a:gd name="connsiteX8" fmla="*/ 15526 w 30765"/>
                <a:gd name="connsiteY8" fmla="*/ 24860 h 39528"/>
                <a:gd name="connsiteX9" fmla="*/ 6191 w 30765"/>
                <a:gd name="connsiteY9" fmla="*/ 24860 h 39528"/>
                <a:gd name="connsiteX10" fmla="*/ 6191 w 30765"/>
                <a:gd name="connsiteY10" fmla="*/ 39529 h 39528"/>
                <a:gd name="connsiteX11" fmla="*/ 0 w 30765"/>
                <a:gd name="connsiteY11" fmla="*/ 39529 h 39528"/>
                <a:gd name="connsiteX12" fmla="*/ 0 w 30765"/>
                <a:gd name="connsiteY12" fmla="*/ 0 h 39528"/>
                <a:gd name="connsiteX13" fmla="*/ 16383 w 30765"/>
                <a:gd name="connsiteY13" fmla="*/ 0 h 39528"/>
                <a:gd name="connsiteX14" fmla="*/ 16383 w 30765"/>
                <a:gd name="connsiteY14" fmla="*/ 19336 h 39528"/>
                <a:gd name="connsiteX15" fmla="*/ 19907 w 30765"/>
                <a:gd name="connsiteY15" fmla="*/ 18478 h 39528"/>
                <a:gd name="connsiteX16" fmla="*/ 22289 w 30765"/>
                <a:gd name="connsiteY16" fmla="*/ 16097 h 39528"/>
                <a:gd name="connsiteX17" fmla="*/ 23146 w 30765"/>
                <a:gd name="connsiteY17" fmla="*/ 12573 h 39528"/>
                <a:gd name="connsiteX18" fmla="*/ 22289 w 30765"/>
                <a:gd name="connsiteY18" fmla="*/ 9049 h 39528"/>
                <a:gd name="connsiteX19" fmla="*/ 19907 w 30765"/>
                <a:gd name="connsiteY19" fmla="*/ 6668 h 39528"/>
                <a:gd name="connsiteX20" fmla="*/ 16383 w 30765"/>
                <a:gd name="connsiteY20" fmla="*/ 5810 h 39528"/>
                <a:gd name="connsiteX21" fmla="*/ 6191 w 30765"/>
                <a:gd name="connsiteY21" fmla="*/ 5810 h 39528"/>
                <a:gd name="connsiteX22" fmla="*/ 6191 w 30765"/>
                <a:gd name="connsiteY22" fmla="*/ 19336 h 39528"/>
                <a:gd name="connsiteX23" fmla="*/ 16383 w 30765"/>
                <a:gd name="connsiteY23" fmla="*/ 19336 h 3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765" h="39528">
                  <a:moveTo>
                    <a:pt x="16383" y="95"/>
                  </a:moveTo>
                  <a:cubicBezTo>
                    <a:pt x="18860" y="95"/>
                    <a:pt x="21050" y="667"/>
                    <a:pt x="23051" y="1715"/>
                  </a:cubicBezTo>
                  <a:cubicBezTo>
                    <a:pt x="25051" y="2762"/>
                    <a:pt x="26575" y="4286"/>
                    <a:pt x="27718" y="6191"/>
                  </a:cubicBezTo>
                  <a:cubicBezTo>
                    <a:pt x="28861" y="8096"/>
                    <a:pt x="29337" y="10192"/>
                    <a:pt x="29337" y="12478"/>
                  </a:cubicBezTo>
                  <a:cubicBezTo>
                    <a:pt x="29337" y="15335"/>
                    <a:pt x="28575" y="17717"/>
                    <a:pt x="27146" y="19622"/>
                  </a:cubicBezTo>
                  <a:cubicBezTo>
                    <a:pt x="25718" y="21527"/>
                    <a:pt x="23908" y="22860"/>
                    <a:pt x="21812" y="23717"/>
                  </a:cubicBezTo>
                  <a:lnTo>
                    <a:pt x="30766" y="39529"/>
                  </a:lnTo>
                  <a:lnTo>
                    <a:pt x="23717" y="39529"/>
                  </a:lnTo>
                  <a:lnTo>
                    <a:pt x="15526" y="24860"/>
                  </a:lnTo>
                  <a:lnTo>
                    <a:pt x="6191" y="24860"/>
                  </a:lnTo>
                  <a:lnTo>
                    <a:pt x="6191" y="39529"/>
                  </a:lnTo>
                  <a:lnTo>
                    <a:pt x="0" y="39529"/>
                  </a:lnTo>
                  <a:lnTo>
                    <a:pt x="0" y="0"/>
                  </a:lnTo>
                  <a:lnTo>
                    <a:pt x="16383" y="0"/>
                  </a:lnTo>
                  <a:close/>
                  <a:moveTo>
                    <a:pt x="16383" y="19336"/>
                  </a:moveTo>
                  <a:cubicBezTo>
                    <a:pt x="17717" y="19336"/>
                    <a:pt x="18860" y="19050"/>
                    <a:pt x="19907" y="18478"/>
                  </a:cubicBezTo>
                  <a:cubicBezTo>
                    <a:pt x="20955" y="17907"/>
                    <a:pt x="21717" y="17050"/>
                    <a:pt x="22289" y="16097"/>
                  </a:cubicBezTo>
                  <a:cubicBezTo>
                    <a:pt x="22860" y="15050"/>
                    <a:pt x="23146" y="13906"/>
                    <a:pt x="23146" y="12573"/>
                  </a:cubicBezTo>
                  <a:cubicBezTo>
                    <a:pt x="23146" y="11240"/>
                    <a:pt x="22860" y="10097"/>
                    <a:pt x="22289" y="9049"/>
                  </a:cubicBezTo>
                  <a:cubicBezTo>
                    <a:pt x="21717" y="8001"/>
                    <a:pt x="20860" y="7239"/>
                    <a:pt x="19907" y="6668"/>
                  </a:cubicBezTo>
                  <a:cubicBezTo>
                    <a:pt x="18860" y="6096"/>
                    <a:pt x="17717" y="5810"/>
                    <a:pt x="16383" y="5810"/>
                  </a:cubicBezTo>
                  <a:lnTo>
                    <a:pt x="6191" y="5810"/>
                  </a:lnTo>
                  <a:lnTo>
                    <a:pt x="6191" y="19336"/>
                  </a:lnTo>
                  <a:lnTo>
                    <a:pt x="16383" y="19336"/>
                  </a:lnTo>
                  <a:close/>
                </a:path>
              </a:pathLst>
            </a:custGeom>
            <a:solidFill>
              <a:srgbClr val="FFFFFF"/>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64482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 Content Gray">
    <p:bg>
      <p:bgPr>
        <a:solidFill>
          <a:schemeClr val="bg1">
            <a:lumMod val="95000"/>
          </a:schemeClr>
        </a:solidFill>
        <a:effectLst/>
      </p:bgPr>
    </p:bg>
    <p:spTree>
      <p:nvGrpSpPr>
        <p:cNvPr id="1" name=""/>
        <p:cNvGrpSpPr/>
        <p:nvPr/>
      </p:nvGrpSpPr>
      <p:grpSpPr>
        <a:xfrm>
          <a:off x="0" y="0"/>
          <a:ext cx="0" cy="0"/>
          <a:chOff x="0" y="0"/>
          <a:chExt cx="0" cy="0"/>
        </a:xfrm>
      </p:grpSpPr>
      <p:sp>
        <p:nvSpPr>
          <p:cNvPr id="12" name="Square">
            <a:extLst>
              <a:ext uri="{FF2B5EF4-FFF2-40B4-BE49-F238E27FC236}">
                <a16:creationId xmlns:a16="http://schemas.microsoft.com/office/drawing/2014/main" id="{55D0C779-F23A-40CE-B4C7-842A10085F59}"/>
              </a:ext>
            </a:extLst>
          </p:cNvPr>
          <p:cNvSpPr/>
          <p:nvPr userDrawn="1"/>
        </p:nvSpPr>
        <p:spPr>
          <a:xfrm>
            <a:off x="11741697" y="6405280"/>
            <a:ext cx="450068" cy="450068"/>
          </a:xfrm>
          <a:prstGeom prst="rect">
            <a:avLst/>
          </a:prstGeom>
          <a:solidFill>
            <a:schemeClr val="bg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9" name="Rectangle">
            <a:extLst>
              <a:ext uri="{FF2B5EF4-FFF2-40B4-BE49-F238E27FC236}">
                <a16:creationId xmlns:a16="http://schemas.microsoft.com/office/drawing/2014/main" id="{1EFAB719-B3C2-4520-AFF9-4A06F169DB2B}"/>
              </a:ext>
            </a:extLst>
          </p:cNvPr>
          <p:cNvSpPr/>
          <p:nvPr userDrawn="1"/>
        </p:nvSpPr>
        <p:spPr>
          <a:xfrm>
            <a:off x="5814183" y="402558"/>
            <a:ext cx="5927511" cy="6003471"/>
          </a:xfrm>
          <a:prstGeom prst="rect">
            <a:avLst/>
          </a:prstGeom>
          <a:solidFill>
            <a:schemeClr val="bg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511" name="Rectangle"/>
          <p:cNvSpPr/>
          <p:nvPr/>
        </p:nvSpPr>
        <p:spPr>
          <a:xfrm>
            <a:off x="5815052" y="401865"/>
            <a:ext cx="5927511" cy="6003471"/>
          </a:xfrm>
          <a:prstGeom prst="rect">
            <a:avLst/>
          </a:prstGeom>
          <a:solidFill>
            <a:srgbClr val="FFFF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0" name="Content Placeholder 2">
            <a:extLst>
              <a:ext uri="{FF2B5EF4-FFF2-40B4-BE49-F238E27FC236}">
                <a16:creationId xmlns:a16="http://schemas.microsoft.com/office/drawing/2014/main" id="{D197FC80-1304-44AF-BD9E-CFB8D3B37C99}"/>
              </a:ext>
            </a:extLst>
          </p:cNvPr>
          <p:cNvSpPr>
            <a:spLocks noGrp="1"/>
          </p:cNvSpPr>
          <p:nvPr>
            <p:ph sz="quarter" idx="27"/>
          </p:nvPr>
        </p:nvSpPr>
        <p:spPr>
          <a:xfrm>
            <a:off x="6394450" y="1974850"/>
            <a:ext cx="4852988" cy="3703638"/>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itle Text">
            <a:extLst>
              <a:ext uri="{FF2B5EF4-FFF2-40B4-BE49-F238E27FC236}">
                <a16:creationId xmlns:a16="http://schemas.microsoft.com/office/drawing/2014/main" id="{1B60A262-0CE7-4C6B-B734-0B0EA0F1A4A3}"/>
              </a:ext>
            </a:extLst>
          </p:cNvPr>
          <p:cNvSpPr txBox="1">
            <a:spLocks noGrp="1"/>
          </p:cNvSpPr>
          <p:nvPr>
            <p:ph type="title" hasCustomPrompt="1"/>
          </p:nvPr>
        </p:nvSpPr>
        <p:spPr>
          <a:xfrm>
            <a:off x="554183" y="2545222"/>
            <a:ext cx="4765744" cy="24978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t" anchorCtr="0">
            <a:noAutofit/>
          </a:bodyPr>
          <a:lstStyle>
            <a:lvl1pPr>
              <a:defRPr sz="4000">
                <a:solidFill>
                  <a:schemeClr val="bg2"/>
                </a:solidFill>
              </a:defRPr>
            </a:lvl1pPr>
          </a:lstStyle>
          <a:p>
            <a:r>
              <a:rPr lang="en-US"/>
              <a:t>Title Text Goes Here</a:t>
            </a:r>
          </a:p>
        </p:txBody>
      </p:sp>
      <p:sp>
        <p:nvSpPr>
          <p:cNvPr id="11" name="Text Placeholder 3">
            <a:extLst>
              <a:ext uri="{FF2B5EF4-FFF2-40B4-BE49-F238E27FC236}">
                <a16:creationId xmlns:a16="http://schemas.microsoft.com/office/drawing/2014/main" id="{7B80F0DD-816B-4E0B-8C85-8413DB8C70EF}"/>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2"/>
                </a:solidFill>
                <a:latin typeface="+mn-lt"/>
              </a:defRPr>
            </a:lvl1pPr>
            <a:lvl2pPr marL="228600" indent="0">
              <a:buNone/>
              <a:defRPr/>
            </a:lvl2pPr>
          </a:lstStyle>
          <a:p>
            <a:pPr lvl="0"/>
            <a:r>
              <a:rPr lang="en-US"/>
              <a:t>Click to edit Master text styles</a:t>
            </a:r>
          </a:p>
        </p:txBody>
      </p:sp>
      <p:sp>
        <p:nvSpPr>
          <p:cNvPr id="13" name="TextBox 12">
            <a:extLst>
              <a:ext uri="{FF2B5EF4-FFF2-40B4-BE49-F238E27FC236}">
                <a16:creationId xmlns:a16="http://schemas.microsoft.com/office/drawing/2014/main" id="{4578484E-3DC4-4DF6-819B-FDDDA6F166CB}"/>
              </a:ext>
            </a:extLst>
          </p:cNvPr>
          <p:cNvSpPr txBox="1"/>
          <p:nvPr userDrawn="1"/>
        </p:nvSpPr>
        <p:spPr>
          <a:xfrm>
            <a:off x="11908632" y="6579173"/>
            <a:ext cx="128240"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fld id="{4F6B73DA-0149-4325-A7B8-AE29BD4BC701}" type="slidenum">
              <a:rPr kumimoji="0" lang="en-US" sz="800" b="0" i="0" u="none" strike="noStrike" cap="none" spc="0" normalizeH="0" baseline="0" smtClean="0">
                <a:ln>
                  <a:noFill/>
                </a:ln>
                <a:solidFill>
                  <a:schemeClr val="tx2"/>
                </a:solidFill>
                <a:effectLst/>
                <a:uFillTx/>
                <a:latin typeface="+mn-lt"/>
                <a:ea typeface="+mn-ea"/>
                <a:cs typeface="+mn-cs"/>
                <a:sym typeface="Helvetica Neue"/>
              </a:rPr>
              <a:pPr marL="0" marR="0" indent="0" algn="ctr" defTabSz="2438338" rtl="0" fontAlgn="auto" latinLnBrk="0" hangingPunct="0">
                <a:lnSpc>
                  <a:spcPct val="100000"/>
                </a:lnSpc>
                <a:spcBef>
                  <a:spcPts val="0"/>
                </a:spcBef>
                <a:spcAft>
                  <a:spcPts val="0"/>
                </a:spcAft>
                <a:buClrTx/>
                <a:buSzTx/>
                <a:buFontTx/>
                <a:buNone/>
                <a:tabLst/>
              </a:pPr>
              <a:t>‹#›</a:t>
            </a:fld>
            <a:endParaRPr kumimoji="0" lang="en-US" sz="800" b="0" i="0" u="none" strike="noStrike" cap="none" spc="0" normalizeH="0" baseline="0" err="1">
              <a:ln>
                <a:noFill/>
              </a:ln>
              <a:solidFill>
                <a:schemeClr val="tx2"/>
              </a:solidFill>
              <a:effectLst/>
              <a:uFillTx/>
              <a:latin typeface="+mn-lt"/>
              <a:ea typeface="+mn-ea"/>
              <a:cs typeface="+mn-cs"/>
              <a:sym typeface="Helvetica Neue"/>
            </a:endParaRPr>
          </a:p>
        </p:txBody>
      </p:sp>
    </p:spTree>
    <p:extLst>
      <p:ext uri="{BB962C8B-B14F-4D97-AF65-F5344CB8AC3E}">
        <p14:creationId xmlns:p14="http://schemas.microsoft.com/office/powerpoint/2010/main" val="2215536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Blue 3">
    <p:bg>
      <p:bgPr>
        <a:solidFill>
          <a:schemeClr val="accent1"/>
        </a:solidFill>
        <a:effectLst/>
      </p:bgPr>
    </p:bg>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DFE89D76-523B-456C-9EE9-BC9CB964E5C3}"/>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itle Text">
            <a:extLst>
              <a:ext uri="{FF2B5EF4-FFF2-40B4-BE49-F238E27FC236}">
                <a16:creationId xmlns:a16="http://schemas.microsoft.com/office/drawing/2014/main" id="{72D74CEB-BA0A-43F1-82CE-384185B612C9}"/>
              </a:ext>
            </a:extLst>
          </p:cNvPr>
          <p:cNvSpPr txBox="1">
            <a:spLocks noGrp="1"/>
          </p:cNvSpPr>
          <p:nvPr>
            <p:ph type="title" hasCustomPrompt="1"/>
          </p:nvPr>
        </p:nvSpPr>
        <p:spPr>
          <a:xfrm>
            <a:off x="554183" y="2545222"/>
            <a:ext cx="4765744" cy="24978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t" anchorCtr="0">
            <a:noAutofit/>
          </a:bodyPr>
          <a:lstStyle>
            <a:lvl1pPr>
              <a:defRPr sz="4000">
                <a:solidFill>
                  <a:schemeClr val="bg1"/>
                </a:solidFill>
              </a:defRPr>
            </a:lvl1pPr>
          </a:lstStyle>
          <a:p>
            <a:r>
              <a:rPr lang="en-US"/>
              <a:t>Title Text Goes Here</a:t>
            </a:r>
          </a:p>
        </p:txBody>
      </p:sp>
      <p:sp>
        <p:nvSpPr>
          <p:cNvPr id="11" name="Text Placeholder 3">
            <a:extLst>
              <a:ext uri="{FF2B5EF4-FFF2-40B4-BE49-F238E27FC236}">
                <a16:creationId xmlns:a16="http://schemas.microsoft.com/office/drawing/2014/main" id="{50F55EEA-3D90-42F4-B8D0-30E0374D2A5B}"/>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a:t>Click to edit Master text styles</a:t>
            </a:r>
          </a:p>
        </p:txBody>
      </p:sp>
      <p:sp>
        <p:nvSpPr>
          <p:cNvPr id="12" name="Rectangle 11">
            <a:extLst>
              <a:ext uri="{FF2B5EF4-FFF2-40B4-BE49-F238E27FC236}">
                <a16:creationId xmlns:a16="http://schemas.microsoft.com/office/drawing/2014/main" id="{84CCC3F4-FFF1-4AD9-8605-41A61B8926CF}"/>
              </a:ext>
            </a:extLst>
          </p:cNvPr>
          <p:cNvSpPr/>
          <p:nvPr userDrawn="1"/>
        </p:nvSpPr>
        <p:spPr>
          <a:xfrm>
            <a:off x="0" y="6407451"/>
            <a:ext cx="11736987"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4" name="Square">
            <a:extLst>
              <a:ext uri="{FF2B5EF4-FFF2-40B4-BE49-F238E27FC236}">
                <a16:creationId xmlns:a16="http://schemas.microsoft.com/office/drawing/2014/main" id="{C4A06178-9ACC-4082-8329-4A9A59924508}"/>
              </a:ext>
            </a:extLst>
          </p:cNvPr>
          <p:cNvSpPr/>
          <p:nvPr userDrawn="1"/>
        </p:nvSpPr>
        <p:spPr>
          <a:xfrm>
            <a:off x="11741697" y="6407185"/>
            <a:ext cx="450068" cy="450068"/>
          </a:xfrm>
          <a:prstGeom prst="rect">
            <a:avLst/>
          </a:prstGeom>
          <a:solidFill>
            <a:schemeClr val="accent1">
              <a:alpha val="50000"/>
            </a:schemeClr>
          </a:solidFill>
          <a:ln w="12700">
            <a:miter lim="400000"/>
          </a:ln>
        </p:spPr>
        <p:txBody>
          <a:bodyPr lIns="0" tIns="0" rIns="0" bIns="0" anchor="ctr"/>
          <a:lstStyle/>
          <a:p>
            <a:pPr defTabSz="412750">
              <a:defRPr sz="3200">
                <a:solidFill>
                  <a:srgbClr val="026FC5"/>
                </a:solidFill>
                <a:latin typeface="Helvetica Neue Medium"/>
                <a:ea typeface="Helvetica Neue Medium"/>
                <a:cs typeface="Helvetica Neue Medium"/>
                <a:sym typeface="Helvetica Neue Medium"/>
              </a:defRPr>
            </a:pPr>
            <a:endParaRPr sz="1600"/>
          </a:p>
        </p:txBody>
      </p:sp>
      <p:sp>
        <p:nvSpPr>
          <p:cNvPr id="20" name="TextBox 19">
            <a:extLst>
              <a:ext uri="{FF2B5EF4-FFF2-40B4-BE49-F238E27FC236}">
                <a16:creationId xmlns:a16="http://schemas.microsoft.com/office/drawing/2014/main" id="{DC922DFF-5663-40DE-9B54-4149EDB7740E}"/>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pic>
        <p:nvPicPr>
          <p:cNvPr id="22" name="Image" descr="Image">
            <a:extLst>
              <a:ext uri="{FF2B5EF4-FFF2-40B4-BE49-F238E27FC236}">
                <a16:creationId xmlns:a16="http://schemas.microsoft.com/office/drawing/2014/main" id="{E5997704-33EA-4D7D-8B55-E46DD221681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151433" y="6543018"/>
            <a:ext cx="491250" cy="190501"/>
          </a:xfrm>
          <a:prstGeom prst="rect">
            <a:avLst/>
          </a:prstGeom>
          <a:ln w="12700">
            <a:miter lim="400000"/>
          </a:ln>
        </p:spPr>
      </p:pic>
      <p:sp>
        <p:nvSpPr>
          <p:cNvPr id="23" name="Rectangle 22">
            <a:extLst>
              <a:ext uri="{FF2B5EF4-FFF2-40B4-BE49-F238E27FC236}">
                <a16:creationId xmlns:a16="http://schemas.microsoft.com/office/drawing/2014/main" id="{3C3544D4-6B59-4B11-BC0E-2FD48F693641}"/>
              </a:ext>
            </a:extLst>
          </p:cNvPr>
          <p:cNvSpPr/>
          <p:nvPr userDrawn="1"/>
        </p:nvSpPr>
        <p:spPr>
          <a:xfrm>
            <a:off x="5503530" y="6562504"/>
            <a:ext cx="1184940" cy="231410"/>
          </a:xfrm>
          <a:prstGeom prst="rect">
            <a:avLst/>
          </a:prstGeom>
        </p:spPr>
        <p:txBody>
          <a:bodyPr wrap="none">
            <a:spAutoFit/>
          </a:bodyPr>
          <a:lstStyle/>
          <a:p>
            <a:pPr algn="ctr"/>
            <a:r>
              <a:rPr lang="en-US" sz="1000">
                <a:solidFill>
                  <a:schemeClr val="bg1"/>
                </a:solidFill>
              </a:rPr>
              <a:t>Intel Confidential</a:t>
            </a:r>
          </a:p>
        </p:txBody>
      </p:sp>
      <p:sp>
        <p:nvSpPr>
          <p:cNvPr id="24" name="Rectangle 23">
            <a:extLst>
              <a:ext uri="{FF2B5EF4-FFF2-40B4-BE49-F238E27FC236}">
                <a16:creationId xmlns:a16="http://schemas.microsoft.com/office/drawing/2014/main" id="{562FEA03-1122-4C36-ACD1-DA42FB8A03DC}"/>
              </a:ext>
            </a:extLst>
          </p:cNvPr>
          <p:cNvSpPr/>
          <p:nvPr userDrawn="1"/>
        </p:nvSpPr>
        <p:spPr>
          <a:xfrm>
            <a:off x="483010" y="6562504"/>
            <a:ext cx="1766830" cy="231410"/>
          </a:xfrm>
          <a:prstGeom prst="rect">
            <a:avLst/>
          </a:prstGeom>
        </p:spPr>
        <p:txBody>
          <a:bodyPr wrap="none">
            <a:spAutoFit/>
          </a:bodyPr>
          <a:lstStyle/>
          <a:p>
            <a:pPr algn="l"/>
            <a:r>
              <a:rPr lang="en-US" sz="1000">
                <a:solidFill>
                  <a:schemeClr val="bg1"/>
                </a:solidFill>
              </a:rPr>
              <a:t>Department or Event Name</a:t>
            </a:r>
          </a:p>
        </p:txBody>
      </p:sp>
      <p:sp>
        <p:nvSpPr>
          <p:cNvPr id="25" name="Rectangle 24">
            <a:extLst>
              <a:ext uri="{FF2B5EF4-FFF2-40B4-BE49-F238E27FC236}">
                <a16:creationId xmlns:a16="http://schemas.microsoft.com/office/drawing/2014/main" id="{373D4EB9-5CAF-4B81-91EA-AD490D0B13E4}"/>
              </a:ext>
            </a:extLst>
          </p:cNvPr>
          <p:cNvSpPr/>
          <p:nvPr userDrawn="1"/>
        </p:nvSpPr>
        <p:spPr>
          <a:xfrm rot="5400000">
            <a:off x="8758537" y="2978453"/>
            <a:ext cx="6407450"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710209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Light Blue 2">
    <p:bg>
      <p:bgPr>
        <a:solidFill>
          <a:schemeClr val="accent2">
            <a:lumMod val="75000"/>
          </a:schemeClr>
        </a:solidFill>
        <a:effectLst/>
      </p:bgPr>
    </p:bg>
    <p:spTree>
      <p:nvGrpSpPr>
        <p:cNvPr id="1" name=""/>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2093C42A-FAA6-40D8-A663-DDDE456C16CF}"/>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itle Text">
            <a:extLst>
              <a:ext uri="{FF2B5EF4-FFF2-40B4-BE49-F238E27FC236}">
                <a16:creationId xmlns:a16="http://schemas.microsoft.com/office/drawing/2014/main" id="{6A03358B-3D25-4A6D-85E6-54F235A943A8}"/>
              </a:ext>
            </a:extLst>
          </p:cNvPr>
          <p:cNvSpPr txBox="1">
            <a:spLocks noGrp="1"/>
          </p:cNvSpPr>
          <p:nvPr>
            <p:ph type="title" hasCustomPrompt="1"/>
          </p:nvPr>
        </p:nvSpPr>
        <p:spPr>
          <a:xfrm>
            <a:off x="554183" y="2545222"/>
            <a:ext cx="4765744" cy="24978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t" anchorCtr="0">
            <a:noAutofit/>
          </a:bodyPr>
          <a:lstStyle>
            <a:lvl1pPr>
              <a:defRPr sz="4000">
                <a:solidFill>
                  <a:schemeClr val="bg1"/>
                </a:solidFill>
              </a:defRPr>
            </a:lvl1pPr>
          </a:lstStyle>
          <a:p>
            <a:r>
              <a:rPr lang="en-US"/>
              <a:t>Title Text Goes Here</a:t>
            </a:r>
          </a:p>
        </p:txBody>
      </p:sp>
      <p:sp>
        <p:nvSpPr>
          <p:cNvPr id="12" name="Text Placeholder 3">
            <a:extLst>
              <a:ext uri="{FF2B5EF4-FFF2-40B4-BE49-F238E27FC236}">
                <a16:creationId xmlns:a16="http://schemas.microsoft.com/office/drawing/2014/main" id="{F8EBE803-6659-42A1-A094-94B9EF7ABC2F}"/>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a:t>Click to edit Master text styles</a:t>
            </a:r>
          </a:p>
        </p:txBody>
      </p:sp>
      <p:sp>
        <p:nvSpPr>
          <p:cNvPr id="15" name="Rectangle 14">
            <a:extLst>
              <a:ext uri="{FF2B5EF4-FFF2-40B4-BE49-F238E27FC236}">
                <a16:creationId xmlns:a16="http://schemas.microsoft.com/office/drawing/2014/main" id="{DC0D4B91-0BAF-46EC-9A7C-9D57C3224A9C}"/>
              </a:ext>
            </a:extLst>
          </p:cNvPr>
          <p:cNvSpPr/>
          <p:nvPr userDrawn="1"/>
        </p:nvSpPr>
        <p:spPr>
          <a:xfrm>
            <a:off x="0" y="6407451"/>
            <a:ext cx="11736987"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7" name="TextBox 16">
            <a:extLst>
              <a:ext uri="{FF2B5EF4-FFF2-40B4-BE49-F238E27FC236}">
                <a16:creationId xmlns:a16="http://schemas.microsoft.com/office/drawing/2014/main" id="{4B30B67E-5DCD-4732-882C-64DE9CC86419}"/>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pic>
        <p:nvPicPr>
          <p:cNvPr id="18" name="Image" descr="Image">
            <a:extLst>
              <a:ext uri="{FF2B5EF4-FFF2-40B4-BE49-F238E27FC236}">
                <a16:creationId xmlns:a16="http://schemas.microsoft.com/office/drawing/2014/main" id="{2F70C4FC-7A21-4AFA-8998-5EAB2E19CBC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151433" y="6543018"/>
            <a:ext cx="491250" cy="190501"/>
          </a:xfrm>
          <a:prstGeom prst="rect">
            <a:avLst/>
          </a:prstGeom>
          <a:ln w="12700">
            <a:miter lim="400000"/>
          </a:ln>
        </p:spPr>
      </p:pic>
      <p:sp>
        <p:nvSpPr>
          <p:cNvPr id="22" name="Rectangle 21">
            <a:extLst>
              <a:ext uri="{FF2B5EF4-FFF2-40B4-BE49-F238E27FC236}">
                <a16:creationId xmlns:a16="http://schemas.microsoft.com/office/drawing/2014/main" id="{8D716FF7-59F9-414F-85CD-8E23360D2B4C}"/>
              </a:ext>
            </a:extLst>
          </p:cNvPr>
          <p:cNvSpPr/>
          <p:nvPr userDrawn="1"/>
        </p:nvSpPr>
        <p:spPr>
          <a:xfrm>
            <a:off x="5503530" y="6562504"/>
            <a:ext cx="1184940" cy="231410"/>
          </a:xfrm>
          <a:prstGeom prst="rect">
            <a:avLst/>
          </a:prstGeom>
        </p:spPr>
        <p:txBody>
          <a:bodyPr wrap="none">
            <a:spAutoFit/>
          </a:bodyPr>
          <a:lstStyle/>
          <a:p>
            <a:pPr algn="ctr"/>
            <a:r>
              <a:rPr lang="en-US" sz="1000">
                <a:solidFill>
                  <a:schemeClr val="bg1"/>
                </a:solidFill>
              </a:rPr>
              <a:t>Intel Confidential</a:t>
            </a:r>
          </a:p>
        </p:txBody>
      </p:sp>
      <p:sp>
        <p:nvSpPr>
          <p:cNvPr id="24" name="Rectangle 23">
            <a:extLst>
              <a:ext uri="{FF2B5EF4-FFF2-40B4-BE49-F238E27FC236}">
                <a16:creationId xmlns:a16="http://schemas.microsoft.com/office/drawing/2014/main" id="{AD4273EB-E90B-42F7-8CE9-6A1713A08CA3}"/>
              </a:ext>
            </a:extLst>
          </p:cNvPr>
          <p:cNvSpPr/>
          <p:nvPr userDrawn="1"/>
        </p:nvSpPr>
        <p:spPr>
          <a:xfrm>
            <a:off x="483010" y="6562504"/>
            <a:ext cx="1766830" cy="231410"/>
          </a:xfrm>
          <a:prstGeom prst="rect">
            <a:avLst/>
          </a:prstGeom>
        </p:spPr>
        <p:txBody>
          <a:bodyPr wrap="none">
            <a:spAutoFit/>
          </a:bodyPr>
          <a:lstStyle/>
          <a:p>
            <a:pPr algn="l"/>
            <a:r>
              <a:rPr lang="en-US" sz="1000">
                <a:solidFill>
                  <a:schemeClr val="bg1"/>
                </a:solidFill>
              </a:rPr>
              <a:t>Department or Event Name</a:t>
            </a:r>
          </a:p>
        </p:txBody>
      </p:sp>
      <p:sp>
        <p:nvSpPr>
          <p:cNvPr id="25" name="Rectangle 24">
            <a:extLst>
              <a:ext uri="{FF2B5EF4-FFF2-40B4-BE49-F238E27FC236}">
                <a16:creationId xmlns:a16="http://schemas.microsoft.com/office/drawing/2014/main" id="{F98FFA5B-1C6A-486A-A0FE-02206FCDC54A}"/>
              </a:ext>
            </a:extLst>
          </p:cNvPr>
          <p:cNvSpPr/>
          <p:nvPr userDrawn="1"/>
        </p:nvSpPr>
        <p:spPr>
          <a:xfrm rot="5400000">
            <a:off x="8758537" y="2978453"/>
            <a:ext cx="6407450"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141658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mp; Sub White">
    <p:spTree>
      <p:nvGrpSpPr>
        <p:cNvPr id="1" name=""/>
        <p:cNvGrpSpPr/>
        <p:nvPr/>
      </p:nvGrpSpPr>
      <p:grpSpPr>
        <a:xfrm>
          <a:off x="0" y="0"/>
          <a:ext cx="0" cy="0"/>
          <a:chOff x="0" y="0"/>
          <a:chExt cx="0" cy="0"/>
        </a:xfrm>
      </p:grpSpPr>
      <p:graphicFrame>
        <p:nvGraphicFramePr>
          <p:cNvPr id="13" name="Chart 5">
            <a:extLst>
              <a:ext uri="{FF2B5EF4-FFF2-40B4-BE49-F238E27FC236}">
                <a16:creationId xmlns:a16="http://schemas.microsoft.com/office/drawing/2014/main" id="{F0529FEA-BEC4-644C-94EE-601D5BED26F3}"/>
              </a:ext>
            </a:extLst>
          </p:cNvPr>
          <p:cNvGraphicFramePr/>
          <p:nvPr userDrawn="1">
            <p:extLst>
              <p:ext uri="{D42A27DB-BD31-4B8C-83A1-F6EECF244321}">
                <p14:modId xmlns:p14="http://schemas.microsoft.com/office/powerpoint/2010/main" val="680995965"/>
              </p:ext>
            </p:extLst>
          </p:nvPr>
        </p:nvGraphicFramePr>
        <p:xfrm>
          <a:off x="7201593" y="1799047"/>
          <a:ext cx="3472287" cy="4025676"/>
        </p:xfrm>
        <a:graphic>
          <a:graphicData uri="http://schemas.openxmlformats.org/drawingml/2006/chart">
            <c:chart xmlns:c="http://schemas.openxmlformats.org/drawingml/2006/chart" xmlns:r="http://schemas.openxmlformats.org/officeDocument/2006/relationships" r:id="rId2"/>
          </a:graphicData>
        </a:graphic>
      </p:graphicFrame>
      <p:sp>
        <p:nvSpPr>
          <p:cNvPr id="10" name="Title Text">
            <a:extLst>
              <a:ext uri="{FF2B5EF4-FFF2-40B4-BE49-F238E27FC236}">
                <a16:creationId xmlns:a16="http://schemas.microsoft.com/office/drawing/2014/main" id="{0EA1A176-5931-41CA-86D5-15FC4398AA40}"/>
              </a:ext>
            </a:extLst>
          </p:cNvPr>
          <p:cNvSpPr txBox="1">
            <a:spLocks noGrp="1"/>
          </p:cNvSpPr>
          <p:nvPr>
            <p:ph type="title" hasCustomPrompt="1"/>
          </p:nvPr>
        </p:nvSpPr>
        <p:spPr>
          <a:xfrm>
            <a:off x="1444480" y="1917036"/>
            <a:ext cx="9303040" cy="30239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chorCtr="0">
            <a:noAutofit/>
          </a:bodyPr>
          <a:lstStyle>
            <a:lvl1pPr algn="ctr">
              <a:defRPr sz="4800">
                <a:solidFill>
                  <a:schemeClr val="accent1"/>
                </a:solidFill>
              </a:defRPr>
            </a:lvl1pPr>
          </a:lstStyle>
          <a:p>
            <a:r>
              <a:rPr lang="en-US"/>
              <a:t>48pt Intel Clear Light Body. For content that is not a section, but has a big idea in text only.</a:t>
            </a:r>
          </a:p>
        </p:txBody>
      </p:sp>
      <p:sp>
        <p:nvSpPr>
          <p:cNvPr id="8" name="Rectangle 7">
            <a:extLst>
              <a:ext uri="{FF2B5EF4-FFF2-40B4-BE49-F238E27FC236}">
                <a16:creationId xmlns:a16="http://schemas.microsoft.com/office/drawing/2014/main" id="{597652EB-8B2D-46CC-B147-89A4C26A2D8F}"/>
              </a:ext>
            </a:extLst>
          </p:cNvPr>
          <p:cNvSpPr/>
          <p:nvPr userDrawn="1"/>
        </p:nvSpPr>
        <p:spPr>
          <a:xfrm>
            <a:off x="0" y="0"/>
            <a:ext cx="11736987" cy="45054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9" name="Rectangle 8">
            <a:extLst>
              <a:ext uri="{FF2B5EF4-FFF2-40B4-BE49-F238E27FC236}">
                <a16:creationId xmlns:a16="http://schemas.microsoft.com/office/drawing/2014/main" id="{571A480A-B7B4-498C-9868-A91E2651D429}"/>
              </a:ext>
            </a:extLst>
          </p:cNvPr>
          <p:cNvSpPr/>
          <p:nvPr userDrawn="1"/>
        </p:nvSpPr>
        <p:spPr>
          <a:xfrm rot="5400000">
            <a:off x="-2978450" y="2978453"/>
            <a:ext cx="6407450" cy="45054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796607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amp; Sub Blue">
    <p:bg>
      <p:bgPr>
        <a:solidFill>
          <a:schemeClr val="tx2"/>
        </a:solidFill>
        <a:effectLst/>
      </p:bgPr>
    </p:bg>
    <p:spTree>
      <p:nvGrpSpPr>
        <p:cNvPr id="1" name=""/>
        <p:cNvGrpSpPr/>
        <p:nvPr/>
      </p:nvGrpSpPr>
      <p:grpSpPr>
        <a:xfrm>
          <a:off x="0" y="0"/>
          <a:ext cx="0" cy="0"/>
          <a:chOff x="0" y="0"/>
          <a:chExt cx="0" cy="0"/>
        </a:xfrm>
      </p:grpSpPr>
      <p:sp>
        <p:nvSpPr>
          <p:cNvPr id="860" name="Rectangle"/>
          <p:cNvSpPr/>
          <p:nvPr userDrawn="1"/>
        </p:nvSpPr>
        <p:spPr>
          <a:xfrm>
            <a:off x="471054" y="464127"/>
            <a:ext cx="11272494" cy="5944838"/>
          </a:xfrm>
          <a:prstGeom prst="rect">
            <a:avLst/>
          </a:prstGeom>
          <a:solidFill>
            <a:schemeClr val="accent1"/>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861" name="Square"/>
          <p:cNvSpPr/>
          <p:nvPr/>
        </p:nvSpPr>
        <p:spPr>
          <a:xfrm>
            <a:off x="11743603" y="6405281"/>
            <a:ext cx="448398" cy="452720"/>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pic>
        <p:nvPicPr>
          <p:cNvPr id="862" name="Image" descr="Image"/>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a:p>
        </p:txBody>
      </p:sp>
      <p:sp>
        <p:nvSpPr>
          <p:cNvPr id="13" name="TextBox 12">
            <a:extLst>
              <a:ext uri="{FF2B5EF4-FFF2-40B4-BE49-F238E27FC236}">
                <a16:creationId xmlns:a16="http://schemas.microsoft.com/office/drawing/2014/main" id="{9D4875CE-AB47-3643-8581-D89E9CF7EFC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8" name="Rectangle 7">
            <a:extLst>
              <a:ext uri="{FF2B5EF4-FFF2-40B4-BE49-F238E27FC236}">
                <a16:creationId xmlns:a16="http://schemas.microsoft.com/office/drawing/2014/main" id="{41A778AB-F6EC-4101-87E6-DECF7944E661}"/>
              </a:ext>
            </a:extLst>
          </p:cNvPr>
          <p:cNvSpPr/>
          <p:nvPr userDrawn="1"/>
        </p:nvSpPr>
        <p:spPr>
          <a:xfrm>
            <a:off x="5503530" y="6562504"/>
            <a:ext cx="1184940" cy="231410"/>
          </a:xfrm>
          <a:prstGeom prst="rect">
            <a:avLst/>
          </a:prstGeom>
        </p:spPr>
        <p:txBody>
          <a:bodyPr wrap="none">
            <a:spAutoFit/>
          </a:bodyPr>
          <a:lstStyle/>
          <a:p>
            <a:pPr algn="ctr"/>
            <a:r>
              <a:rPr lang="en-US" sz="1000">
                <a:solidFill>
                  <a:schemeClr val="bg1"/>
                </a:solidFill>
              </a:rPr>
              <a:t>Intel Confidential</a:t>
            </a:r>
          </a:p>
        </p:txBody>
      </p:sp>
      <p:sp>
        <p:nvSpPr>
          <p:cNvPr id="9" name="Rectangle 8">
            <a:extLst>
              <a:ext uri="{FF2B5EF4-FFF2-40B4-BE49-F238E27FC236}">
                <a16:creationId xmlns:a16="http://schemas.microsoft.com/office/drawing/2014/main" id="{F6E1F1A6-2FDF-4676-B713-F9746DD3A821}"/>
              </a:ext>
            </a:extLst>
          </p:cNvPr>
          <p:cNvSpPr/>
          <p:nvPr userDrawn="1"/>
        </p:nvSpPr>
        <p:spPr>
          <a:xfrm>
            <a:off x="483010" y="6562504"/>
            <a:ext cx="1766830" cy="231410"/>
          </a:xfrm>
          <a:prstGeom prst="rect">
            <a:avLst/>
          </a:prstGeom>
        </p:spPr>
        <p:txBody>
          <a:bodyPr wrap="none">
            <a:spAutoFit/>
          </a:bodyPr>
          <a:lstStyle/>
          <a:p>
            <a:pPr algn="l"/>
            <a:r>
              <a:rPr lang="en-US" sz="1000">
                <a:solidFill>
                  <a:schemeClr val="bg1"/>
                </a:solidFill>
              </a:rPr>
              <a:t>Department or Event Name</a:t>
            </a:r>
          </a:p>
        </p:txBody>
      </p:sp>
      <p:sp>
        <p:nvSpPr>
          <p:cNvPr id="10" name="Title Text">
            <a:extLst>
              <a:ext uri="{FF2B5EF4-FFF2-40B4-BE49-F238E27FC236}">
                <a16:creationId xmlns:a16="http://schemas.microsoft.com/office/drawing/2014/main" id="{E400EEBB-F912-40CA-A759-DEFE15164979}"/>
              </a:ext>
            </a:extLst>
          </p:cNvPr>
          <p:cNvSpPr txBox="1">
            <a:spLocks noGrp="1"/>
          </p:cNvSpPr>
          <p:nvPr>
            <p:ph type="title" hasCustomPrompt="1"/>
          </p:nvPr>
        </p:nvSpPr>
        <p:spPr>
          <a:xfrm>
            <a:off x="1444480" y="1917036"/>
            <a:ext cx="9303040" cy="30239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chorCtr="0">
            <a:noAutofit/>
          </a:bodyPr>
          <a:lstStyle>
            <a:lvl1pPr algn="ctr">
              <a:defRPr sz="4800">
                <a:solidFill>
                  <a:schemeClr val="bg1"/>
                </a:solidFill>
              </a:defRPr>
            </a:lvl1pPr>
          </a:lstStyle>
          <a:p>
            <a:r>
              <a:rPr lang="en-US"/>
              <a:t>48pt Intel Clear Light Body. For content that is not a section, but has a big idea in text only.</a:t>
            </a:r>
          </a:p>
        </p:txBody>
      </p:sp>
    </p:spTree>
    <p:extLst>
      <p:ext uri="{BB962C8B-B14F-4D97-AF65-F5344CB8AC3E}">
        <p14:creationId xmlns:p14="http://schemas.microsoft.com/office/powerpoint/2010/main" val="1906515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amp; Sub Light Blue">
    <p:bg>
      <p:bgPr>
        <a:solidFill>
          <a:srgbClr val="00C7FD"/>
        </a:solidFill>
        <a:effectLst/>
      </p:bgPr>
    </p:bg>
    <p:spTree>
      <p:nvGrpSpPr>
        <p:cNvPr id="1" name=""/>
        <p:cNvGrpSpPr/>
        <p:nvPr/>
      </p:nvGrpSpPr>
      <p:grpSpPr>
        <a:xfrm>
          <a:off x="0" y="0"/>
          <a:ext cx="0" cy="0"/>
          <a:chOff x="0" y="0"/>
          <a:chExt cx="0" cy="0"/>
        </a:xfrm>
      </p:grpSpPr>
      <p:sp>
        <p:nvSpPr>
          <p:cNvPr id="860" name="Rectangle"/>
          <p:cNvSpPr/>
          <p:nvPr userDrawn="1"/>
        </p:nvSpPr>
        <p:spPr>
          <a:xfrm>
            <a:off x="471054" y="464127"/>
            <a:ext cx="11272494" cy="5944838"/>
          </a:xfrm>
          <a:prstGeom prst="rect">
            <a:avLst/>
          </a:prstGeom>
          <a:solidFill>
            <a:schemeClr val="accent2">
              <a:lumMod val="75000"/>
            </a:schemeClr>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861" name="Square"/>
          <p:cNvSpPr/>
          <p:nvPr/>
        </p:nvSpPr>
        <p:spPr>
          <a:xfrm>
            <a:off x="11743603" y="6405281"/>
            <a:ext cx="448398" cy="452720"/>
          </a:xfrm>
          <a:prstGeom prst="rect">
            <a:avLst/>
          </a:prstGeom>
          <a:solidFill>
            <a:schemeClr val="accent2">
              <a:lumMod val="75000"/>
            </a:schemeClr>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pic>
        <p:nvPicPr>
          <p:cNvPr id="862" name="Image" descr="Image"/>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a:p>
        </p:txBody>
      </p:sp>
      <p:sp>
        <p:nvSpPr>
          <p:cNvPr id="13" name="TextBox 12">
            <a:extLst>
              <a:ext uri="{FF2B5EF4-FFF2-40B4-BE49-F238E27FC236}">
                <a16:creationId xmlns:a16="http://schemas.microsoft.com/office/drawing/2014/main" id="{9D4875CE-AB47-3643-8581-D89E9CF7EFC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8" name="Rectangle 7">
            <a:extLst>
              <a:ext uri="{FF2B5EF4-FFF2-40B4-BE49-F238E27FC236}">
                <a16:creationId xmlns:a16="http://schemas.microsoft.com/office/drawing/2014/main" id="{52E60B70-5DF3-4398-B558-301661292DFC}"/>
              </a:ext>
            </a:extLst>
          </p:cNvPr>
          <p:cNvSpPr/>
          <p:nvPr userDrawn="1"/>
        </p:nvSpPr>
        <p:spPr>
          <a:xfrm>
            <a:off x="5503530" y="6562504"/>
            <a:ext cx="1184940" cy="231410"/>
          </a:xfrm>
          <a:prstGeom prst="rect">
            <a:avLst/>
          </a:prstGeom>
        </p:spPr>
        <p:txBody>
          <a:bodyPr wrap="none">
            <a:spAutoFit/>
          </a:bodyPr>
          <a:lstStyle/>
          <a:p>
            <a:pPr algn="ctr"/>
            <a:r>
              <a:rPr lang="en-US" sz="1000">
                <a:solidFill>
                  <a:schemeClr val="bg1"/>
                </a:solidFill>
              </a:rPr>
              <a:t>Intel Confidential</a:t>
            </a:r>
          </a:p>
        </p:txBody>
      </p:sp>
      <p:sp>
        <p:nvSpPr>
          <p:cNvPr id="9" name="Rectangle 8">
            <a:extLst>
              <a:ext uri="{FF2B5EF4-FFF2-40B4-BE49-F238E27FC236}">
                <a16:creationId xmlns:a16="http://schemas.microsoft.com/office/drawing/2014/main" id="{EC2CF38D-B95A-4CD5-8F7D-86EA9C709AD4}"/>
              </a:ext>
            </a:extLst>
          </p:cNvPr>
          <p:cNvSpPr/>
          <p:nvPr userDrawn="1"/>
        </p:nvSpPr>
        <p:spPr>
          <a:xfrm>
            <a:off x="483010" y="6562504"/>
            <a:ext cx="1766830" cy="231410"/>
          </a:xfrm>
          <a:prstGeom prst="rect">
            <a:avLst/>
          </a:prstGeom>
        </p:spPr>
        <p:txBody>
          <a:bodyPr wrap="none">
            <a:spAutoFit/>
          </a:bodyPr>
          <a:lstStyle/>
          <a:p>
            <a:pPr algn="l"/>
            <a:r>
              <a:rPr lang="en-US" sz="1000">
                <a:solidFill>
                  <a:schemeClr val="bg1"/>
                </a:solidFill>
              </a:rPr>
              <a:t>Department or Event Name</a:t>
            </a:r>
          </a:p>
        </p:txBody>
      </p:sp>
      <p:sp>
        <p:nvSpPr>
          <p:cNvPr id="10" name="Title Text">
            <a:extLst>
              <a:ext uri="{FF2B5EF4-FFF2-40B4-BE49-F238E27FC236}">
                <a16:creationId xmlns:a16="http://schemas.microsoft.com/office/drawing/2014/main" id="{93B25211-1805-4C17-8545-7E02A6786392}"/>
              </a:ext>
            </a:extLst>
          </p:cNvPr>
          <p:cNvSpPr txBox="1">
            <a:spLocks noGrp="1"/>
          </p:cNvSpPr>
          <p:nvPr>
            <p:ph type="title" hasCustomPrompt="1"/>
          </p:nvPr>
        </p:nvSpPr>
        <p:spPr>
          <a:xfrm>
            <a:off x="1444480" y="1917036"/>
            <a:ext cx="9303040" cy="30239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chorCtr="0">
            <a:noAutofit/>
          </a:bodyPr>
          <a:lstStyle>
            <a:lvl1pPr algn="ctr">
              <a:defRPr sz="4800">
                <a:solidFill>
                  <a:schemeClr val="bg1"/>
                </a:solidFill>
              </a:defRPr>
            </a:lvl1pPr>
          </a:lstStyle>
          <a:p>
            <a:r>
              <a:rPr lang="en-US"/>
              <a:t>48pt Intel Clear Light Body. For content that is not a section, but has a big idea in text only.</a:t>
            </a:r>
          </a:p>
        </p:txBody>
      </p:sp>
    </p:spTree>
    <p:extLst>
      <p:ext uri="{BB962C8B-B14F-4D97-AF65-F5344CB8AC3E}">
        <p14:creationId xmlns:p14="http://schemas.microsoft.com/office/powerpoint/2010/main" val="1780204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accent1"/>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DA94F2D-B7BD-4CE9-A606-F00802F3131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99949" y="2409775"/>
            <a:ext cx="4080108" cy="1521396"/>
          </a:xfrm>
          <a:prstGeom prst="rect">
            <a:avLst/>
          </a:prstGeom>
        </p:spPr>
      </p:pic>
      <p:sp>
        <p:nvSpPr>
          <p:cNvPr id="15" name="TextBox 14">
            <a:extLst>
              <a:ext uri="{FF2B5EF4-FFF2-40B4-BE49-F238E27FC236}">
                <a16:creationId xmlns:a16="http://schemas.microsoft.com/office/drawing/2014/main" id="{3F655609-5439-9C4A-8F0D-9AB5A1AAC9A3}"/>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6" name="Rectangle 5">
            <a:extLst>
              <a:ext uri="{FF2B5EF4-FFF2-40B4-BE49-F238E27FC236}">
                <a16:creationId xmlns:a16="http://schemas.microsoft.com/office/drawing/2014/main" id="{69112354-342E-49CE-8E3C-E078BBE1ADF7}"/>
              </a:ext>
            </a:extLst>
          </p:cNvPr>
          <p:cNvSpPr/>
          <p:nvPr userDrawn="1"/>
        </p:nvSpPr>
        <p:spPr>
          <a:xfrm>
            <a:off x="0" y="6407451"/>
            <a:ext cx="11736987"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7" name="Rectangle 6">
            <a:extLst>
              <a:ext uri="{FF2B5EF4-FFF2-40B4-BE49-F238E27FC236}">
                <a16:creationId xmlns:a16="http://schemas.microsoft.com/office/drawing/2014/main" id="{CD21D8AD-9194-4DBA-8221-7F294421810B}"/>
              </a:ext>
            </a:extLst>
          </p:cNvPr>
          <p:cNvSpPr/>
          <p:nvPr userDrawn="1"/>
        </p:nvSpPr>
        <p:spPr>
          <a:xfrm rot="5400000">
            <a:off x="8758537" y="2978453"/>
            <a:ext cx="6407450"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782799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Title Slide White">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D105A71-74C5-4886-9E5B-8431B6F4C2BA}"/>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1525" y="1"/>
            <a:ext cx="12188950" cy="6857998"/>
          </a:xfrm>
          <a:prstGeom prst="rect">
            <a:avLst/>
          </a:prstGeom>
        </p:spPr>
      </p:pic>
      <p:sp>
        <p:nvSpPr>
          <p:cNvPr id="2" name="Title 1">
            <a:extLst>
              <a:ext uri="{FF2B5EF4-FFF2-40B4-BE49-F238E27FC236}">
                <a16:creationId xmlns:a16="http://schemas.microsoft.com/office/drawing/2014/main" id="{A0E6BC2F-544E-4727-A6CC-2BE3B3E01B51}"/>
              </a:ext>
            </a:extLst>
          </p:cNvPr>
          <p:cNvSpPr>
            <a:spLocks noGrp="1"/>
          </p:cNvSpPr>
          <p:nvPr>
            <p:ph type="ctrTitle"/>
          </p:nvPr>
        </p:nvSpPr>
        <p:spPr>
          <a:xfrm>
            <a:off x="308281" y="3180387"/>
            <a:ext cx="7605125" cy="921096"/>
          </a:xfrm>
        </p:spPr>
        <p:txBody>
          <a:bodyPr anchor="b">
            <a:normAutofit/>
          </a:bodyPr>
          <a:lstStyle>
            <a:lvl1pPr algn="l">
              <a:defRPr sz="4000">
                <a:solidFill>
                  <a:schemeClr val="bg1"/>
                </a:solidFill>
              </a:defRPr>
            </a:lvl1pPr>
          </a:lstStyle>
          <a:p>
            <a:r>
              <a:rPr lang="en-US"/>
              <a:t>Click to edit Master title style</a:t>
            </a:r>
          </a:p>
        </p:txBody>
      </p:sp>
      <p:sp>
        <p:nvSpPr>
          <p:cNvPr id="14" name="Text Placeholder 13">
            <a:extLst>
              <a:ext uri="{FF2B5EF4-FFF2-40B4-BE49-F238E27FC236}">
                <a16:creationId xmlns:a16="http://schemas.microsoft.com/office/drawing/2014/main" id="{22825262-3F6E-4DC6-AA53-E30B25B15839}"/>
              </a:ext>
            </a:extLst>
          </p:cNvPr>
          <p:cNvSpPr>
            <a:spLocks noGrp="1"/>
          </p:cNvSpPr>
          <p:nvPr>
            <p:ph type="body" sz="quarter" idx="10"/>
          </p:nvPr>
        </p:nvSpPr>
        <p:spPr>
          <a:xfrm>
            <a:off x="309183" y="2768837"/>
            <a:ext cx="7604223" cy="348301"/>
          </a:xfrm>
        </p:spPr>
        <p:txBody>
          <a:bodyPr anchor="b" anchorCtr="0">
            <a:normAutofit/>
          </a:bodyPr>
          <a:lstStyle>
            <a:lvl1pPr marL="0" indent="0">
              <a:buFontTx/>
              <a:buNone/>
              <a:defRPr sz="1600">
                <a:solidFill>
                  <a:schemeClr val="bg1"/>
                </a:solidFill>
                <a:latin typeface="+mn-lt"/>
              </a:defRPr>
            </a:lvl1pPr>
          </a:lstStyle>
          <a:p>
            <a:pPr lvl="0"/>
            <a:r>
              <a:rPr lang="en-US"/>
              <a:t>Click to edit Master text styles</a:t>
            </a:r>
          </a:p>
        </p:txBody>
      </p:sp>
    </p:spTree>
    <p:extLst>
      <p:ext uri="{BB962C8B-B14F-4D97-AF65-F5344CB8AC3E}">
        <p14:creationId xmlns:p14="http://schemas.microsoft.com/office/powerpoint/2010/main" val="11823751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Text and Right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6237818" y="2"/>
            <a:ext cx="5954183" cy="6358465"/>
          </a:xfrm>
          <a:solidFill>
            <a:schemeClr val="bg2">
              <a:lumMod val="60000"/>
              <a:lumOff val="40000"/>
            </a:schemeClr>
          </a:solidFill>
        </p:spPr>
        <p:txBody>
          <a:bodyPr/>
          <a:lstStyle>
            <a:lvl1pPr>
              <a:defRPr baseline="0"/>
            </a:lvl1pPr>
          </a:lstStyle>
          <a:p>
            <a:r>
              <a:rPr lang="en-US"/>
              <a:t>Insert photo here. Drag picture to placeholder or click icon to add.</a:t>
            </a:r>
          </a:p>
        </p:txBody>
      </p:sp>
      <p:sp>
        <p:nvSpPr>
          <p:cNvPr id="2" name="Title 1"/>
          <p:cNvSpPr>
            <a:spLocks noGrp="1"/>
          </p:cNvSpPr>
          <p:nvPr>
            <p:ph type="title" hasCustomPrompt="1"/>
          </p:nvPr>
        </p:nvSpPr>
        <p:spPr>
          <a:xfrm>
            <a:off x="607484" y="411797"/>
            <a:ext cx="5342467" cy="1158240"/>
          </a:xfrm>
        </p:spPr>
        <p:txBody>
          <a:bodyPr>
            <a:noAutofit/>
          </a:bodyPr>
          <a:lstStyle>
            <a:lvl1pPr>
              <a:defRPr sz="3733" b="0" i="0" baseline="0">
                <a:solidFill>
                  <a:schemeClr val="tx2"/>
                </a:solidFill>
                <a:latin typeface="+mj-lt"/>
                <a:cs typeface="Arial" panose="020B0604020202020204" pitchFamily="34" charset="0"/>
              </a:defRPr>
            </a:lvl1pPr>
          </a:lstStyle>
          <a:p>
            <a:r>
              <a:rPr lang="en-US"/>
              <a:t>28pt Intel Clear Headline</a:t>
            </a:r>
          </a:p>
        </p:txBody>
      </p:sp>
      <p:sp>
        <p:nvSpPr>
          <p:cNvPr id="6" name="Slide Number Placeholder 5"/>
          <p:cNvSpPr>
            <a:spLocks noGrp="1"/>
          </p:cNvSpPr>
          <p:nvPr>
            <p:ph type="sldNum" sz="quarter" idx="12"/>
          </p:nvPr>
        </p:nvSpPr>
        <p:spPr>
          <a:xfrm>
            <a:off x="9163136" y="6432516"/>
            <a:ext cx="2844800" cy="365125"/>
          </a:xfrm>
        </p:spPr>
        <p:txBody>
          <a:bodyPr/>
          <a:lstStyle/>
          <a:p>
            <a:fld id="{1166A8CE-E62F-44B1-9BD1-4B81EEDE6F78}" type="slidenum">
              <a:rPr lang="en-US" smtClean="0"/>
              <a:t>‹#›</a:t>
            </a:fld>
            <a:endParaRPr lang="en-US"/>
          </a:p>
        </p:txBody>
      </p:sp>
      <p:sp>
        <p:nvSpPr>
          <p:cNvPr id="17" name="Content Placeholder 2"/>
          <p:cNvSpPr>
            <a:spLocks noGrp="1"/>
          </p:cNvSpPr>
          <p:nvPr>
            <p:ph sz="half" idx="1" hasCustomPrompt="1"/>
          </p:nvPr>
        </p:nvSpPr>
        <p:spPr>
          <a:xfrm>
            <a:off x="607485" y="1766992"/>
            <a:ext cx="5342467" cy="4567767"/>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867" dirty="0" smtClean="0">
                <a:solidFill>
                  <a:schemeClr val="tx2"/>
                </a:solidFill>
              </a:defRPr>
            </a:lvl3pPr>
            <a:lvl4pPr>
              <a:defRPr lang="en-US" sz="1600" dirty="0" smtClean="0">
                <a:solidFill>
                  <a:schemeClr val="tx2"/>
                </a:solidFill>
              </a:defRPr>
            </a:lvl4pPr>
            <a:lvl5pPr>
              <a:defRPr lang="en-US" sz="1600" dirty="0">
                <a:solidFill>
                  <a:schemeClr val="tx2"/>
                </a:solidFill>
              </a:defRPr>
            </a:lvl5pPr>
          </a:lstStyle>
          <a:p>
            <a:pPr marR="0" lvl="0" fontAlgn="auto">
              <a:lnSpc>
                <a:spcPct val="100000"/>
              </a:lnSpc>
              <a:buClrTx/>
              <a:buSzTx/>
              <a:tabLst/>
            </a:pPr>
            <a:r>
              <a:rPr lang="en-US"/>
              <a:t>18pt Intel Clear body text</a:t>
            </a:r>
          </a:p>
          <a:p>
            <a:pPr marR="0" lvl="1" fontAlgn="auto">
              <a:lnSpc>
                <a:spcPct val="100000"/>
              </a:lnSpc>
              <a:spcAft>
                <a:spcPts val="0"/>
              </a:spcAft>
              <a:buClrTx/>
              <a:buSzTx/>
              <a:tabLst/>
            </a:pPr>
            <a:r>
              <a:rPr lang="en-US"/>
              <a:t>16pt Intel Clear bullet one</a:t>
            </a:r>
          </a:p>
          <a:p>
            <a:pPr lvl="2"/>
            <a:r>
              <a:rPr lang="en-US" err="1"/>
              <a:t>14pt</a:t>
            </a:r>
            <a:r>
              <a:rPr lang="en-US"/>
              <a:t> Intel Clear third level</a:t>
            </a:r>
          </a:p>
          <a:p>
            <a:pPr lvl="3"/>
            <a:r>
              <a:rPr lang="en-US" err="1"/>
              <a:t>12pt</a:t>
            </a:r>
            <a:r>
              <a:rPr lang="en-US"/>
              <a:t> Intel Clear fourth level</a:t>
            </a:r>
          </a:p>
          <a:p>
            <a:pPr lvl="4"/>
            <a:r>
              <a:rPr lang="en-US" err="1"/>
              <a:t>12pt</a:t>
            </a:r>
            <a:r>
              <a:rPr lang="en-US"/>
              <a:t> Intel Clear fifth level</a:t>
            </a:r>
          </a:p>
        </p:txBody>
      </p:sp>
      <p:sp>
        <p:nvSpPr>
          <p:cNvPr id="7" name="TextBox 6">
            <a:extLst>
              <a:ext uri="{FF2B5EF4-FFF2-40B4-BE49-F238E27FC236}">
                <a16:creationId xmlns:a16="http://schemas.microsoft.com/office/drawing/2014/main" id="{7903999D-7A73-4F76-AE27-536525FDE892}"/>
              </a:ext>
            </a:extLst>
          </p:cNvPr>
          <p:cNvSpPr txBox="1"/>
          <p:nvPr userDrawn="1"/>
        </p:nvSpPr>
        <p:spPr>
          <a:xfrm>
            <a:off x="5477111" y="6507356"/>
            <a:ext cx="1231427" cy="215444"/>
          </a:xfrm>
          <a:prstGeom prst="rect">
            <a:avLst/>
          </a:prstGeom>
          <a:noFill/>
        </p:spPr>
        <p:txBody>
          <a:bodyPr vert="horz" wrap="none" lIns="0" tIns="0" rIns="0" bIns="0" rtlCol="0">
            <a:spAutoFit/>
          </a:bodyPr>
          <a:lstStyle/>
          <a:p>
            <a:r>
              <a:rPr lang="en-US" sz="1400">
                <a:solidFill>
                  <a:schemeClr val="bg1"/>
                </a:solidFill>
                <a:latin typeface="Calibri Light" panose="020F0302020204030204" pitchFamily="34" charset="0"/>
                <a:cs typeface="Calibri Light" panose="020F0302020204030204" pitchFamily="34" charset="0"/>
              </a:rPr>
              <a:t>Intel Confidential</a:t>
            </a:r>
          </a:p>
        </p:txBody>
      </p:sp>
    </p:spTree>
    <p:extLst>
      <p:ext uri="{BB962C8B-B14F-4D97-AF65-F5344CB8AC3E}">
        <p14:creationId xmlns:p14="http://schemas.microsoft.com/office/powerpoint/2010/main" val="423433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secHead">
  <p:cSld name="Blue Section Break">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7484" y="2810749"/>
            <a:ext cx="10363200" cy="1362075"/>
          </a:xfrm>
        </p:spPr>
        <p:txBody>
          <a:bodyPr anchor="b" anchorCtr="0">
            <a:noAutofit/>
          </a:bodyPr>
          <a:lstStyle>
            <a:lvl1pPr algn="l">
              <a:lnSpc>
                <a:spcPct val="80000"/>
              </a:lnSpc>
              <a:defRPr sz="7200" b="0" cap="none"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a:t>54pt Intel Clear Pro</a:t>
            </a:r>
            <a:br>
              <a:rPr lang="en-US"/>
            </a:br>
            <a:r>
              <a:rPr lang="en-US"/>
              <a:t>blue section break</a:t>
            </a:r>
          </a:p>
        </p:txBody>
      </p:sp>
      <p:sp>
        <p:nvSpPr>
          <p:cNvPr id="3" name="Text Placeholder 2"/>
          <p:cNvSpPr>
            <a:spLocks noGrp="1"/>
          </p:cNvSpPr>
          <p:nvPr>
            <p:ph type="body" idx="1" hasCustomPrompt="1"/>
          </p:nvPr>
        </p:nvSpPr>
        <p:spPr>
          <a:xfrm>
            <a:off x="607484" y="4321533"/>
            <a:ext cx="10363200" cy="1500187"/>
          </a:xfrm>
        </p:spPr>
        <p:txBody>
          <a:bodyPr anchor="t" anchorCtr="0">
            <a:noAutofit/>
          </a:bodyPr>
          <a:lstStyle>
            <a:lvl1pPr marL="0" indent="0">
              <a:buNone/>
              <a:defRPr sz="2133" b="0" i="0" baseline="0">
                <a:solidFill>
                  <a:srgbClr val="F3D54E"/>
                </a:solidFill>
                <a:latin typeface="Intel Clear"/>
                <a:cs typeface="Intel Clear"/>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a:t>16pt Intel Clear Subhead</a:t>
            </a:r>
          </a:p>
        </p:txBody>
      </p:sp>
      <p:sp>
        <p:nvSpPr>
          <p:cNvPr id="4" name="Title 1"/>
          <p:cNvSpPr>
            <a:spLocks noGrp="1"/>
          </p:cNvSpPr>
          <p:nvPr>
            <p:ph type="title" hasCustomPrompt="1"/>
          </p:nvPr>
        </p:nvSpPr>
        <p:spPr>
          <a:xfrm>
            <a:off x="607484" y="2810749"/>
            <a:ext cx="10363200" cy="1362075"/>
          </a:xfrm>
        </p:spPr>
        <p:txBody>
          <a:bodyPr anchor="b" anchorCtr="0">
            <a:noAutofit/>
          </a:bodyPr>
          <a:lstStyle>
            <a:lvl1pPr algn="l">
              <a:lnSpc>
                <a:spcPct val="80000"/>
              </a:lnSpc>
              <a:defRPr sz="7200" b="0" cap="none"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a:t>54pt Intel Clear Pro</a:t>
            </a:r>
            <a:br>
              <a:rPr lang="en-US"/>
            </a:br>
            <a:r>
              <a:rPr lang="en-US"/>
              <a:t>blue section break</a:t>
            </a:r>
          </a:p>
        </p:txBody>
      </p:sp>
      <p:sp>
        <p:nvSpPr>
          <p:cNvPr id="5" name="Text Placeholder 2"/>
          <p:cNvSpPr>
            <a:spLocks noGrp="1"/>
          </p:cNvSpPr>
          <p:nvPr>
            <p:ph type="body" idx="1" hasCustomPrompt="1"/>
          </p:nvPr>
        </p:nvSpPr>
        <p:spPr>
          <a:xfrm>
            <a:off x="607484" y="4321533"/>
            <a:ext cx="10363200" cy="1500187"/>
          </a:xfrm>
        </p:spPr>
        <p:txBody>
          <a:bodyPr anchor="t" anchorCtr="0">
            <a:noAutofit/>
          </a:bodyPr>
          <a:lstStyle>
            <a:lvl1pPr marL="0" indent="0">
              <a:buNone/>
              <a:defRPr sz="2133" b="0" i="0" baseline="0">
                <a:solidFill>
                  <a:srgbClr val="F3D54E"/>
                </a:solidFill>
                <a:latin typeface="Intel Clear"/>
                <a:cs typeface="Intel Clear"/>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a:t>16pt Intel Clear Subhead</a:t>
            </a:r>
          </a:p>
        </p:txBody>
      </p:sp>
    </p:spTree>
    <p:extLst>
      <p:ext uri="{BB962C8B-B14F-4D97-AF65-F5344CB8AC3E}">
        <p14:creationId xmlns:p14="http://schemas.microsoft.com/office/powerpoint/2010/main" val="1154531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White">
    <p:spTree>
      <p:nvGrpSpPr>
        <p:cNvPr id="1" name=""/>
        <p:cNvGrpSpPr/>
        <p:nvPr/>
      </p:nvGrpSpPr>
      <p:grpSpPr>
        <a:xfrm>
          <a:off x="0" y="0"/>
          <a:ext cx="0" cy="0"/>
          <a:chOff x="0" y="0"/>
          <a:chExt cx="0" cy="0"/>
        </a:xfrm>
      </p:grpSpPr>
      <p:sp>
        <p:nvSpPr>
          <p:cNvPr id="137" name="Rectangle"/>
          <p:cNvSpPr/>
          <p:nvPr/>
        </p:nvSpPr>
        <p:spPr>
          <a:xfrm>
            <a:off x="1466513" y="-28456"/>
            <a:ext cx="3430768" cy="5421617"/>
          </a:xfrm>
          <a:prstGeom prst="rect">
            <a:avLst/>
          </a:prstGeom>
          <a:solidFill>
            <a:srgbClr val="E7E7E7">
              <a:alpha val="39000"/>
            </a:srgbClr>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22" name="Title Text">
            <a:extLst>
              <a:ext uri="{FF2B5EF4-FFF2-40B4-BE49-F238E27FC236}">
                <a16:creationId xmlns:a16="http://schemas.microsoft.com/office/drawing/2014/main" id="{82EC668F-6093-6548-B182-47568630AF81}"/>
              </a:ext>
            </a:extLst>
          </p:cNvPr>
          <p:cNvSpPr txBox="1">
            <a:spLocks noGrp="1"/>
          </p:cNvSpPr>
          <p:nvPr>
            <p:ph type="title" hasCustomPrompt="1"/>
          </p:nvPr>
        </p:nvSpPr>
        <p:spPr>
          <a:xfrm>
            <a:off x="1895475" y="3585279"/>
            <a:ext cx="10972801" cy="10918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lvl1pPr>
              <a:defRPr sz="7500">
                <a:solidFill>
                  <a:srgbClr val="525252"/>
                </a:solidFill>
              </a:defRPr>
            </a:lvl1pPr>
          </a:lstStyle>
          <a:p>
            <a:r>
              <a:rPr lang="en-US"/>
              <a:t>75 </a:t>
            </a:r>
            <a:r>
              <a:rPr lang="en-US" err="1"/>
              <a:t>pt</a:t>
            </a:r>
            <a:r>
              <a:rPr lang="en-US"/>
              <a:t> Intel Clear</a:t>
            </a:r>
            <a:endParaRPr/>
          </a:p>
        </p:txBody>
      </p:sp>
      <p:sp>
        <p:nvSpPr>
          <p:cNvPr id="15" name="Text Placeholder 2">
            <a:extLst>
              <a:ext uri="{FF2B5EF4-FFF2-40B4-BE49-F238E27FC236}">
                <a16:creationId xmlns:a16="http://schemas.microsoft.com/office/drawing/2014/main" id="{F87CC838-4D6E-4C99-A3F1-81F2913C62B3}"/>
              </a:ext>
            </a:extLst>
          </p:cNvPr>
          <p:cNvSpPr>
            <a:spLocks noGrp="1"/>
          </p:cNvSpPr>
          <p:nvPr>
            <p:ph type="body" sz="quarter" idx="25" hasCustomPrompt="1"/>
          </p:nvPr>
        </p:nvSpPr>
        <p:spPr>
          <a:xfrm>
            <a:off x="1895475" y="3182315"/>
            <a:ext cx="10296524" cy="304800"/>
          </a:xfrm>
        </p:spPr>
        <p:txBody>
          <a:bodyPr>
            <a:normAutofit/>
          </a:bodyPr>
          <a:lstStyle>
            <a:lvl1pPr marL="0" indent="0">
              <a:buNone/>
              <a:defRPr sz="1600" b="1" i="0">
                <a:solidFill>
                  <a:schemeClr val="accent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a:t>16pt Intel Clear Bold Intro:</a:t>
            </a:r>
          </a:p>
        </p:txBody>
      </p:sp>
      <p:sp>
        <p:nvSpPr>
          <p:cNvPr id="18" name="Text Placeholder 6">
            <a:extLst>
              <a:ext uri="{FF2B5EF4-FFF2-40B4-BE49-F238E27FC236}">
                <a16:creationId xmlns:a16="http://schemas.microsoft.com/office/drawing/2014/main" id="{00C3E650-A810-40D9-81A8-D3E73C9326E4}"/>
              </a:ext>
            </a:extLst>
          </p:cNvPr>
          <p:cNvSpPr>
            <a:spLocks noGrp="1"/>
          </p:cNvSpPr>
          <p:nvPr>
            <p:ph type="body" sz="quarter" idx="27" hasCustomPrompt="1"/>
          </p:nvPr>
        </p:nvSpPr>
        <p:spPr>
          <a:xfrm>
            <a:off x="1908348" y="4778609"/>
            <a:ext cx="10283651" cy="326776"/>
          </a:xfrm>
        </p:spPr>
        <p:txBody>
          <a:bodyPr>
            <a:normAutofit/>
          </a:bodyPr>
          <a:lstStyle>
            <a:lvl1pPr marL="0" indent="0">
              <a:buNone/>
              <a:defRPr sz="1800" b="0" i="0">
                <a:solidFill>
                  <a:schemeClr val="bg2"/>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a:t>18pt Intel Clear Subhead, Date, Etc.</a:t>
            </a:r>
          </a:p>
        </p:txBody>
      </p:sp>
      <p:sp>
        <p:nvSpPr>
          <p:cNvPr id="10" name="Square">
            <a:extLst>
              <a:ext uri="{FF2B5EF4-FFF2-40B4-BE49-F238E27FC236}">
                <a16:creationId xmlns:a16="http://schemas.microsoft.com/office/drawing/2014/main" id="{99F366F8-DC49-4E0B-B131-1FB92CC518E3}"/>
              </a:ext>
            </a:extLst>
          </p:cNvPr>
          <p:cNvSpPr/>
          <p:nvPr userDrawn="1"/>
        </p:nvSpPr>
        <p:spPr>
          <a:xfrm>
            <a:off x="861107" y="5390896"/>
            <a:ext cx="607299" cy="607299"/>
          </a:xfrm>
          <a:prstGeom prst="rect">
            <a:avLst/>
          </a:prstGeom>
          <a:solidFill>
            <a:srgbClr val="2872C5"/>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1" name="Rectangle">
            <a:extLst>
              <a:ext uri="{FF2B5EF4-FFF2-40B4-BE49-F238E27FC236}">
                <a16:creationId xmlns:a16="http://schemas.microsoft.com/office/drawing/2014/main" id="{10443275-64C7-4249-92B8-990C3BB41279}"/>
              </a:ext>
            </a:extLst>
          </p:cNvPr>
          <p:cNvSpPr/>
          <p:nvPr userDrawn="1"/>
        </p:nvSpPr>
        <p:spPr>
          <a:xfrm>
            <a:off x="576067" y="5108797"/>
            <a:ext cx="286654" cy="282073"/>
          </a:xfrm>
          <a:prstGeom prst="rect">
            <a:avLst/>
          </a:prstGeom>
          <a:solidFill>
            <a:srgbClr val="00C7FD"/>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2" name="Square">
            <a:extLst>
              <a:ext uri="{FF2B5EF4-FFF2-40B4-BE49-F238E27FC236}">
                <a16:creationId xmlns:a16="http://schemas.microsoft.com/office/drawing/2014/main" id="{85908D9A-1608-44B4-A0A3-FC9E665728CA}"/>
              </a:ext>
            </a:extLst>
          </p:cNvPr>
          <p:cNvSpPr/>
          <p:nvPr userDrawn="1"/>
        </p:nvSpPr>
        <p:spPr>
          <a:xfrm>
            <a:off x="861107" y="4952474"/>
            <a:ext cx="157461" cy="157461"/>
          </a:xfrm>
          <a:prstGeom prst="rect">
            <a:avLst/>
          </a:prstGeom>
          <a:solidFill>
            <a:srgbClr val="2872C5"/>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pic>
        <p:nvPicPr>
          <p:cNvPr id="3" name="Graphic 2">
            <a:extLst>
              <a:ext uri="{FF2B5EF4-FFF2-40B4-BE49-F238E27FC236}">
                <a16:creationId xmlns:a16="http://schemas.microsoft.com/office/drawing/2014/main" id="{2952F383-4862-4271-B541-5612120030D4}"/>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466513" y="5992753"/>
            <a:ext cx="1031758" cy="384723"/>
          </a:xfrm>
          <a:prstGeom prst="rect">
            <a:avLst/>
          </a:prstGeom>
        </p:spPr>
      </p:pic>
    </p:spTree>
    <p:extLst>
      <p:ext uri="{BB962C8B-B14F-4D97-AF65-F5344CB8AC3E}">
        <p14:creationId xmlns:p14="http://schemas.microsoft.com/office/powerpoint/2010/main" val="1645333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49747-86FB-45B7-AA0F-CDC0888848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A073C319-4A65-4BA3-A66B-CDEBB65306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B4CF2E4F-A962-4646-AB5A-B8A4F4A66C84}"/>
              </a:ext>
            </a:extLst>
          </p:cNvPr>
          <p:cNvSpPr>
            <a:spLocks noGrp="1"/>
          </p:cNvSpPr>
          <p:nvPr>
            <p:ph type="dt" sz="half" idx="10"/>
          </p:nvPr>
        </p:nvSpPr>
        <p:spPr/>
        <p:txBody>
          <a:bodyPr/>
          <a:lstStyle/>
          <a:p>
            <a:fld id="{A4DD1E19-F7E6-4117-9EA7-F990767E2063}" type="datetimeFigureOut">
              <a:rPr lang="en-MY" smtClean="0"/>
              <a:t>13/10/2023</a:t>
            </a:fld>
            <a:endParaRPr lang="en-MY"/>
          </a:p>
        </p:txBody>
      </p:sp>
      <p:sp>
        <p:nvSpPr>
          <p:cNvPr id="5" name="Footer Placeholder 4">
            <a:extLst>
              <a:ext uri="{FF2B5EF4-FFF2-40B4-BE49-F238E27FC236}">
                <a16:creationId xmlns:a16="http://schemas.microsoft.com/office/drawing/2014/main" id="{C88AC6EB-B69D-4DEF-A0E0-FAB6D6170E79}"/>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9B37DD58-CAB1-4D22-9601-2E54B98A80B6}"/>
              </a:ext>
            </a:extLst>
          </p:cNvPr>
          <p:cNvSpPr>
            <a:spLocks noGrp="1"/>
          </p:cNvSpPr>
          <p:nvPr>
            <p:ph type="sldNum" sz="quarter" idx="12"/>
          </p:nvPr>
        </p:nvSpPr>
        <p:spPr/>
        <p:txBody>
          <a:bodyPr/>
          <a:lstStyle/>
          <a:p>
            <a:fld id="{9C4A7099-39CB-48F3-9652-166AB08F3228}" type="slidenum">
              <a:rPr lang="en-MY" smtClean="0"/>
              <a:t>‹#›</a:t>
            </a:fld>
            <a:endParaRPr lang="en-MY"/>
          </a:p>
        </p:txBody>
      </p:sp>
      <p:sp>
        <p:nvSpPr>
          <p:cNvPr id="9" name="Rectangle 8">
            <a:extLst>
              <a:ext uri="{FF2B5EF4-FFF2-40B4-BE49-F238E27FC236}">
                <a16:creationId xmlns:a16="http://schemas.microsoft.com/office/drawing/2014/main" id="{763815B9-3014-4551-B8C6-97B39DFBFA0D}"/>
              </a:ext>
            </a:extLst>
          </p:cNvPr>
          <p:cNvSpPr/>
          <p:nvPr userDrawn="1"/>
        </p:nvSpPr>
        <p:spPr>
          <a:xfrm>
            <a:off x="0" y="6407451"/>
            <a:ext cx="11736987" cy="45054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825500">
              <a:lnSpc>
                <a:spcPct val="100000"/>
              </a:lnSpc>
              <a:spcBef>
                <a:spcPts val="0"/>
              </a:spcBef>
            </a:pPr>
            <a:endParaRPr lang="en-US" sz="3200">
              <a:solidFill>
                <a:srgbClr val="FFFFFF"/>
              </a:solidFill>
              <a:latin typeface="Helvetica Neue Medium"/>
              <a:ea typeface="Helvetica Neue Medium"/>
              <a:cs typeface="Helvetica Neue Medium"/>
              <a:sym typeface="Helvetica Neue Medium"/>
            </a:endParaRPr>
          </a:p>
        </p:txBody>
      </p:sp>
      <p:sp>
        <p:nvSpPr>
          <p:cNvPr id="10" name="Rectangle 9">
            <a:extLst>
              <a:ext uri="{FF2B5EF4-FFF2-40B4-BE49-F238E27FC236}">
                <a16:creationId xmlns:a16="http://schemas.microsoft.com/office/drawing/2014/main" id="{F823A8FA-B86F-42F2-AE2D-D307E11D2708}"/>
              </a:ext>
            </a:extLst>
          </p:cNvPr>
          <p:cNvSpPr/>
          <p:nvPr userDrawn="1"/>
        </p:nvSpPr>
        <p:spPr>
          <a:xfrm rot="5400000">
            <a:off x="8758537" y="2978453"/>
            <a:ext cx="6407450" cy="45054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825500">
              <a:lnSpc>
                <a:spcPct val="100000"/>
              </a:lnSpc>
              <a:spcBef>
                <a:spcPts val="0"/>
              </a:spcBef>
            </a:pPr>
            <a:endParaRPr lang="en-US" sz="3200">
              <a:solidFill>
                <a:srgbClr val="FFFFFF"/>
              </a:solidFill>
              <a:latin typeface="Helvetica Neue Medium"/>
              <a:ea typeface="Helvetica Neue Medium"/>
              <a:cs typeface="Helvetica Neue Medium"/>
              <a:sym typeface="Helvetica Neue Medium"/>
            </a:endParaRPr>
          </a:p>
        </p:txBody>
      </p:sp>
      <p:sp>
        <p:nvSpPr>
          <p:cNvPr id="11" name="Rectangle 10">
            <a:extLst>
              <a:ext uri="{FF2B5EF4-FFF2-40B4-BE49-F238E27FC236}">
                <a16:creationId xmlns:a16="http://schemas.microsoft.com/office/drawing/2014/main" id="{E4B09336-0585-4AEC-8CE9-72C915A29E74}"/>
              </a:ext>
            </a:extLst>
          </p:cNvPr>
          <p:cNvSpPr/>
          <p:nvPr userDrawn="1"/>
        </p:nvSpPr>
        <p:spPr>
          <a:xfrm>
            <a:off x="5537995" y="6562504"/>
            <a:ext cx="1116010" cy="246221"/>
          </a:xfrm>
          <a:prstGeom prst="rect">
            <a:avLst/>
          </a:prstGeom>
        </p:spPr>
        <p:txBody>
          <a:bodyPr wrap="none">
            <a:spAutoFit/>
          </a:bodyPr>
          <a:lstStyle/>
          <a:p>
            <a:pPr algn="ctr"/>
            <a:r>
              <a:rPr lang="en-US" sz="1000">
                <a:solidFill>
                  <a:srgbClr val="525252"/>
                </a:solidFill>
                <a:latin typeface="IntelOne Display Regular" panose="020B0503020203020204" pitchFamily="34" charset="0"/>
              </a:rPr>
              <a:t>Intel Confidential</a:t>
            </a:r>
          </a:p>
        </p:txBody>
      </p:sp>
      <p:sp>
        <p:nvSpPr>
          <p:cNvPr id="12" name="Rectangle 11">
            <a:extLst>
              <a:ext uri="{FF2B5EF4-FFF2-40B4-BE49-F238E27FC236}">
                <a16:creationId xmlns:a16="http://schemas.microsoft.com/office/drawing/2014/main" id="{272CD76F-5684-4414-B474-CCFDF0D00FE5}"/>
              </a:ext>
            </a:extLst>
          </p:cNvPr>
          <p:cNvSpPr/>
          <p:nvPr userDrawn="1"/>
        </p:nvSpPr>
        <p:spPr>
          <a:xfrm>
            <a:off x="483010" y="6562504"/>
            <a:ext cx="835485" cy="246221"/>
          </a:xfrm>
          <a:prstGeom prst="rect">
            <a:avLst/>
          </a:prstGeom>
        </p:spPr>
        <p:txBody>
          <a:bodyPr wrap="none">
            <a:spAutoFit/>
          </a:bodyPr>
          <a:lstStyle/>
          <a:p>
            <a:r>
              <a:rPr lang="en-US" sz="1000">
                <a:solidFill>
                  <a:schemeClr val="tx2"/>
                </a:solidFill>
                <a:latin typeface="IntelOne Display Regular" panose="020B0503020203020204" pitchFamily="34" charset="0"/>
                <a:cs typeface="IntelOne Display HE Regular" panose="020B0503020203020204" pitchFamily="34" charset="-79"/>
              </a:rPr>
              <a:t>Intel</a:t>
            </a:r>
            <a:r>
              <a:rPr lang="en-US" sz="1000">
                <a:solidFill>
                  <a:srgbClr val="525252"/>
                </a:solidFill>
                <a:latin typeface="IntelOne Display Regular" panose="020B0503020203020204" pitchFamily="34" charset="0"/>
                <a:cs typeface="IntelOne Display HE Regular" panose="020B0503020203020204" pitchFamily="34" charset="-79"/>
              </a:rPr>
              <a:t> | </a:t>
            </a:r>
            <a:r>
              <a:rPr lang="en-US" sz="1000">
                <a:solidFill>
                  <a:schemeClr val="accent1"/>
                </a:solidFill>
                <a:latin typeface="IntelOne Display Regular" panose="020B0503020203020204" pitchFamily="34" charset="0"/>
                <a:cs typeface="IntelOne Display HE Regular" panose="020B0503020203020204" pitchFamily="34" charset="-79"/>
              </a:rPr>
              <a:t>OKRs</a:t>
            </a:r>
          </a:p>
        </p:txBody>
      </p:sp>
      <p:pic>
        <p:nvPicPr>
          <p:cNvPr id="13" name="Graphic 12">
            <a:extLst>
              <a:ext uri="{FF2B5EF4-FFF2-40B4-BE49-F238E27FC236}">
                <a16:creationId xmlns:a16="http://schemas.microsoft.com/office/drawing/2014/main" id="{312823A1-E0D4-425C-A06E-9F90D7BDD6C2}"/>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137466" y="6554735"/>
            <a:ext cx="476084" cy="177524"/>
          </a:xfrm>
          <a:prstGeom prst="rect">
            <a:avLst/>
          </a:prstGeom>
        </p:spPr>
      </p:pic>
    </p:spTree>
    <p:extLst>
      <p:ext uri="{BB962C8B-B14F-4D97-AF65-F5344CB8AC3E}">
        <p14:creationId xmlns:p14="http://schemas.microsoft.com/office/powerpoint/2010/main" val="132049314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B35A4-51BC-4EA4-8E63-8A7D09FB8A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46AEA0-8A4A-4395-842E-1588A8A29D4C}"/>
              </a:ext>
            </a:extLst>
          </p:cNvPr>
          <p:cNvSpPr>
            <a:spLocks noGrp="1"/>
          </p:cNvSpPr>
          <p:nvPr>
            <p:ph sz="half" idx="1"/>
          </p:nvPr>
        </p:nvSpPr>
        <p:spPr>
          <a:xfrm>
            <a:off x="380999" y="1496292"/>
            <a:ext cx="5429865" cy="46866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29D013-C7B6-4628-B2EF-9C1967AE6122}"/>
              </a:ext>
            </a:extLst>
          </p:cNvPr>
          <p:cNvSpPr>
            <a:spLocks noGrp="1"/>
          </p:cNvSpPr>
          <p:nvPr>
            <p:ph sz="half" idx="2"/>
          </p:nvPr>
        </p:nvSpPr>
        <p:spPr>
          <a:xfrm>
            <a:off x="5923935" y="1496292"/>
            <a:ext cx="5429865" cy="46866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4D9A2CF5-CE57-9448-B340-2DD8701681A4}"/>
              </a:ext>
            </a:extLst>
          </p:cNvPr>
          <p:cNvSpPr>
            <a:spLocks noGrp="1"/>
          </p:cNvSpPr>
          <p:nvPr>
            <p:ph type="ftr" sz="quarter" idx="10"/>
          </p:nvPr>
        </p:nvSpPr>
        <p:spPr/>
        <p:txBody>
          <a:bodyPr/>
          <a:lstStyle/>
          <a:p>
            <a:r>
              <a:rPr lang="en-US">
                <a:solidFill>
                  <a:schemeClr val="tx1"/>
                </a:solidFill>
                <a:latin typeface="IntelOne Text Light" panose="020B0403020203020204" pitchFamily="34" charset="77"/>
                <a:ea typeface="Intel Clear" panose="020B0604020203020204" pitchFamily="34" charset="0"/>
                <a:cs typeface="Times New Roman" panose="02020603050405020304" pitchFamily="18" charset="0"/>
              </a:rPr>
              <a:t>Department or Event Name</a:t>
            </a:r>
          </a:p>
        </p:txBody>
      </p:sp>
    </p:spTree>
    <p:extLst>
      <p:ext uri="{BB962C8B-B14F-4D97-AF65-F5344CB8AC3E}">
        <p14:creationId xmlns:p14="http://schemas.microsoft.com/office/powerpoint/2010/main" val="18030564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76C27CD9-817F-C340-A90D-92CEEA12DB9D}" type="datetimeFigureOut">
              <a:rPr kumimoji="1" lang="zh-CN" altLang="en-US" smtClean="0"/>
              <a:t>2023/10/13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4A3682C2-4BCA-7F4B-9DEF-C0FE11893BE1}" type="slidenum">
              <a:rPr kumimoji="1" lang="zh-CN" altLang="en-US" smtClean="0"/>
              <a:t>‹#›</a:t>
            </a:fld>
            <a:endParaRPr kumimoji="1" lang="zh-CN" altLang="en-US"/>
          </a:p>
        </p:txBody>
      </p:sp>
    </p:spTree>
    <p:extLst>
      <p:ext uri="{BB962C8B-B14F-4D97-AF65-F5344CB8AC3E}">
        <p14:creationId xmlns:p14="http://schemas.microsoft.com/office/powerpoint/2010/main" val="27190965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FC545511-9421-2B4F-B3B0-29040D242FF0}" type="datetimeFigureOut">
              <a:rPr kumimoji="1" lang="zh-CN" altLang="en-US" smtClean="0"/>
              <a:t>2023/10/13</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7FCD788D-6ABE-FD49-9A80-765E7E68BFE0}" type="slidenum">
              <a:rPr kumimoji="1" lang="zh-CN" altLang="en-US" smtClean="0"/>
              <a:t>‹#›</a:t>
            </a:fld>
            <a:endParaRPr kumimoji="1" lang="zh-CN" altLang="en-US"/>
          </a:p>
        </p:txBody>
      </p:sp>
    </p:spTree>
    <p:extLst>
      <p:ext uri="{BB962C8B-B14F-4D97-AF65-F5344CB8AC3E}">
        <p14:creationId xmlns:p14="http://schemas.microsoft.com/office/powerpoint/2010/main" val="263693090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封面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0429928"/>
      </p:ext>
    </p:extLst>
  </p:cSld>
  <p:clrMapOvr>
    <a:overrideClrMapping bg1="lt1" tx1="dk1" bg2="lt2" tx2="dk2" accent1="accent1" accent2="accent2" accent3="accent3" accent4="accent4" accent5="accent5" accent6="accent6" hlink="hlink" folHlink="folHlink"/>
  </p:clrMapOvr>
  <p:transition spd="slow" advTm="2000">
    <p:push dir="u"/>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1" y="2130425"/>
            <a:ext cx="10363200" cy="1470026"/>
          </a:xfrm>
        </p:spPr>
        <p:txBody>
          <a:bodyPr/>
          <a:lstStyle/>
          <a:p>
            <a:r>
              <a:rPr lang="zh-CN" altLang="en-US"/>
              <a:t>单击此处编辑母版标题样式</a:t>
            </a:r>
          </a:p>
        </p:txBody>
      </p:sp>
      <p:sp>
        <p:nvSpPr>
          <p:cNvPr id="3" name="副标题 2"/>
          <p:cNvSpPr>
            <a:spLocks noGrp="1"/>
          </p:cNvSpPr>
          <p:nvPr>
            <p:ph type="subTitle" idx="1"/>
          </p:nvPr>
        </p:nvSpPr>
        <p:spPr>
          <a:xfrm>
            <a:off x="1828801" y="3886200"/>
            <a:ext cx="8534400" cy="1752600"/>
          </a:xfrm>
        </p:spPr>
        <p:txBody>
          <a:bodyPr/>
          <a:lstStyle>
            <a:lvl1pPr marL="0" indent="0" algn="ctr">
              <a:buNone/>
              <a:defRPr>
                <a:solidFill>
                  <a:schemeClr val="tx1">
                    <a:tint val="75000"/>
                  </a:schemeClr>
                </a:solidFill>
              </a:defRPr>
            </a:lvl1pPr>
            <a:lvl2pPr marL="609463" indent="0" algn="ctr">
              <a:buNone/>
              <a:defRPr>
                <a:solidFill>
                  <a:schemeClr val="tx1">
                    <a:tint val="75000"/>
                  </a:schemeClr>
                </a:solidFill>
              </a:defRPr>
            </a:lvl2pPr>
            <a:lvl3pPr marL="1218926" indent="0" algn="ctr">
              <a:buNone/>
              <a:defRPr>
                <a:solidFill>
                  <a:schemeClr val="tx1">
                    <a:tint val="75000"/>
                  </a:schemeClr>
                </a:solidFill>
              </a:defRPr>
            </a:lvl3pPr>
            <a:lvl4pPr marL="1828388" indent="0" algn="ctr">
              <a:buNone/>
              <a:defRPr>
                <a:solidFill>
                  <a:schemeClr val="tx1">
                    <a:tint val="75000"/>
                  </a:schemeClr>
                </a:solidFill>
              </a:defRPr>
            </a:lvl4pPr>
            <a:lvl5pPr marL="2437851" indent="0" algn="ctr">
              <a:buNone/>
              <a:defRPr>
                <a:solidFill>
                  <a:schemeClr val="tx1">
                    <a:tint val="75000"/>
                  </a:schemeClr>
                </a:solidFill>
              </a:defRPr>
            </a:lvl5pPr>
            <a:lvl6pPr marL="3047314" indent="0" algn="ctr">
              <a:buNone/>
              <a:defRPr>
                <a:solidFill>
                  <a:schemeClr val="tx1">
                    <a:tint val="75000"/>
                  </a:schemeClr>
                </a:solidFill>
              </a:defRPr>
            </a:lvl6pPr>
            <a:lvl7pPr marL="3656777" indent="0" algn="ctr">
              <a:buNone/>
              <a:defRPr>
                <a:solidFill>
                  <a:schemeClr val="tx1">
                    <a:tint val="75000"/>
                  </a:schemeClr>
                </a:solidFill>
              </a:defRPr>
            </a:lvl7pPr>
            <a:lvl8pPr marL="4266240" indent="0" algn="ctr">
              <a:buNone/>
              <a:defRPr>
                <a:solidFill>
                  <a:schemeClr val="tx1">
                    <a:tint val="75000"/>
                  </a:schemeClr>
                </a:solidFill>
              </a:defRPr>
            </a:lvl8pPr>
            <a:lvl9pPr marL="4875703"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A1C0D4A-CE8C-43C9-9EF6-63419ADCBAE5}" type="datetime1">
              <a:rPr lang="zh-CN" altLang="en-US" smtClean="0"/>
              <a:pPr/>
              <a:t>2023/10/13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B89FFF-3F45-4680-8077-8C59E659A6AA}" type="slidenum">
              <a:rPr lang="zh-CN" altLang="en-US" smtClean="0"/>
              <a:pPr/>
              <a:t>‹#›</a:t>
            </a:fld>
            <a:endParaRPr lang="zh-CN" altLang="en-US"/>
          </a:p>
        </p:txBody>
      </p:sp>
    </p:spTree>
    <p:extLst>
      <p:ext uri="{BB962C8B-B14F-4D97-AF65-F5344CB8AC3E}">
        <p14:creationId xmlns:p14="http://schemas.microsoft.com/office/powerpoint/2010/main" val="232814409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DA3D1A8-ECB7-47DD-B7B8-60F265C4D66C}" type="datetime1">
              <a:rPr lang="zh-CN" altLang="en-US" smtClean="0"/>
              <a:pPr/>
              <a:t>2023/10/13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B89FFF-3F45-4680-8077-8C59E659A6AA}" type="slidenum">
              <a:rPr lang="zh-CN" altLang="en-US" smtClean="0"/>
              <a:pPr/>
              <a:t>‹#›</a:t>
            </a:fld>
            <a:endParaRPr lang="zh-CN" altLang="en-US"/>
          </a:p>
        </p:txBody>
      </p:sp>
    </p:spTree>
    <p:extLst>
      <p:ext uri="{BB962C8B-B14F-4D97-AF65-F5344CB8AC3E}">
        <p14:creationId xmlns:p14="http://schemas.microsoft.com/office/powerpoint/2010/main" val="104805685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5" y="4406901"/>
            <a:ext cx="10363200" cy="1362075"/>
          </a:xfrm>
        </p:spPr>
        <p:txBody>
          <a:bodyPr anchor="t"/>
          <a:lstStyle>
            <a:lvl1pPr algn="l">
              <a:defRPr sz="5299" b="1" cap="all"/>
            </a:lvl1pPr>
          </a:lstStyle>
          <a:p>
            <a:r>
              <a:rPr lang="zh-CN" altLang="en-US"/>
              <a:t>单击此处编辑母版标题样式</a:t>
            </a:r>
          </a:p>
        </p:txBody>
      </p:sp>
      <p:sp>
        <p:nvSpPr>
          <p:cNvPr id="3" name="文本占位符 2"/>
          <p:cNvSpPr>
            <a:spLocks noGrp="1"/>
          </p:cNvSpPr>
          <p:nvPr>
            <p:ph type="body" idx="1"/>
          </p:nvPr>
        </p:nvSpPr>
        <p:spPr>
          <a:xfrm>
            <a:off x="963085" y="2906713"/>
            <a:ext cx="10363200" cy="1500187"/>
          </a:xfrm>
        </p:spPr>
        <p:txBody>
          <a:bodyPr anchor="b"/>
          <a:lstStyle>
            <a:lvl1pPr marL="0" indent="0">
              <a:buNone/>
              <a:defRPr sz="2699">
                <a:solidFill>
                  <a:schemeClr val="tx1">
                    <a:tint val="75000"/>
                  </a:schemeClr>
                </a:solidFill>
              </a:defRPr>
            </a:lvl1pPr>
            <a:lvl2pPr marL="609463" indent="0">
              <a:buNone/>
              <a:defRPr sz="2400">
                <a:solidFill>
                  <a:schemeClr val="tx1">
                    <a:tint val="75000"/>
                  </a:schemeClr>
                </a:solidFill>
              </a:defRPr>
            </a:lvl2pPr>
            <a:lvl3pPr marL="1218926" indent="0">
              <a:buNone/>
              <a:defRPr sz="2100">
                <a:solidFill>
                  <a:schemeClr val="tx1">
                    <a:tint val="75000"/>
                  </a:schemeClr>
                </a:solidFill>
              </a:defRPr>
            </a:lvl3pPr>
            <a:lvl4pPr marL="1828388" indent="0">
              <a:buNone/>
              <a:defRPr sz="1900">
                <a:solidFill>
                  <a:schemeClr val="tx1">
                    <a:tint val="75000"/>
                  </a:schemeClr>
                </a:solidFill>
              </a:defRPr>
            </a:lvl4pPr>
            <a:lvl5pPr marL="2437851" indent="0">
              <a:buNone/>
              <a:defRPr sz="1900">
                <a:solidFill>
                  <a:schemeClr val="tx1">
                    <a:tint val="75000"/>
                  </a:schemeClr>
                </a:solidFill>
              </a:defRPr>
            </a:lvl5pPr>
            <a:lvl6pPr marL="3047314" indent="0">
              <a:buNone/>
              <a:defRPr sz="1900">
                <a:solidFill>
                  <a:schemeClr val="tx1">
                    <a:tint val="75000"/>
                  </a:schemeClr>
                </a:solidFill>
              </a:defRPr>
            </a:lvl6pPr>
            <a:lvl7pPr marL="3656777" indent="0">
              <a:buNone/>
              <a:defRPr sz="1900">
                <a:solidFill>
                  <a:schemeClr val="tx1">
                    <a:tint val="75000"/>
                  </a:schemeClr>
                </a:solidFill>
              </a:defRPr>
            </a:lvl7pPr>
            <a:lvl8pPr marL="4266240" indent="0">
              <a:buNone/>
              <a:defRPr sz="1900">
                <a:solidFill>
                  <a:schemeClr val="tx1">
                    <a:tint val="75000"/>
                  </a:schemeClr>
                </a:solidFill>
              </a:defRPr>
            </a:lvl8pPr>
            <a:lvl9pPr marL="4875703" indent="0">
              <a:buNone/>
              <a:defRPr sz="19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698B2BB-C192-40B8-BA2B-CE1E2A193555}" type="datetime1">
              <a:rPr lang="zh-CN" altLang="en-US" smtClean="0"/>
              <a:pPr/>
              <a:t>2023/10/13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B89FFF-3F45-4680-8077-8C59E659A6AA}" type="slidenum">
              <a:rPr lang="zh-CN" altLang="en-US" smtClean="0"/>
              <a:pPr/>
              <a:t>‹#›</a:t>
            </a:fld>
            <a:endParaRPr lang="zh-CN" altLang="en-US"/>
          </a:p>
        </p:txBody>
      </p:sp>
    </p:spTree>
    <p:extLst>
      <p:ext uri="{BB962C8B-B14F-4D97-AF65-F5344CB8AC3E}">
        <p14:creationId xmlns:p14="http://schemas.microsoft.com/office/powerpoint/2010/main" val="8696174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1" y="1200151"/>
            <a:ext cx="5384800" cy="3394075"/>
          </a:xfrm>
        </p:spPr>
        <p:txBody>
          <a:bodyPr/>
          <a:lstStyle>
            <a:lvl1pPr>
              <a:defRPr sz="3699"/>
            </a:lvl1pPr>
            <a:lvl2pPr>
              <a:defRPr sz="3199"/>
            </a:lvl2pPr>
            <a:lvl3pPr>
              <a:defRPr sz="2699"/>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200151"/>
            <a:ext cx="5384800" cy="3394075"/>
          </a:xfrm>
        </p:spPr>
        <p:txBody>
          <a:bodyPr/>
          <a:lstStyle>
            <a:lvl1pPr>
              <a:defRPr sz="3699"/>
            </a:lvl1pPr>
            <a:lvl2pPr>
              <a:defRPr sz="3199"/>
            </a:lvl2pPr>
            <a:lvl3pPr>
              <a:defRPr sz="2699"/>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C994B92-BA5F-479A-822F-C6D7C0674245}" type="datetime1">
              <a:rPr lang="zh-CN" altLang="en-US" smtClean="0"/>
              <a:pPr/>
              <a:t>2023/10/13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AB89FFF-3F45-4680-8077-8C59E659A6AA}" type="slidenum">
              <a:rPr lang="zh-CN" altLang="en-US" smtClean="0"/>
              <a:pPr/>
              <a:t>‹#›</a:t>
            </a:fld>
            <a:endParaRPr lang="zh-CN" altLang="en-US"/>
          </a:p>
        </p:txBody>
      </p:sp>
    </p:spTree>
    <p:extLst>
      <p:ext uri="{BB962C8B-B14F-4D97-AF65-F5344CB8AC3E}">
        <p14:creationId xmlns:p14="http://schemas.microsoft.com/office/powerpoint/2010/main" val="368964898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1"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4"/>
            <a:ext cx="5386917" cy="639763"/>
          </a:xfrm>
        </p:spPr>
        <p:txBody>
          <a:bodyPr anchor="b"/>
          <a:lstStyle>
            <a:lvl1pPr marL="0" indent="0">
              <a:buNone/>
              <a:defRPr sz="3199" b="1"/>
            </a:lvl1pPr>
            <a:lvl2pPr marL="609463" indent="0">
              <a:buNone/>
              <a:defRPr sz="2699" b="1"/>
            </a:lvl2pPr>
            <a:lvl3pPr marL="1218926" indent="0">
              <a:buNone/>
              <a:defRPr sz="2400" b="1"/>
            </a:lvl3pPr>
            <a:lvl4pPr marL="1828388" indent="0">
              <a:buNone/>
              <a:defRPr sz="2100" b="1"/>
            </a:lvl4pPr>
            <a:lvl5pPr marL="2437851" indent="0">
              <a:buNone/>
              <a:defRPr sz="2100" b="1"/>
            </a:lvl5pPr>
            <a:lvl6pPr marL="3047314" indent="0">
              <a:buNone/>
              <a:defRPr sz="2100" b="1"/>
            </a:lvl6pPr>
            <a:lvl7pPr marL="3656777" indent="0">
              <a:buNone/>
              <a:defRPr sz="2100" b="1"/>
            </a:lvl7pPr>
            <a:lvl8pPr marL="4266240" indent="0">
              <a:buNone/>
              <a:defRPr sz="2100" b="1"/>
            </a:lvl8pPr>
            <a:lvl9pPr marL="4875703" indent="0">
              <a:buNone/>
              <a:defRPr sz="21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3199"/>
            </a:lvl1pPr>
            <a:lvl2pPr>
              <a:defRPr sz="2699"/>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4"/>
            <a:ext cx="5389033" cy="639763"/>
          </a:xfrm>
        </p:spPr>
        <p:txBody>
          <a:bodyPr anchor="b"/>
          <a:lstStyle>
            <a:lvl1pPr marL="0" indent="0">
              <a:buNone/>
              <a:defRPr sz="3199" b="1"/>
            </a:lvl1pPr>
            <a:lvl2pPr marL="609463" indent="0">
              <a:buNone/>
              <a:defRPr sz="2699" b="1"/>
            </a:lvl2pPr>
            <a:lvl3pPr marL="1218926" indent="0">
              <a:buNone/>
              <a:defRPr sz="2400" b="1"/>
            </a:lvl3pPr>
            <a:lvl4pPr marL="1828388" indent="0">
              <a:buNone/>
              <a:defRPr sz="2100" b="1"/>
            </a:lvl4pPr>
            <a:lvl5pPr marL="2437851" indent="0">
              <a:buNone/>
              <a:defRPr sz="2100" b="1"/>
            </a:lvl5pPr>
            <a:lvl6pPr marL="3047314" indent="0">
              <a:buNone/>
              <a:defRPr sz="2100" b="1"/>
            </a:lvl6pPr>
            <a:lvl7pPr marL="3656777" indent="0">
              <a:buNone/>
              <a:defRPr sz="2100" b="1"/>
            </a:lvl7pPr>
            <a:lvl8pPr marL="4266240" indent="0">
              <a:buNone/>
              <a:defRPr sz="2100" b="1"/>
            </a:lvl8pPr>
            <a:lvl9pPr marL="4875703" indent="0">
              <a:buNone/>
              <a:defRPr sz="21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3199"/>
            </a:lvl1pPr>
            <a:lvl2pPr>
              <a:defRPr sz="2699"/>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A9E94B1-12A6-4AEB-82BD-BFF2630F389D}" type="datetime1">
              <a:rPr lang="zh-CN" altLang="en-US" smtClean="0"/>
              <a:pPr/>
              <a:t>2023/10/13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AB89FFF-3F45-4680-8077-8C59E659A6AA}" type="slidenum">
              <a:rPr lang="zh-CN" altLang="en-US" smtClean="0"/>
              <a:pPr/>
              <a:t>‹#›</a:t>
            </a:fld>
            <a:endParaRPr lang="zh-CN" altLang="en-US"/>
          </a:p>
        </p:txBody>
      </p:sp>
    </p:spTree>
    <p:extLst>
      <p:ext uri="{BB962C8B-B14F-4D97-AF65-F5344CB8AC3E}">
        <p14:creationId xmlns:p14="http://schemas.microsoft.com/office/powerpoint/2010/main" val="616612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14C27936-4608-A44C-9C6E-3708646E2002}"/>
              </a:ext>
            </a:extLst>
          </p:cNvPr>
          <p:cNvSpPr txBox="1">
            <a:spLocks noGrp="1"/>
          </p:cNvSpPr>
          <p:nvPr>
            <p:ph type="title" hasCustomPrompt="1"/>
          </p:nvPr>
        </p:nvSpPr>
        <p:spPr>
          <a:xfrm>
            <a:off x="571370" y="571500"/>
            <a:ext cx="11010816" cy="9524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lvl1pPr>
              <a:defRPr sz="4000">
                <a:solidFill>
                  <a:srgbClr val="525252"/>
                </a:solidFill>
              </a:defRPr>
            </a:lvl1pPr>
          </a:lstStyle>
          <a:p>
            <a:r>
              <a:rPr lang="en-US"/>
              <a:t>40pt Intel Clear Light Text Goes Here</a:t>
            </a:r>
          </a:p>
        </p:txBody>
      </p:sp>
    </p:spTree>
    <p:extLst>
      <p:ext uri="{BB962C8B-B14F-4D97-AF65-F5344CB8AC3E}">
        <p14:creationId xmlns:p14="http://schemas.microsoft.com/office/powerpoint/2010/main" val="482021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4FF6F3F-EFCE-4F3B-9800-384B020E7EED}" type="datetime1">
              <a:rPr lang="zh-CN" altLang="en-US" smtClean="0"/>
              <a:pPr/>
              <a:t>2023/10/13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AB89FFF-3F45-4680-8077-8C59E659A6AA}" type="slidenum">
              <a:rPr lang="zh-CN" altLang="en-US" smtClean="0"/>
              <a:pPr/>
              <a:t>‹#›</a:t>
            </a:fld>
            <a:endParaRPr lang="zh-CN" altLang="en-US"/>
          </a:p>
        </p:txBody>
      </p:sp>
    </p:spTree>
    <p:extLst>
      <p:ext uri="{BB962C8B-B14F-4D97-AF65-F5344CB8AC3E}">
        <p14:creationId xmlns:p14="http://schemas.microsoft.com/office/powerpoint/2010/main" val="353062073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5BC0E91-6B20-408B-A0BE-D21B1E796A1B}" type="datetime1">
              <a:rPr lang="zh-CN" altLang="en-US" smtClean="0"/>
              <a:pPr/>
              <a:t>2023/10/13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AB89FFF-3F45-4680-8077-8C59E659A6AA}" type="slidenum">
              <a:rPr lang="zh-CN" altLang="en-US" smtClean="0"/>
              <a:pPr/>
              <a:t>‹#›</a:t>
            </a:fld>
            <a:endParaRPr lang="zh-CN" altLang="en-US"/>
          </a:p>
        </p:txBody>
      </p:sp>
    </p:spTree>
    <p:extLst>
      <p:ext uri="{BB962C8B-B14F-4D97-AF65-F5344CB8AC3E}">
        <p14:creationId xmlns:p14="http://schemas.microsoft.com/office/powerpoint/2010/main" val="198266444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49"/>
            <a:ext cx="4011084" cy="1162051"/>
          </a:xfrm>
        </p:spPr>
        <p:txBody>
          <a:bodyPr anchor="b"/>
          <a:lstStyle>
            <a:lvl1pPr algn="l">
              <a:defRPr sz="2699" b="1"/>
            </a:lvl1pPr>
          </a:lstStyle>
          <a:p>
            <a:r>
              <a:rPr lang="zh-CN" altLang="en-US"/>
              <a:t>单击此处编辑母版标题样式</a:t>
            </a:r>
          </a:p>
        </p:txBody>
      </p:sp>
      <p:sp>
        <p:nvSpPr>
          <p:cNvPr id="3" name="内容占位符 2"/>
          <p:cNvSpPr>
            <a:spLocks noGrp="1"/>
          </p:cNvSpPr>
          <p:nvPr>
            <p:ph idx="1"/>
          </p:nvPr>
        </p:nvSpPr>
        <p:spPr>
          <a:xfrm>
            <a:off x="4766734" y="273051"/>
            <a:ext cx="6815666" cy="5853114"/>
          </a:xfrm>
        </p:spPr>
        <p:txBody>
          <a:bodyPr/>
          <a:lstStyle>
            <a:lvl1pPr>
              <a:defRPr sz="4299"/>
            </a:lvl1pPr>
            <a:lvl2pPr>
              <a:defRPr sz="3699"/>
            </a:lvl2pPr>
            <a:lvl3pPr>
              <a:defRPr sz="3199"/>
            </a:lvl3pPr>
            <a:lvl4pPr>
              <a:defRPr sz="2699"/>
            </a:lvl4pPr>
            <a:lvl5pPr>
              <a:defRPr sz="2699"/>
            </a:lvl5pPr>
            <a:lvl6pPr>
              <a:defRPr sz="2699"/>
            </a:lvl6pPr>
            <a:lvl7pPr>
              <a:defRPr sz="2699"/>
            </a:lvl7pPr>
            <a:lvl8pPr>
              <a:defRPr sz="2699"/>
            </a:lvl8pPr>
            <a:lvl9pPr>
              <a:defRPr sz="2699"/>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2" y="1435102"/>
            <a:ext cx="4011084" cy="4691063"/>
          </a:xfrm>
        </p:spPr>
        <p:txBody>
          <a:bodyPr/>
          <a:lstStyle>
            <a:lvl1pPr marL="0" indent="0">
              <a:buNone/>
              <a:defRPr sz="1900"/>
            </a:lvl1pPr>
            <a:lvl2pPr marL="609463" indent="0">
              <a:buNone/>
              <a:defRPr sz="1600"/>
            </a:lvl2pPr>
            <a:lvl3pPr marL="1218926" indent="0">
              <a:buNone/>
              <a:defRPr sz="1300"/>
            </a:lvl3pPr>
            <a:lvl4pPr marL="1828388" indent="0">
              <a:buNone/>
              <a:defRPr sz="1200"/>
            </a:lvl4pPr>
            <a:lvl5pPr marL="2437851" indent="0">
              <a:buNone/>
              <a:defRPr sz="1200"/>
            </a:lvl5pPr>
            <a:lvl6pPr marL="3047314" indent="0">
              <a:buNone/>
              <a:defRPr sz="1200"/>
            </a:lvl6pPr>
            <a:lvl7pPr marL="3656777" indent="0">
              <a:buNone/>
              <a:defRPr sz="1200"/>
            </a:lvl7pPr>
            <a:lvl8pPr marL="4266240" indent="0">
              <a:buNone/>
              <a:defRPr sz="1200"/>
            </a:lvl8pPr>
            <a:lvl9pPr marL="4875703"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5A2EF06-C293-472C-A7F5-052B8CA148C2}" type="datetime1">
              <a:rPr lang="zh-CN" altLang="en-US" smtClean="0"/>
              <a:pPr/>
              <a:t>2023/10/13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AB89FFF-3F45-4680-8077-8C59E659A6AA}" type="slidenum">
              <a:rPr lang="zh-CN" altLang="en-US" smtClean="0"/>
              <a:pPr/>
              <a:t>‹#›</a:t>
            </a:fld>
            <a:endParaRPr lang="zh-CN" altLang="en-US"/>
          </a:p>
        </p:txBody>
      </p:sp>
    </p:spTree>
    <p:extLst>
      <p:ext uri="{BB962C8B-B14F-4D97-AF65-F5344CB8AC3E}">
        <p14:creationId xmlns:p14="http://schemas.microsoft.com/office/powerpoint/2010/main" val="57220827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9"/>
          </a:xfrm>
        </p:spPr>
        <p:txBody>
          <a:bodyPr anchor="b"/>
          <a:lstStyle>
            <a:lvl1pPr algn="l">
              <a:defRPr sz="2699"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4299"/>
            </a:lvl1pPr>
            <a:lvl2pPr marL="609463" indent="0">
              <a:buNone/>
              <a:defRPr sz="3699"/>
            </a:lvl2pPr>
            <a:lvl3pPr marL="1218926" indent="0">
              <a:buNone/>
              <a:defRPr sz="3199"/>
            </a:lvl3pPr>
            <a:lvl4pPr marL="1828388" indent="0">
              <a:buNone/>
              <a:defRPr sz="2699"/>
            </a:lvl4pPr>
            <a:lvl5pPr marL="2437851" indent="0">
              <a:buNone/>
              <a:defRPr sz="2699"/>
            </a:lvl5pPr>
            <a:lvl6pPr marL="3047314" indent="0">
              <a:buNone/>
              <a:defRPr sz="2699"/>
            </a:lvl6pPr>
            <a:lvl7pPr marL="3656777" indent="0">
              <a:buNone/>
              <a:defRPr sz="2699"/>
            </a:lvl7pPr>
            <a:lvl8pPr marL="4266240" indent="0">
              <a:buNone/>
              <a:defRPr sz="2699"/>
            </a:lvl8pPr>
            <a:lvl9pPr marL="4875703" indent="0">
              <a:buNone/>
              <a:defRPr sz="2699"/>
            </a:lvl9pPr>
          </a:lstStyle>
          <a:p>
            <a:endParaRPr lang="zh-CN" altLang="en-US"/>
          </a:p>
        </p:txBody>
      </p:sp>
      <p:sp>
        <p:nvSpPr>
          <p:cNvPr id="4" name="文本占位符 3"/>
          <p:cNvSpPr>
            <a:spLocks noGrp="1"/>
          </p:cNvSpPr>
          <p:nvPr>
            <p:ph type="body" sz="half" idx="2"/>
          </p:nvPr>
        </p:nvSpPr>
        <p:spPr>
          <a:xfrm>
            <a:off x="2389717" y="5367338"/>
            <a:ext cx="7315200" cy="804863"/>
          </a:xfrm>
        </p:spPr>
        <p:txBody>
          <a:bodyPr/>
          <a:lstStyle>
            <a:lvl1pPr marL="0" indent="0">
              <a:buNone/>
              <a:defRPr sz="1900"/>
            </a:lvl1pPr>
            <a:lvl2pPr marL="609463" indent="0">
              <a:buNone/>
              <a:defRPr sz="1600"/>
            </a:lvl2pPr>
            <a:lvl3pPr marL="1218926" indent="0">
              <a:buNone/>
              <a:defRPr sz="1300"/>
            </a:lvl3pPr>
            <a:lvl4pPr marL="1828388" indent="0">
              <a:buNone/>
              <a:defRPr sz="1200"/>
            </a:lvl4pPr>
            <a:lvl5pPr marL="2437851" indent="0">
              <a:buNone/>
              <a:defRPr sz="1200"/>
            </a:lvl5pPr>
            <a:lvl6pPr marL="3047314" indent="0">
              <a:buNone/>
              <a:defRPr sz="1200"/>
            </a:lvl6pPr>
            <a:lvl7pPr marL="3656777" indent="0">
              <a:buNone/>
              <a:defRPr sz="1200"/>
            </a:lvl7pPr>
            <a:lvl8pPr marL="4266240" indent="0">
              <a:buNone/>
              <a:defRPr sz="1200"/>
            </a:lvl8pPr>
            <a:lvl9pPr marL="4875703"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55ACB44-AC2F-466F-9EED-B7A98CD2843D}" type="datetime1">
              <a:rPr lang="zh-CN" altLang="en-US" smtClean="0"/>
              <a:pPr/>
              <a:t>2023/10/13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AB89FFF-3F45-4680-8077-8C59E659A6AA}" type="slidenum">
              <a:rPr lang="zh-CN" altLang="en-US" smtClean="0"/>
              <a:pPr/>
              <a:t>‹#›</a:t>
            </a:fld>
            <a:endParaRPr lang="zh-CN" altLang="en-US"/>
          </a:p>
        </p:txBody>
      </p:sp>
    </p:spTree>
    <p:extLst>
      <p:ext uri="{BB962C8B-B14F-4D97-AF65-F5344CB8AC3E}">
        <p14:creationId xmlns:p14="http://schemas.microsoft.com/office/powerpoint/2010/main" val="336081915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CB61EA-220F-4849-AD53-57F6171C4E58}" type="datetime1">
              <a:rPr lang="zh-CN" altLang="en-US" smtClean="0"/>
              <a:pPr/>
              <a:t>2023/10/13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B89FFF-3F45-4680-8077-8C59E659A6AA}" type="slidenum">
              <a:rPr lang="zh-CN" altLang="en-US" smtClean="0"/>
              <a:pPr/>
              <a:t>‹#›</a:t>
            </a:fld>
            <a:endParaRPr lang="zh-CN" altLang="en-US"/>
          </a:p>
        </p:txBody>
      </p:sp>
    </p:spTree>
    <p:extLst>
      <p:ext uri="{BB962C8B-B14F-4D97-AF65-F5344CB8AC3E}">
        <p14:creationId xmlns:p14="http://schemas.microsoft.com/office/powerpoint/2010/main" val="321638755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06375"/>
            <a:ext cx="2743200" cy="438785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1" y="206375"/>
            <a:ext cx="8026400" cy="438785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9669DF1-9C5D-4C8A-9014-3B73C2B963C1}" type="datetime1">
              <a:rPr lang="zh-CN" altLang="en-US" smtClean="0"/>
              <a:pPr/>
              <a:t>2023/10/13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B89FFF-3F45-4680-8077-8C59E659A6AA}" type="slidenum">
              <a:rPr lang="zh-CN" altLang="en-US" smtClean="0"/>
              <a:pPr/>
              <a:t>‹#›</a:t>
            </a:fld>
            <a:endParaRPr lang="zh-CN" altLang="en-US"/>
          </a:p>
        </p:txBody>
      </p:sp>
    </p:spTree>
    <p:extLst>
      <p:ext uri="{BB962C8B-B14F-4D97-AF65-F5344CB8AC3E}">
        <p14:creationId xmlns:p14="http://schemas.microsoft.com/office/powerpoint/2010/main" val="189582555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14C27936-4608-A44C-9C6E-3708646E2002}"/>
              </a:ext>
            </a:extLst>
          </p:cNvPr>
          <p:cNvSpPr txBox="1">
            <a:spLocks noGrp="1"/>
          </p:cNvSpPr>
          <p:nvPr>
            <p:ph type="title" hasCustomPrompt="1"/>
          </p:nvPr>
        </p:nvSpPr>
        <p:spPr>
          <a:xfrm>
            <a:off x="571370" y="571500"/>
            <a:ext cx="11010816" cy="9524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lvl1pPr>
              <a:defRPr sz="4000">
                <a:solidFill>
                  <a:srgbClr val="525252"/>
                </a:solidFill>
              </a:defRPr>
            </a:lvl1pPr>
          </a:lstStyle>
          <a:p>
            <a:r>
              <a:rPr lang="en-US"/>
              <a:t>40pt Intel Clear Light Text Goes Here</a:t>
            </a:r>
          </a:p>
        </p:txBody>
      </p:sp>
    </p:spTree>
    <p:extLst>
      <p:ext uri="{BB962C8B-B14F-4D97-AF65-F5344CB8AC3E}">
        <p14:creationId xmlns:p14="http://schemas.microsoft.com/office/powerpoint/2010/main" val="1017706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14C27936-4608-A44C-9C6E-3708646E2002}"/>
              </a:ext>
            </a:extLst>
          </p:cNvPr>
          <p:cNvSpPr txBox="1">
            <a:spLocks noGrp="1"/>
          </p:cNvSpPr>
          <p:nvPr>
            <p:ph type="title" hasCustomPrompt="1"/>
          </p:nvPr>
        </p:nvSpPr>
        <p:spPr>
          <a:xfrm>
            <a:off x="571370" y="571500"/>
            <a:ext cx="11010816" cy="9524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lvl1pPr>
              <a:defRPr sz="4000">
                <a:solidFill>
                  <a:srgbClr val="525252"/>
                </a:solidFill>
              </a:defRPr>
            </a:lvl1pPr>
          </a:lstStyle>
          <a:p>
            <a:r>
              <a:rPr lang="en-US"/>
              <a:t>40pt Intel Clear Light Text Goes Here</a:t>
            </a:r>
          </a:p>
        </p:txBody>
      </p:sp>
      <p:sp>
        <p:nvSpPr>
          <p:cNvPr id="3" name="Content Placeholder 2">
            <a:extLst>
              <a:ext uri="{FF2B5EF4-FFF2-40B4-BE49-F238E27FC236}">
                <a16:creationId xmlns:a16="http://schemas.microsoft.com/office/drawing/2014/main" id="{EBA0C540-99BD-45E3-99D2-78C2032EBE57}"/>
              </a:ext>
            </a:extLst>
          </p:cNvPr>
          <p:cNvSpPr>
            <a:spLocks noGrp="1"/>
          </p:cNvSpPr>
          <p:nvPr>
            <p:ph sz="quarter" idx="28"/>
          </p:nvPr>
        </p:nvSpPr>
        <p:spPr>
          <a:xfrm>
            <a:off x="571370" y="1673454"/>
            <a:ext cx="11010900" cy="45749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46581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 &amp; Content">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14C27936-4608-A44C-9C6E-3708646E2002}"/>
              </a:ext>
            </a:extLst>
          </p:cNvPr>
          <p:cNvSpPr txBox="1">
            <a:spLocks noGrp="1"/>
          </p:cNvSpPr>
          <p:nvPr>
            <p:ph type="title" hasCustomPrompt="1"/>
          </p:nvPr>
        </p:nvSpPr>
        <p:spPr>
          <a:xfrm>
            <a:off x="571370" y="571500"/>
            <a:ext cx="11010816" cy="9524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lvl1pPr>
              <a:defRPr sz="4000">
                <a:solidFill>
                  <a:srgbClr val="525252"/>
                </a:solidFill>
              </a:defRPr>
            </a:lvl1pPr>
          </a:lstStyle>
          <a:p>
            <a:r>
              <a:rPr lang="en-US"/>
              <a:t>40pt Intel Clear Light Text Goes Here</a:t>
            </a:r>
          </a:p>
        </p:txBody>
      </p:sp>
      <p:sp>
        <p:nvSpPr>
          <p:cNvPr id="3" name="Content Placeholder 2">
            <a:extLst>
              <a:ext uri="{FF2B5EF4-FFF2-40B4-BE49-F238E27FC236}">
                <a16:creationId xmlns:a16="http://schemas.microsoft.com/office/drawing/2014/main" id="{EBA0C540-99BD-45E3-99D2-78C2032EBE57}"/>
              </a:ext>
            </a:extLst>
          </p:cNvPr>
          <p:cNvSpPr>
            <a:spLocks noGrp="1"/>
          </p:cNvSpPr>
          <p:nvPr>
            <p:ph sz="quarter" idx="28"/>
          </p:nvPr>
        </p:nvSpPr>
        <p:spPr>
          <a:xfrm>
            <a:off x="571370" y="2139953"/>
            <a:ext cx="11010900" cy="41084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3">
            <a:extLst>
              <a:ext uri="{FF2B5EF4-FFF2-40B4-BE49-F238E27FC236}">
                <a16:creationId xmlns:a16="http://schemas.microsoft.com/office/drawing/2014/main" id="{D980C114-FE9A-4B63-B509-F59F1A2C55A5}"/>
              </a:ext>
            </a:extLst>
          </p:cNvPr>
          <p:cNvSpPr>
            <a:spLocks noGrp="1"/>
          </p:cNvSpPr>
          <p:nvPr>
            <p:ph type="body" sz="quarter" idx="29"/>
          </p:nvPr>
        </p:nvSpPr>
        <p:spPr>
          <a:xfrm>
            <a:off x="571370" y="1612901"/>
            <a:ext cx="11022013" cy="438150"/>
          </a:xfrm>
        </p:spPr>
        <p:txBody>
          <a:bodyPr>
            <a:noAutofit/>
          </a:bodyPr>
          <a:lstStyle>
            <a:lvl1pPr marL="0" indent="0">
              <a:buNone/>
              <a:defRPr sz="3200">
                <a:solidFill>
                  <a:schemeClr val="accent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3942834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 &amp; 2 Content Columns">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EBEEA47F-E66C-C546-A539-293E792A32CD}"/>
              </a:ext>
            </a:extLst>
          </p:cNvPr>
          <p:cNvSpPr txBox="1">
            <a:spLocks noGrp="1"/>
          </p:cNvSpPr>
          <p:nvPr>
            <p:ph type="title" hasCustomPrompt="1"/>
          </p:nvPr>
        </p:nvSpPr>
        <p:spPr>
          <a:xfrm>
            <a:off x="571500" y="571501"/>
            <a:ext cx="11010901" cy="952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lvl1pPr>
              <a:defRPr sz="4000">
                <a:solidFill>
                  <a:srgbClr val="525252"/>
                </a:solidFill>
              </a:defRPr>
            </a:lvl1pPr>
          </a:lstStyle>
          <a:p>
            <a:r>
              <a:rPr lang="en-US"/>
              <a:t>40pt Intel Clear Light Text Goes Here</a:t>
            </a:r>
          </a:p>
        </p:txBody>
      </p:sp>
      <p:sp>
        <p:nvSpPr>
          <p:cNvPr id="3" name="Content Placeholder 2">
            <a:extLst>
              <a:ext uri="{FF2B5EF4-FFF2-40B4-BE49-F238E27FC236}">
                <a16:creationId xmlns:a16="http://schemas.microsoft.com/office/drawing/2014/main" id="{F495712A-D685-7146-A64F-2AEC13EF76F9}"/>
              </a:ext>
            </a:extLst>
          </p:cNvPr>
          <p:cNvSpPr>
            <a:spLocks noGrp="1"/>
          </p:cNvSpPr>
          <p:nvPr>
            <p:ph sz="quarter" idx="27"/>
          </p:nvPr>
        </p:nvSpPr>
        <p:spPr>
          <a:xfrm>
            <a:off x="571500" y="2139951"/>
            <a:ext cx="5288525" cy="4118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2">
            <a:extLst>
              <a:ext uri="{FF2B5EF4-FFF2-40B4-BE49-F238E27FC236}">
                <a16:creationId xmlns:a16="http://schemas.microsoft.com/office/drawing/2014/main" id="{A8FE6631-4BAF-4E4B-B6F0-F9ED72A3155E}"/>
              </a:ext>
            </a:extLst>
          </p:cNvPr>
          <p:cNvSpPr>
            <a:spLocks noGrp="1"/>
          </p:cNvSpPr>
          <p:nvPr>
            <p:ph sz="quarter" idx="28"/>
          </p:nvPr>
        </p:nvSpPr>
        <p:spPr>
          <a:xfrm>
            <a:off x="6289113" y="2139951"/>
            <a:ext cx="5288525" cy="4118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3">
            <a:extLst>
              <a:ext uri="{FF2B5EF4-FFF2-40B4-BE49-F238E27FC236}">
                <a16:creationId xmlns:a16="http://schemas.microsoft.com/office/drawing/2014/main" id="{D4EEAA39-7062-4DCE-91B8-83056F818FA8}"/>
              </a:ext>
            </a:extLst>
          </p:cNvPr>
          <p:cNvSpPr>
            <a:spLocks noGrp="1"/>
          </p:cNvSpPr>
          <p:nvPr>
            <p:ph type="body" sz="quarter" idx="29"/>
          </p:nvPr>
        </p:nvSpPr>
        <p:spPr>
          <a:xfrm>
            <a:off x="571500" y="1612901"/>
            <a:ext cx="11022013" cy="438150"/>
          </a:xfrm>
        </p:spPr>
        <p:txBody>
          <a:bodyPr>
            <a:noAutofit/>
          </a:bodyPr>
          <a:lstStyle>
            <a:lvl1pPr marL="0" indent="0">
              <a:buNone/>
              <a:defRPr sz="3200">
                <a:solidFill>
                  <a:schemeClr val="accent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301307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 Content Columns">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EBEEA47F-E66C-C546-A539-293E792A32CD}"/>
              </a:ext>
            </a:extLst>
          </p:cNvPr>
          <p:cNvSpPr txBox="1">
            <a:spLocks noGrp="1"/>
          </p:cNvSpPr>
          <p:nvPr>
            <p:ph type="title" hasCustomPrompt="1"/>
          </p:nvPr>
        </p:nvSpPr>
        <p:spPr>
          <a:xfrm>
            <a:off x="571500" y="571501"/>
            <a:ext cx="11010901" cy="952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lvl1pPr>
              <a:defRPr sz="4000">
                <a:solidFill>
                  <a:srgbClr val="525252"/>
                </a:solidFill>
              </a:defRPr>
            </a:lvl1pPr>
          </a:lstStyle>
          <a:p>
            <a:r>
              <a:rPr lang="en-US"/>
              <a:t>40pt Intel Clear Light Text Goes Here</a:t>
            </a:r>
          </a:p>
        </p:txBody>
      </p:sp>
      <p:sp>
        <p:nvSpPr>
          <p:cNvPr id="3" name="Content Placeholder 2">
            <a:extLst>
              <a:ext uri="{FF2B5EF4-FFF2-40B4-BE49-F238E27FC236}">
                <a16:creationId xmlns:a16="http://schemas.microsoft.com/office/drawing/2014/main" id="{F495712A-D685-7146-A64F-2AEC13EF76F9}"/>
              </a:ext>
            </a:extLst>
          </p:cNvPr>
          <p:cNvSpPr>
            <a:spLocks noGrp="1"/>
          </p:cNvSpPr>
          <p:nvPr>
            <p:ph sz="quarter" idx="27"/>
          </p:nvPr>
        </p:nvSpPr>
        <p:spPr>
          <a:xfrm>
            <a:off x="571500" y="1673402"/>
            <a:ext cx="5288525" cy="45848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2">
            <a:extLst>
              <a:ext uri="{FF2B5EF4-FFF2-40B4-BE49-F238E27FC236}">
                <a16:creationId xmlns:a16="http://schemas.microsoft.com/office/drawing/2014/main" id="{A8FE6631-4BAF-4E4B-B6F0-F9ED72A3155E}"/>
              </a:ext>
            </a:extLst>
          </p:cNvPr>
          <p:cNvSpPr>
            <a:spLocks noGrp="1"/>
          </p:cNvSpPr>
          <p:nvPr>
            <p:ph sz="quarter" idx="28"/>
          </p:nvPr>
        </p:nvSpPr>
        <p:spPr>
          <a:xfrm>
            <a:off x="6289113" y="1673402"/>
            <a:ext cx="5288525" cy="45848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08649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 Content &amp; 2 Pictures">
    <p:spTree>
      <p:nvGrpSpPr>
        <p:cNvPr id="1" name=""/>
        <p:cNvGrpSpPr/>
        <p:nvPr/>
      </p:nvGrpSpPr>
      <p:grpSpPr>
        <a:xfrm>
          <a:off x="0" y="0"/>
          <a:ext cx="0" cy="0"/>
          <a:chOff x="0" y="0"/>
          <a:chExt cx="0" cy="0"/>
        </a:xfrm>
      </p:grpSpPr>
      <p:sp>
        <p:nvSpPr>
          <p:cNvPr id="23" name="Title Text">
            <a:extLst>
              <a:ext uri="{FF2B5EF4-FFF2-40B4-BE49-F238E27FC236}">
                <a16:creationId xmlns:a16="http://schemas.microsoft.com/office/drawing/2014/main" id="{FAEAC0A3-8438-1245-A28C-64BC26BFB231}"/>
              </a:ext>
            </a:extLst>
          </p:cNvPr>
          <p:cNvSpPr txBox="1">
            <a:spLocks noGrp="1"/>
          </p:cNvSpPr>
          <p:nvPr>
            <p:ph type="title" hasCustomPrompt="1"/>
          </p:nvPr>
        </p:nvSpPr>
        <p:spPr>
          <a:xfrm>
            <a:off x="571500" y="567227"/>
            <a:ext cx="5755707" cy="9458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lvl1pPr>
              <a:defRPr sz="4000">
                <a:solidFill>
                  <a:srgbClr val="525252"/>
                </a:solidFill>
              </a:defRPr>
            </a:lvl1pPr>
          </a:lstStyle>
          <a:p>
            <a:r>
              <a:rPr lang="en-US"/>
              <a:t>40pt Intel Clear Light Text Goes Here</a:t>
            </a:r>
          </a:p>
        </p:txBody>
      </p:sp>
      <p:sp>
        <p:nvSpPr>
          <p:cNvPr id="25" name="Body Level One…">
            <a:extLst>
              <a:ext uri="{FF2B5EF4-FFF2-40B4-BE49-F238E27FC236}">
                <a16:creationId xmlns:a16="http://schemas.microsoft.com/office/drawing/2014/main" id="{6903F994-74B2-4D40-AA5F-7F3D24A00171}"/>
              </a:ext>
            </a:extLst>
          </p:cNvPr>
          <p:cNvSpPr txBox="1">
            <a:spLocks noGrp="1"/>
          </p:cNvSpPr>
          <p:nvPr>
            <p:ph idx="27" hasCustomPrompt="1"/>
          </p:nvPr>
        </p:nvSpPr>
        <p:spPr>
          <a:xfrm>
            <a:off x="6609331" y="2978828"/>
            <a:ext cx="4668837" cy="34534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numCol="1">
            <a:normAutofit/>
          </a:bodyPr>
          <a:lstStyle>
            <a:lvl1pPr marL="0" marR="0" indent="0" algn="l" defTabSz="609600" eaLnBrk="1" fontAlgn="auto" latinLnBrk="0" hangingPunct="1">
              <a:lnSpc>
                <a:spcPts val="2450"/>
              </a:lnSpc>
              <a:spcBef>
                <a:spcPts val="0"/>
              </a:spcBef>
              <a:spcAft>
                <a:spcPts val="0"/>
              </a:spcAft>
              <a:buClrTx/>
              <a:buSzTx/>
              <a:buFont typeface="Arial" panose="020B0604020202020204" pitchFamily="34" charset="0"/>
              <a:buNone/>
              <a:tabLst/>
              <a:defRPr sz="1600">
                <a:solidFill>
                  <a:schemeClr val="tx2"/>
                </a:solidFill>
              </a:defRPr>
            </a:lvl1pPr>
          </a:lstStyle>
          <a:p>
            <a:r>
              <a:rPr lang="en-US"/>
              <a:t>Image Caption 16pt gray text</a:t>
            </a:r>
          </a:p>
        </p:txBody>
      </p:sp>
      <p:sp>
        <p:nvSpPr>
          <p:cNvPr id="26" name="Body Level One…">
            <a:extLst>
              <a:ext uri="{FF2B5EF4-FFF2-40B4-BE49-F238E27FC236}">
                <a16:creationId xmlns:a16="http://schemas.microsoft.com/office/drawing/2014/main" id="{BF74888E-798E-B543-94EF-279F3EA6E46B}"/>
              </a:ext>
            </a:extLst>
          </p:cNvPr>
          <p:cNvSpPr txBox="1">
            <a:spLocks noGrp="1"/>
          </p:cNvSpPr>
          <p:nvPr>
            <p:ph idx="28" hasCustomPrompt="1"/>
          </p:nvPr>
        </p:nvSpPr>
        <p:spPr>
          <a:xfrm>
            <a:off x="6609331" y="5929172"/>
            <a:ext cx="4668837" cy="34534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numCol="1">
            <a:normAutofit/>
          </a:bodyPr>
          <a:lstStyle>
            <a:lvl1pPr marL="0" marR="0" indent="0" algn="l" defTabSz="609600" eaLnBrk="1" fontAlgn="auto" latinLnBrk="0" hangingPunct="1">
              <a:lnSpc>
                <a:spcPts val="2450"/>
              </a:lnSpc>
              <a:spcBef>
                <a:spcPts val="0"/>
              </a:spcBef>
              <a:spcAft>
                <a:spcPts val="0"/>
              </a:spcAft>
              <a:buClrTx/>
              <a:buSzTx/>
              <a:buFont typeface="Arial" panose="020B0604020202020204" pitchFamily="34" charset="0"/>
              <a:buNone/>
              <a:tabLst/>
              <a:defRPr sz="1600">
                <a:solidFill>
                  <a:schemeClr val="tx2"/>
                </a:solidFill>
              </a:defRPr>
            </a:lvl1pPr>
          </a:lstStyle>
          <a:p>
            <a:r>
              <a:rPr lang="en-US"/>
              <a:t>Image Caption 16pt gray text</a:t>
            </a:r>
          </a:p>
        </p:txBody>
      </p:sp>
      <p:sp>
        <p:nvSpPr>
          <p:cNvPr id="5" name="Picture Placeholder 4">
            <a:extLst>
              <a:ext uri="{FF2B5EF4-FFF2-40B4-BE49-F238E27FC236}">
                <a16:creationId xmlns:a16="http://schemas.microsoft.com/office/drawing/2014/main" id="{BB3C6455-4913-47BC-8232-AB0BABBA08C3}"/>
              </a:ext>
            </a:extLst>
          </p:cNvPr>
          <p:cNvSpPr>
            <a:spLocks noGrp="1"/>
          </p:cNvSpPr>
          <p:nvPr>
            <p:ph type="pic" sz="quarter" idx="30"/>
          </p:nvPr>
        </p:nvSpPr>
        <p:spPr>
          <a:xfrm>
            <a:off x="6609331" y="571500"/>
            <a:ext cx="4668837" cy="2381250"/>
          </a:xfrm>
        </p:spPr>
        <p:txBody>
          <a:bodyPr/>
          <a:lstStyle/>
          <a:p>
            <a:r>
              <a:rPr lang="en-US"/>
              <a:t>Click icon to add picture</a:t>
            </a:r>
          </a:p>
        </p:txBody>
      </p:sp>
      <p:sp>
        <p:nvSpPr>
          <p:cNvPr id="20" name="Picture Placeholder 4">
            <a:extLst>
              <a:ext uri="{FF2B5EF4-FFF2-40B4-BE49-F238E27FC236}">
                <a16:creationId xmlns:a16="http://schemas.microsoft.com/office/drawing/2014/main" id="{5CA48836-DAA2-4E4F-A22A-2F5682E12CEF}"/>
              </a:ext>
            </a:extLst>
          </p:cNvPr>
          <p:cNvSpPr>
            <a:spLocks noGrp="1"/>
          </p:cNvSpPr>
          <p:nvPr>
            <p:ph type="pic" sz="quarter" idx="31"/>
          </p:nvPr>
        </p:nvSpPr>
        <p:spPr>
          <a:xfrm>
            <a:off x="6609331" y="3537061"/>
            <a:ext cx="4668837" cy="2381250"/>
          </a:xfrm>
        </p:spPr>
        <p:txBody>
          <a:bodyPr/>
          <a:lstStyle/>
          <a:p>
            <a:r>
              <a:rPr lang="en-US"/>
              <a:t>Click icon to add picture</a:t>
            </a:r>
          </a:p>
        </p:txBody>
      </p:sp>
      <p:sp>
        <p:nvSpPr>
          <p:cNvPr id="14" name="Content Placeholder 2">
            <a:extLst>
              <a:ext uri="{FF2B5EF4-FFF2-40B4-BE49-F238E27FC236}">
                <a16:creationId xmlns:a16="http://schemas.microsoft.com/office/drawing/2014/main" id="{DC0D3278-E8A7-4B14-A5ED-BE235CEC6F80}"/>
              </a:ext>
            </a:extLst>
          </p:cNvPr>
          <p:cNvSpPr>
            <a:spLocks noGrp="1"/>
          </p:cNvSpPr>
          <p:nvPr>
            <p:ph sz="quarter" idx="32"/>
          </p:nvPr>
        </p:nvSpPr>
        <p:spPr>
          <a:xfrm>
            <a:off x="571500" y="2139952"/>
            <a:ext cx="5768944" cy="4118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3">
            <a:extLst>
              <a:ext uri="{FF2B5EF4-FFF2-40B4-BE49-F238E27FC236}">
                <a16:creationId xmlns:a16="http://schemas.microsoft.com/office/drawing/2014/main" id="{403FD6E6-528D-49D5-BBAB-B26572C15F20}"/>
              </a:ext>
            </a:extLst>
          </p:cNvPr>
          <p:cNvSpPr>
            <a:spLocks noGrp="1"/>
          </p:cNvSpPr>
          <p:nvPr>
            <p:ph type="body" sz="quarter" idx="29"/>
          </p:nvPr>
        </p:nvSpPr>
        <p:spPr>
          <a:xfrm>
            <a:off x="571500" y="1612901"/>
            <a:ext cx="5768944" cy="438150"/>
          </a:xfrm>
        </p:spPr>
        <p:txBody>
          <a:bodyPr>
            <a:noAutofit/>
          </a:bodyPr>
          <a:lstStyle>
            <a:lvl1pPr marL="0" indent="0">
              <a:buNone/>
              <a:defRPr sz="3200">
                <a:solidFill>
                  <a:schemeClr val="accent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329988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2.sv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34.xml"/><Relationship Id="rId2" Type="http://schemas.openxmlformats.org/officeDocument/2006/relationships/slideLayout" Target="../slideLayouts/slideLayout33.xml"/><Relationship Id="rId1" Type="http://schemas.openxmlformats.org/officeDocument/2006/relationships/slideLayout" Target="../slideLayouts/slideLayout3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C80E488-8534-4743-924A-62CA17A7A192}"/>
              </a:ext>
            </a:extLst>
          </p:cNvPr>
          <p:cNvSpPr/>
          <p:nvPr userDrawn="1"/>
        </p:nvSpPr>
        <p:spPr>
          <a:xfrm>
            <a:off x="0" y="6407451"/>
            <a:ext cx="11736987" cy="45054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2" name="Rectangle 11">
            <a:extLst>
              <a:ext uri="{FF2B5EF4-FFF2-40B4-BE49-F238E27FC236}">
                <a16:creationId xmlns:a16="http://schemas.microsoft.com/office/drawing/2014/main" id="{5F27ABEE-91E1-420E-AD52-066ECB7CBDFC}"/>
              </a:ext>
            </a:extLst>
          </p:cNvPr>
          <p:cNvSpPr/>
          <p:nvPr userDrawn="1"/>
        </p:nvSpPr>
        <p:spPr>
          <a:xfrm rot="5400000">
            <a:off x="8758537" y="2978453"/>
            <a:ext cx="6407450" cy="45054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3" name="Body Level One…"/>
          <p:cNvSpPr txBox="1">
            <a:spLocks noGrp="1"/>
          </p:cNvSpPr>
          <p:nvPr>
            <p:ph type="body" idx="1"/>
          </p:nvPr>
        </p:nvSpPr>
        <p:spPr>
          <a:xfrm>
            <a:off x="592915" y="1524000"/>
            <a:ext cx="10972801" cy="47244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r>
              <a:rPr lang="en-US"/>
              <a:t>Body copy Intel clear light 28 point</a:t>
            </a:r>
          </a:p>
          <a:p>
            <a:pPr lvl="1"/>
            <a:r>
              <a:rPr lang="en-US"/>
              <a:t>Sub Bullet one 24 point</a:t>
            </a:r>
          </a:p>
          <a:p>
            <a:pPr lvl="2"/>
            <a:r>
              <a:rPr lang="en-US"/>
              <a:t>Sub Bullet two 20 point</a:t>
            </a:r>
          </a:p>
          <a:p>
            <a:pPr lvl="3"/>
            <a:r>
              <a:rPr lang="en-US"/>
              <a:t>Sub Bullet three 18 point</a:t>
            </a:r>
          </a:p>
          <a:p>
            <a:pPr lvl="4"/>
            <a:r>
              <a:rPr lang="en-US"/>
              <a:t>Sub Bullet four 16 point</a:t>
            </a:r>
            <a:br>
              <a:rPr lang="en-US"/>
            </a:br>
            <a:endParaRPr lang="en-US"/>
          </a:p>
          <a:p>
            <a:pPr lvl="2"/>
            <a:endParaRPr/>
          </a:p>
        </p:txBody>
      </p:sp>
      <p:sp>
        <p:nvSpPr>
          <p:cNvPr id="4" name="Title Text"/>
          <p:cNvSpPr txBox="1">
            <a:spLocks noGrp="1"/>
          </p:cNvSpPr>
          <p:nvPr>
            <p:ph type="title"/>
          </p:nvPr>
        </p:nvSpPr>
        <p:spPr>
          <a:xfrm>
            <a:off x="592916" y="571500"/>
            <a:ext cx="10972801" cy="8836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p>
            <a:r>
              <a:rPr lang="en-US"/>
              <a:t>40pt Intel Clear Light Text Goes Here</a:t>
            </a:r>
            <a:endParaRPr/>
          </a:p>
        </p:txBody>
      </p:sp>
      <p:sp>
        <p:nvSpPr>
          <p:cNvPr id="5" name="Rectangle 4">
            <a:extLst>
              <a:ext uri="{FF2B5EF4-FFF2-40B4-BE49-F238E27FC236}">
                <a16:creationId xmlns:a16="http://schemas.microsoft.com/office/drawing/2014/main" id="{7FE2005A-EE28-4562-A018-55A90BB1BA11}"/>
              </a:ext>
            </a:extLst>
          </p:cNvPr>
          <p:cNvSpPr/>
          <p:nvPr userDrawn="1"/>
        </p:nvSpPr>
        <p:spPr>
          <a:xfrm>
            <a:off x="483010" y="6562504"/>
            <a:ext cx="2390398" cy="231410"/>
          </a:xfrm>
          <a:prstGeom prst="rect">
            <a:avLst/>
          </a:prstGeom>
        </p:spPr>
        <p:txBody>
          <a:bodyPr wrap="none">
            <a:spAutoFit/>
          </a:bodyPr>
          <a:lstStyle/>
          <a:p>
            <a:pPr algn="l"/>
            <a:r>
              <a:rPr lang="en-US" sz="1000">
                <a:solidFill>
                  <a:schemeClr val="bg2"/>
                </a:solidFill>
              </a:rPr>
              <a:t>SP&amp;E/Developer Ecosystem Programs</a:t>
            </a:r>
          </a:p>
        </p:txBody>
      </p:sp>
      <p:pic>
        <p:nvPicPr>
          <p:cNvPr id="6" name="Graphic 5">
            <a:extLst>
              <a:ext uri="{FF2B5EF4-FFF2-40B4-BE49-F238E27FC236}">
                <a16:creationId xmlns:a16="http://schemas.microsoft.com/office/drawing/2014/main" id="{DCACDBB0-BD96-446C-8F63-C56E4AA10FBD}"/>
              </a:ext>
            </a:extLst>
          </p:cNvPr>
          <p:cNvPicPr>
            <a:picLocks noChangeAspect="1"/>
          </p:cNvPicPr>
          <p:nvPr userDrawn="1"/>
        </p:nvPicPr>
        <p:blipFill>
          <a:blip r:embed="rId33" cstate="email">
            <a:extLst>
              <a:ext uri="{28A0092B-C50C-407E-A947-70E740481C1C}">
                <a14:useLocalDpi xmlns:a14="http://schemas.microsoft.com/office/drawing/2010/main"/>
              </a:ext>
              <a:ext uri="{96DAC541-7B7A-43D3-8B79-37D633B846F1}">
                <asvg:svgBlip xmlns:asvg="http://schemas.microsoft.com/office/drawing/2016/SVG/main" r:embed="rId34"/>
              </a:ext>
            </a:extLst>
          </a:blip>
          <a:stretch>
            <a:fillRect/>
          </a:stretch>
        </p:blipFill>
        <p:spPr>
          <a:xfrm>
            <a:off x="11137466" y="6554735"/>
            <a:ext cx="476084" cy="177524"/>
          </a:xfrm>
          <a:prstGeom prst="rect">
            <a:avLst/>
          </a:prstGeom>
        </p:spPr>
      </p:pic>
      <p:sp>
        <p:nvSpPr>
          <p:cNvPr id="9" name="TextBox 8">
            <a:extLst>
              <a:ext uri="{FF2B5EF4-FFF2-40B4-BE49-F238E27FC236}">
                <a16:creationId xmlns:a16="http://schemas.microsoft.com/office/drawing/2014/main" id="{51520E06-BF98-49FF-91DB-15EBE855DD9E}"/>
              </a:ext>
            </a:extLst>
          </p:cNvPr>
          <p:cNvSpPr txBox="1"/>
          <p:nvPr userDrawn="1"/>
        </p:nvSpPr>
        <p:spPr>
          <a:xfrm>
            <a:off x="11908632" y="6579173"/>
            <a:ext cx="128240"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fld id="{4F6B73DA-0149-4325-A7B8-AE29BD4BC701}" type="slidenum">
              <a:rPr kumimoji="0" lang="en-US" sz="800" b="0" i="0" u="none" strike="noStrike" cap="none" spc="0" normalizeH="0" baseline="0" smtClean="0">
                <a:ln>
                  <a:noFill/>
                </a:ln>
                <a:solidFill>
                  <a:schemeClr val="bg2"/>
                </a:solidFill>
                <a:effectLst/>
                <a:uFillTx/>
                <a:latin typeface="+mn-lt"/>
                <a:ea typeface="+mn-ea"/>
                <a:cs typeface="+mn-cs"/>
                <a:sym typeface="Helvetica Neue"/>
              </a:rPr>
              <a:pPr marL="0" marR="0" indent="0" algn="ctr" defTabSz="2438338" rtl="0" fontAlgn="auto" latinLnBrk="0" hangingPunct="0">
                <a:lnSpc>
                  <a:spcPct val="100000"/>
                </a:lnSpc>
                <a:spcBef>
                  <a:spcPts val="0"/>
                </a:spcBef>
                <a:spcAft>
                  <a:spcPts val="0"/>
                </a:spcAft>
                <a:buClrTx/>
                <a:buSzTx/>
                <a:buFontTx/>
                <a:buNone/>
                <a:tabLst/>
              </a:pPr>
              <a:t>‹#›</a:t>
            </a:fld>
            <a:endParaRPr kumimoji="0" lang="en-US" sz="800" b="0" i="0" u="none" strike="noStrike" cap="none" spc="0" normalizeH="0" baseline="0" err="1">
              <a:ln>
                <a:noFill/>
              </a:ln>
              <a:solidFill>
                <a:schemeClr val="bg2"/>
              </a:solidFill>
              <a:effectLst/>
              <a:uFillTx/>
              <a:latin typeface="+mn-lt"/>
              <a:ea typeface="+mn-ea"/>
              <a:cs typeface="+mn-cs"/>
              <a:sym typeface="Helvetica Neue"/>
            </a:endParaRPr>
          </a:p>
        </p:txBody>
      </p:sp>
    </p:spTree>
    <p:extLst>
      <p:ext uri="{BB962C8B-B14F-4D97-AF65-F5344CB8AC3E}">
        <p14:creationId xmlns:p14="http://schemas.microsoft.com/office/powerpoint/2010/main" val="614203850"/>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 id="2147483883" r:id="rId12"/>
    <p:sldLayoutId id="2147483884" r:id="rId13"/>
    <p:sldLayoutId id="2147483885" r:id="rId14"/>
    <p:sldLayoutId id="2147483886" r:id="rId15"/>
    <p:sldLayoutId id="2147483887" r:id="rId16"/>
    <p:sldLayoutId id="2147483888" r:id="rId17"/>
    <p:sldLayoutId id="2147483889" r:id="rId18"/>
    <p:sldLayoutId id="2147483890" r:id="rId19"/>
    <p:sldLayoutId id="2147483891" r:id="rId20"/>
    <p:sldLayoutId id="2147483892" r:id="rId21"/>
    <p:sldLayoutId id="2147483893" r:id="rId22"/>
    <p:sldLayoutId id="2147483894" r:id="rId23"/>
    <p:sldLayoutId id="2147483895" r:id="rId24"/>
    <p:sldLayoutId id="2147483896" r:id="rId25"/>
    <p:sldLayoutId id="2147483897" r:id="rId26"/>
    <p:sldLayoutId id="2147483898" r:id="rId27"/>
    <p:sldLayoutId id="2147483899" r:id="rId28"/>
    <p:sldLayoutId id="2147483900" r:id="rId29"/>
    <p:sldLayoutId id="2147483901" r:id="rId30"/>
    <p:sldLayoutId id="2147483902" r:id="rId3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marL="0" marR="0" indent="0" algn="l" defTabSz="609600" eaLnBrk="1" latinLnBrk="0" hangingPunct="1">
        <a:lnSpc>
          <a:spcPct val="90000"/>
        </a:lnSpc>
        <a:spcBef>
          <a:spcPts val="0"/>
        </a:spcBef>
        <a:spcAft>
          <a:spcPts val="0"/>
        </a:spcAft>
        <a:buClrTx/>
        <a:buSzTx/>
        <a:buFontTx/>
        <a:buNone/>
        <a:tabLst/>
        <a:defRPr sz="40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1pPr>
      <a:lvl2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2pPr>
      <a:lvl3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3pPr>
      <a:lvl4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4pPr>
      <a:lvl5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5pPr>
      <a:lvl6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6pPr>
      <a:lvl7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7pPr>
      <a:lvl8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8pPr>
      <a:lvl9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9pPr>
    </p:titleStyle>
    <p:bodyStyle>
      <a:lvl1pPr marL="228600" marR="0" indent="-228600" algn="l" defTabSz="609600" eaLnBrk="1" latinLnBrk="0" hangingPunct="1">
        <a:lnSpc>
          <a:spcPct val="100000"/>
        </a:lnSpc>
        <a:spcBef>
          <a:spcPts val="1200"/>
        </a:spcBef>
        <a:spcAft>
          <a:spcPts val="0"/>
        </a:spcAft>
        <a:buClrTx/>
        <a:buSzTx/>
        <a:buFont typeface="Wingdings" pitchFamily="2" charset="2"/>
        <a:buChar char="§"/>
        <a:tabLst/>
        <a:defRPr sz="2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1pPr>
      <a:lvl2pPr marL="431800" marR="0" indent="-203200" algn="l" defTabSz="609600" eaLnBrk="1" latinLnBrk="0" hangingPunct="1">
        <a:lnSpc>
          <a:spcPct val="100000"/>
        </a:lnSpc>
        <a:spcBef>
          <a:spcPts val="1200"/>
        </a:spcBef>
        <a:spcAft>
          <a:spcPts val="0"/>
        </a:spcAft>
        <a:buClrTx/>
        <a:buSzTx/>
        <a:buFont typeface="Arial" panose="020B0604020202020204" pitchFamily="34" charset="0"/>
        <a:buChar char="•"/>
        <a:tabLst/>
        <a:defRPr sz="24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2pPr>
      <a:lvl3pPr marL="686594" marR="0" indent="-197644" algn="l" defTabSz="609600" eaLnBrk="1" latinLnBrk="0" hangingPunct="1">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3pPr>
      <a:lvl4pPr marL="919957" marR="0" indent="-228600" algn="l" defTabSz="609600" eaLnBrk="1" latinLnBrk="0" hangingPunct="1">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4pPr>
      <a:lvl5pPr marL="1148557" marR="0" indent="-228600" algn="l" defTabSz="609600" eaLnBrk="1" latinLnBrk="0" hangingPunct="1">
        <a:lnSpc>
          <a:spcPct val="100000"/>
        </a:lnSpc>
        <a:spcBef>
          <a:spcPts val="1200"/>
        </a:spcBef>
        <a:spcAft>
          <a:spcPts val="0"/>
        </a:spcAft>
        <a:buClrTx/>
        <a:buSzTx/>
        <a:buFont typeface="Arial" panose="020B0604020202020204" pitchFamily="34" charset="0"/>
        <a:buChar char="•"/>
        <a:tabLst/>
        <a:defRPr sz="16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5pPr>
      <a:lvl6pPr marL="0" marR="0" indent="5715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6pPr>
      <a:lvl7pPr marL="0" marR="0" indent="6858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7pPr>
      <a:lvl8pPr marL="0" marR="0" indent="8001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8pPr>
      <a:lvl9pPr marL="0" marR="0" indent="9144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9pPr>
    </p:bodyStyle>
    <p:otherStyle>
      <a:lvl1pPr marL="0" marR="0" indent="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1pPr>
      <a:lvl2pPr marL="0" marR="0" indent="2286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2pPr>
      <a:lvl3pPr marL="0" marR="0" indent="4572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3pPr>
      <a:lvl4pPr marL="0" marR="0" indent="6858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4pPr>
      <a:lvl5pPr marL="0" marR="0" indent="9144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5pPr>
      <a:lvl6pPr marL="0" marR="0" indent="11430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6pPr>
      <a:lvl7pPr marL="0" marR="0" indent="13716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7pPr>
      <a:lvl8pPr marL="0" marR="0" indent="16002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8pPr>
      <a:lvl9pPr marL="0" marR="0" indent="18288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zh-CN" altLang="en-US"/>
              <a:t>编辑母版文本样式
第二级
第三级
第四级
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545511-9421-2B4F-B3B0-29040D242FF0}" type="datetimeFigureOut">
              <a:rPr kumimoji="1" lang="zh-CN" altLang="en-US" smtClean="0"/>
              <a:t>2023/10/13</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CD788D-6ABE-FD49-9A80-765E7E68BFE0}" type="slidenum">
              <a:rPr kumimoji="1" lang="zh-CN" altLang="en-US" smtClean="0"/>
              <a:t>‹#›</a:t>
            </a:fld>
            <a:endParaRPr kumimoji="1" lang="zh-CN" altLang="en-US"/>
          </a:p>
        </p:txBody>
      </p:sp>
    </p:spTree>
    <p:extLst>
      <p:ext uri="{BB962C8B-B14F-4D97-AF65-F5344CB8AC3E}">
        <p14:creationId xmlns:p14="http://schemas.microsoft.com/office/powerpoint/2010/main" val="3688332975"/>
      </p:ext>
    </p:extLst>
  </p:cSld>
  <p:clrMap bg1="lt1" tx1="dk1" bg2="lt2" tx2="dk2" accent1="accent1" accent2="accent2" accent3="accent3" accent4="accent4" accent5="accent5" accent6="accent6" hlink="hlink" folHlink="folHlink"/>
  <p:sldLayoutIdLst>
    <p:sldLayoutId id="2147483904" r:id="rId1"/>
    <p:sldLayoutId id="2147483906" r:id="rId2"/>
    <p:sldLayoutId id="2147483907"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1" y="274638"/>
            <a:ext cx="10972800" cy="1143000"/>
          </a:xfrm>
          <a:prstGeom prst="rect">
            <a:avLst/>
          </a:prstGeom>
        </p:spPr>
        <p:txBody>
          <a:bodyPr vert="horz" lIns="121917" tIns="60958" rIns="121917" bIns="60958"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1" y="1600202"/>
            <a:ext cx="10972800" cy="4525963"/>
          </a:xfrm>
          <a:prstGeom prst="rect">
            <a:avLst/>
          </a:prstGeom>
        </p:spPr>
        <p:txBody>
          <a:bodyPr vert="horz" lIns="121917" tIns="60958" rIns="121917" bIns="60958"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599" y="6356350"/>
            <a:ext cx="2844800" cy="365125"/>
          </a:xfrm>
          <a:prstGeom prst="rect">
            <a:avLst/>
          </a:prstGeom>
        </p:spPr>
        <p:txBody>
          <a:bodyPr vert="horz" lIns="121917" tIns="60958" rIns="121917" bIns="60958" rtlCol="0" anchor="ctr"/>
          <a:lstStyle>
            <a:lvl1pPr algn="l">
              <a:defRPr sz="1600">
                <a:solidFill>
                  <a:schemeClr val="tx1">
                    <a:tint val="75000"/>
                  </a:schemeClr>
                </a:solidFill>
              </a:defRPr>
            </a:lvl1pPr>
          </a:lstStyle>
          <a:p>
            <a:fld id="{9A4BE7D7-8635-4B18-BF4C-24346C8E80BC}" type="datetime1">
              <a:rPr lang="zh-CN" altLang="en-US" smtClean="0"/>
              <a:pPr/>
              <a:t>2023/10/13</a:t>
            </a:fld>
            <a:endParaRPr lang="zh-CN" altLang="en-US"/>
          </a:p>
        </p:txBody>
      </p:sp>
      <p:sp>
        <p:nvSpPr>
          <p:cNvPr id="5" name="页脚占位符 4"/>
          <p:cNvSpPr>
            <a:spLocks noGrp="1"/>
          </p:cNvSpPr>
          <p:nvPr>
            <p:ph type="ftr" sz="quarter" idx="3"/>
          </p:nvPr>
        </p:nvSpPr>
        <p:spPr>
          <a:xfrm>
            <a:off x="4165601" y="6356350"/>
            <a:ext cx="3860800" cy="365125"/>
          </a:xfrm>
          <a:prstGeom prst="rect">
            <a:avLst/>
          </a:prstGeom>
        </p:spPr>
        <p:txBody>
          <a:bodyPr vert="horz" lIns="121917" tIns="60958" rIns="121917" bIns="60958"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1" y="6356350"/>
            <a:ext cx="2844800" cy="365125"/>
          </a:xfrm>
          <a:prstGeom prst="rect">
            <a:avLst/>
          </a:prstGeom>
        </p:spPr>
        <p:txBody>
          <a:bodyPr vert="horz" lIns="121917" tIns="60958" rIns="121917" bIns="60958" rtlCol="0" anchor="ctr"/>
          <a:lstStyle>
            <a:lvl1pPr algn="r">
              <a:defRPr sz="1600">
                <a:solidFill>
                  <a:schemeClr val="tx1">
                    <a:tint val="75000"/>
                  </a:schemeClr>
                </a:solidFill>
              </a:defRPr>
            </a:lvl1pPr>
          </a:lstStyle>
          <a:p>
            <a:fld id="{EAB89FFF-3F45-4680-8077-8C59E659A6AA}" type="slidenum">
              <a:rPr lang="zh-CN" altLang="en-US" smtClean="0"/>
              <a:pPr/>
              <a:t>‹#›</a:t>
            </a:fld>
            <a:endParaRPr lang="zh-CN" altLang="en-US"/>
          </a:p>
        </p:txBody>
      </p:sp>
    </p:spTree>
    <p:extLst>
      <p:ext uri="{BB962C8B-B14F-4D97-AF65-F5344CB8AC3E}">
        <p14:creationId xmlns:p14="http://schemas.microsoft.com/office/powerpoint/2010/main" val="4245774264"/>
      </p:ext>
    </p:extLst>
  </p:cSld>
  <p:clrMap bg1="lt1" tx1="dk1" bg2="lt2" tx2="dk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 id="2147483920" r:id="rId12"/>
  </p:sldLayoutIdLst>
  <p:hf hdr="0" ftr="0" dt="0"/>
  <p:txStyles>
    <p:titleStyle>
      <a:lvl1pPr algn="ctr" defTabSz="1218926" rtl="0" eaLnBrk="1" latinLnBrk="0" hangingPunct="1">
        <a:spcBef>
          <a:spcPct val="0"/>
        </a:spcBef>
        <a:buNone/>
        <a:defRPr sz="5899" kern="1200">
          <a:solidFill>
            <a:schemeClr val="tx1"/>
          </a:solidFill>
          <a:latin typeface="+mj-lt"/>
          <a:ea typeface="+mj-ea"/>
          <a:cs typeface="+mj-cs"/>
        </a:defRPr>
      </a:lvl1pPr>
    </p:titleStyle>
    <p:bodyStyle>
      <a:lvl1pPr marL="457098" indent="-457098" algn="l" defTabSz="1218926" rtl="0" eaLnBrk="1" latinLnBrk="0" hangingPunct="1">
        <a:spcBef>
          <a:spcPct val="20000"/>
        </a:spcBef>
        <a:buFont typeface="Arial" pitchFamily="34" charset="0"/>
        <a:buChar char="•"/>
        <a:defRPr sz="4299" kern="1200">
          <a:solidFill>
            <a:schemeClr val="tx1"/>
          </a:solidFill>
          <a:latin typeface="+mn-lt"/>
          <a:ea typeface="+mn-ea"/>
          <a:cs typeface="+mn-cs"/>
        </a:defRPr>
      </a:lvl1pPr>
      <a:lvl2pPr marL="990377" indent="-380914" algn="l" defTabSz="1218926" rtl="0" eaLnBrk="1" latinLnBrk="0" hangingPunct="1">
        <a:spcBef>
          <a:spcPct val="20000"/>
        </a:spcBef>
        <a:buFont typeface="Arial" pitchFamily="34" charset="0"/>
        <a:buChar char="–"/>
        <a:defRPr sz="3699" kern="1200">
          <a:solidFill>
            <a:schemeClr val="tx1"/>
          </a:solidFill>
          <a:latin typeface="+mn-lt"/>
          <a:ea typeface="+mn-ea"/>
          <a:cs typeface="+mn-cs"/>
        </a:defRPr>
      </a:lvl2pPr>
      <a:lvl3pPr marL="1523657" indent="-304731" algn="l" defTabSz="1218926" rtl="0" eaLnBrk="1" latinLnBrk="0" hangingPunct="1">
        <a:spcBef>
          <a:spcPct val="20000"/>
        </a:spcBef>
        <a:buFont typeface="Arial" pitchFamily="34" charset="0"/>
        <a:buChar char="•"/>
        <a:defRPr sz="3199" kern="1200">
          <a:solidFill>
            <a:schemeClr val="tx1"/>
          </a:solidFill>
          <a:latin typeface="+mn-lt"/>
          <a:ea typeface="+mn-ea"/>
          <a:cs typeface="+mn-cs"/>
        </a:defRPr>
      </a:lvl3pPr>
      <a:lvl4pPr marL="2133120" indent="-304731" algn="l" defTabSz="1218926" rtl="0" eaLnBrk="1" latinLnBrk="0" hangingPunct="1">
        <a:spcBef>
          <a:spcPct val="20000"/>
        </a:spcBef>
        <a:buFont typeface="Arial" pitchFamily="34" charset="0"/>
        <a:buChar char="–"/>
        <a:defRPr sz="2699" kern="1200">
          <a:solidFill>
            <a:schemeClr val="tx1"/>
          </a:solidFill>
          <a:latin typeface="+mn-lt"/>
          <a:ea typeface="+mn-ea"/>
          <a:cs typeface="+mn-cs"/>
        </a:defRPr>
      </a:lvl4pPr>
      <a:lvl5pPr marL="2742582" indent="-304731" algn="l" defTabSz="1218926" rtl="0" eaLnBrk="1" latinLnBrk="0" hangingPunct="1">
        <a:spcBef>
          <a:spcPct val="20000"/>
        </a:spcBef>
        <a:buFont typeface="Arial" pitchFamily="34" charset="0"/>
        <a:buChar char="»"/>
        <a:defRPr sz="2699" kern="1200">
          <a:solidFill>
            <a:schemeClr val="tx1"/>
          </a:solidFill>
          <a:latin typeface="+mn-lt"/>
          <a:ea typeface="+mn-ea"/>
          <a:cs typeface="+mn-cs"/>
        </a:defRPr>
      </a:lvl5pPr>
      <a:lvl6pPr marL="3352045" indent="-304731" algn="l" defTabSz="1218926"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1509" indent="-304731" algn="l" defTabSz="1218926"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0972" indent="-304731" algn="l" defTabSz="1218926"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434" indent="-304731" algn="l" defTabSz="1218926" rtl="0" eaLnBrk="1" latinLnBrk="0" hangingPunct="1">
        <a:spcBef>
          <a:spcPct val="20000"/>
        </a:spcBef>
        <a:buFont typeface="Arial" pitchFamily="34" charset="0"/>
        <a:buChar char="•"/>
        <a:defRPr sz="2699" kern="1200">
          <a:solidFill>
            <a:schemeClr val="tx1"/>
          </a:solidFill>
          <a:latin typeface="+mn-lt"/>
          <a:ea typeface="+mn-ea"/>
          <a:cs typeface="+mn-cs"/>
        </a:defRPr>
      </a:lvl9pPr>
    </p:bodyStyle>
    <p:otherStyle>
      <a:defPPr>
        <a:defRPr lang="zh-CN"/>
      </a:defPPr>
      <a:lvl1pPr marL="0" algn="l" defTabSz="1218926" rtl="0" eaLnBrk="1" latinLnBrk="0" hangingPunct="1">
        <a:defRPr sz="2400" kern="1200">
          <a:solidFill>
            <a:schemeClr val="tx1"/>
          </a:solidFill>
          <a:latin typeface="+mn-lt"/>
          <a:ea typeface="+mn-ea"/>
          <a:cs typeface="+mn-cs"/>
        </a:defRPr>
      </a:lvl1pPr>
      <a:lvl2pPr marL="609463" algn="l" defTabSz="1218926" rtl="0" eaLnBrk="1" latinLnBrk="0" hangingPunct="1">
        <a:defRPr sz="2400" kern="1200">
          <a:solidFill>
            <a:schemeClr val="tx1"/>
          </a:solidFill>
          <a:latin typeface="+mn-lt"/>
          <a:ea typeface="+mn-ea"/>
          <a:cs typeface="+mn-cs"/>
        </a:defRPr>
      </a:lvl2pPr>
      <a:lvl3pPr marL="1218926" algn="l" defTabSz="1218926" rtl="0" eaLnBrk="1" latinLnBrk="0" hangingPunct="1">
        <a:defRPr sz="2400" kern="1200">
          <a:solidFill>
            <a:schemeClr val="tx1"/>
          </a:solidFill>
          <a:latin typeface="+mn-lt"/>
          <a:ea typeface="+mn-ea"/>
          <a:cs typeface="+mn-cs"/>
        </a:defRPr>
      </a:lvl3pPr>
      <a:lvl4pPr marL="1828388" algn="l" defTabSz="1218926" rtl="0" eaLnBrk="1" latinLnBrk="0" hangingPunct="1">
        <a:defRPr sz="2400" kern="1200">
          <a:solidFill>
            <a:schemeClr val="tx1"/>
          </a:solidFill>
          <a:latin typeface="+mn-lt"/>
          <a:ea typeface="+mn-ea"/>
          <a:cs typeface="+mn-cs"/>
        </a:defRPr>
      </a:lvl4pPr>
      <a:lvl5pPr marL="2437851" algn="l" defTabSz="1218926" rtl="0" eaLnBrk="1" latinLnBrk="0" hangingPunct="1">
        <a:defRPr sz="2400" kern="1200">
          <a:solidFill>
            <a:schemeClr val="tx1"/>
          </a:solidFill>
          <a:latin typeface="+mn-lt"/>
          <a:ea typeface="+mn-ea"/>
          <a:cs typeface="+mn-cs"/>
        </a:defRPr>
      </a:lvl5pPr>
      <a:lvl6pPr marL="3047314" algn="l" defTabSz="1218926" rtl="0" eaLnBrk="1" latinLnBrk="0" hangingPunct="1">
        <a:defRPr sz="2400" kern="1200">
          <a:solidFill>
            <a:schemeClr val="tx1"/>
          </a:solidFill>
          <a:latin typeface="+mn-lt"/>
          <a:ea typeface="+mn-ea"/>
          <a:cs typeface="+mn-cs"/>
        </a:defRPr>
      </a:lvl6pPr>
      <a:lvl7pPr marL="3656777" algn="l" defTabSz="1218926" rtl="0" eaLnBrk="1" latinLnBrk="0" hangingPunct="1">
        <a:defRPr sz="2400" kern="1200">
          <a:solidFill>
            <a:schemeClr val="tx1"/>
          </a:solidFill>
          <a:latin typeface="+mn-lt"/>
          <a:ea typeface="+mn-ea"/>
          <a:cs typeface="+mn-cs"/>
        </a:defRPr>
      </a:lvl7pPr>
      <a:lvl8pPr marL="4266240" algn="l" defTabSz="1218926" rtl="0" eaLnBrk="1" latinLnBrk="0" hangingPunct="1">
        <a:defRPr sz="2400" kern="1200">
          <a:solidFill>
            <a:schemeClr val="tx1"/>
          </a:solidFill>
          <a:latin typeface="+mn-lt"/>
          <a:ea typeface="+mn-ea"/>
          <a:cs typeface="+mn-cs"/>
        </a:defRPr>
      </a:lvl8pPr>
      <a:lvl9pPr marL="4875703" algn="l" defTabSz="1218926"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hyperlink" Target="https://developer.codeplay.com/products/oneapi/nvidia" TargetMode="External"/><Relationship Id="rId1" Type="http://schemas.openxmlformats.org/officeDocument/2006/relationships/slideLayout" Target="../slideLayouts/slideLayout4.xml"/><Relationship Id="rId4" Type="http://schemas.openxmlformats.org/officeDocument/2006/relationships/image" Target="../media/image15.wmf"/></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hyperlink" Target="https://www.khronos.org/files/sycl/sycl-2020-reference-guide.pdf" TargetMode="External"/><Relationship Id="rId7" Type="http://schemas.openxmlformats.org/officeDocument/2006/relationships/image" Target="../media/image16.png"/><Relationship Id="rId2" Type="http://schemas.openxmlformats.org/officeDocument/2006/relationships/hyperlink" Target="https://registry.khronos.org/SYCL/specs/sycl-2020/pdf/sycl-2020.pdf" TargetMode="External"/><Relationship Id="rId1" Type="http://schemas.openxmlformats.org/officeDocument/2006/relationships/slideLayout" Target="../slideLayouts/slideLayout36.xml"/><Relationship Id="rId6" Type="http://schemas.openxmlformats.org/officeDocument/2006/relationships/hyperlink" Target="https://www.intel.com/content/www/us/en/developer/tools/oneapi/training/dpc-essentials.html#gs.65js61" TargetMode="External"/><Relationship Id="rId5" Type="http://schemas.openxmlformats.org/officeDocument/2006/relationships/hyperlink" Target="https://github.com/codeplaysoftware/syclacademy" TargetMode="External"/><Relationship Id="rId10" Type="http://schemas.openxmlformats.org/officeDocument/2006/relationships/image" Target="../media/image19.png"/><Relationship Id="rId4" Type="http://schemas.openxmlformats.org/officeDocument/2006/relationships/hyperlink" Target="https://link.springer.com/chapter/10.1007/978-1-4842-9691-2_1" TargetMode="External"/><Relationship Id="rId9" Type="http://schemas.openxmlformats.org/officeDocument/2006/relationships/image" Target="../media/image18.sv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3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jpg"/></Relationships>
</file>

<file path=ppt/slides/_rels/slide14.xml.rels><?xml version="1.0" encoding="UTF-8" standalone="yes"?>
<Relationships xmlns="http://schemas.openxmlformats.org/package/2006/relationships"><Relationship Id="rId3" Type="http://schemas.openxmlformats.org/officeDocument/2006/relationships/hyperlink" Target="https://www.intel.com/content/www/us/en/developer/tools/oneapi/ai-analytics-toolkit.html" TargetMode="External"/><Relationship Id="rId2" Type="http://schemas.openxmlformats.org/officeDocument/2006/relationships/hyperlink" Target="https://docs.qq.com/form/page/DWkFTa1pSWHprTUtO" TargetMode="External"/><Relationship Id="rId1" Type="http://schemas.openxmlformats.org/officeDocument/2006/relationships/slideLayout" Target="../slideLayouts/slideLayout36.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8" Type="http://schemas.openxmlformats.org/officeDocument/2006/relationships/image" Target="../media/image30.jpeg"/><Relationship Id="rId3" Type="http://schemas.openxmlformats.org/officeDocument/2006/relationships/hyperlink" Target="https://www.intel.com/content/www/us/en/developer/tools/devcloud/overview.html" TargetMode="External"/><Relationship Id="rId7" Type="http://schemas.openxmlformats.org/officeDocument/2006/relationships/image" Target="../media/image29.jpe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image" Target="../media/image26.png"/><Relationship Id="rId9"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hyperlink" Target="https://filerepo.idzcn.com/Tech/OneDrive_2023-09-21.zip" TargetMode="External"/><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idz-cn/2023hackathon/blob/main/machine-learning-track/ML-Hackathon-Demo.ipynb" TargetMode="External"/><Relationship Id="rId2" Type="http://schemas.openxmlformats.org/officeDocument/2006/relationships/hyperlink" Target="https://filerepo.idzcn.com/dataset/assignment_1.zip" TargetMode="Externa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hyperlink" Target="https://www.intel.com/content/www/us/en/developer/tools/oneapi/ai-analytics-toolkit.html#gs.icozi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idz-cn/2023hackathon/blob/main/computer-vision-track/CV_Notebook_bilingual.ipynb" TargetMode="External"/><Relationship Id="rId2" Type="http://schemas.openxmlformats.org/officeDocument/2006/relationships/hyperlink" Target="https://filerepo.idzcn.com/dataset/assignment_2.zip" TargetMode="Externa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hyperlink" Target="https://www.intel.com/content/www/us/en/developer/tools/oneapi/ai-analytics-toolkit.html#gs.icozi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www.cell.com/cell/fulltext/S0092-8674(18)30154-5" TargetMode="External"/><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E19FB-8CF9-8448-D7C2-FD68EA082110}"/>
              </a:ext>
            </a:extLst>
          </p:cNvPr>
          <p:cNvSpPr>
            <a:spLocks noGrp="1"/>
          </p:cNvSpPr>
          <p:nvPr>
            <p:ph type="ctrTitle"/>
          </p:nvPr>
        </p:nvSpPr>
        <p:spPr>
          <a:xfrm>
            <a:off x="149771" y="2703784"/>
            <a:ext cx="7604223" cy="914102"/>
          </a:xfrm>
        </p:spPr>
        <p:txBody>
          <a:bodyPr lIns="0" tIns="0" rIns="0" bIns="0" anchor="b">
            <a:noAutofit/>
          </a:bodyPr>
          <a:lstStyle/>
          <a:p>
            <a:r>
              <a:rPr lang="zh-CN" altLang="en-US" sz="3600" dirty="0"/>
              <a:t>校企合作课程</a:t>
            </a:r>
            <a:endParaRPr lang="en-US" sz="3800" b="1" dirty="0"/>
          </a:p>
        </p:txBody>
      </p:sp>
      <p:sp>
        <p:nvSpPr>
          <p:cNvPr id="3" name="Text Placeholder 2">
            <a:extLst>
              <a:ext uri="{FF2B5EF4-FFF2-40B4-BE49-F238E27FC236}">
                <a16:creationId xmlns:a16="http://schemas.microsoft.com/office/drawing/2014/main" id="{50E26DB0-AA55-7A45-2804-4EDC0F7F134C}"/>
              </a:ext>
            </a:extLst>
          </p:cNvPr>
          <p:cNvSpPr>
            <a:spLocks noGrp="1"/>
          </p:cNvSpPr>
          <p:nvPr>
            <p:ph type="body" sz="quarter" idx="10"/>
          </p:nvPr>
        </p:nvSpPr>
        <p:spPr>
          <a:xfrm>
            <a:off x="44001" y="5480370"/>
            <a:ext cx="7604223" cy="348301"/>
          </a:xfrm>
        </p:spPr>
        <p:txBody>
          <a:bodyPr lIns="0" tIns="0" rIns="0" bIns="0" anchor="b" anchorCtr="0">
            <a:noAutofit/>
          </a:bodyPr>
          <a:lstStyle/>
          <a:p>
            <a:r>
              <a:rPr lang="zh-CN" altLang="en-US" sz="1400" dirty="0">
                <a:solidFill>
                  <a:schemeClr val="accent1">
                    <a:lumMod val="75000"/>
                  </a:schemeClr>
                </a:solidFill>
                <a:latin typeface="Intel Clear Hans" panose="020B0604020203020204" pitchFamily="34" charset="-128"/>
                <a:ea typeface="Intel Clear Hans" panose="020B0604020203020204" pitchFamily="34" charset="-128"/>
                <a:cs typeface="Intel Clear Light"/>
              </a:rPr>
              <a:t>杜伟（英特尔开发人员社区经理）、郑艳飞（</a:t>
            </a:r>
            <a:r>
              <a:rPr lang="en-US" altLang="zh-CN" sz="1400" dirty="0" err="1">
                <a:solidFill>
                  <a:schemeClr val="accent1">
                    <a:lumMod val="75000"/>
                  </a:schemeClr>
                </a:solidFill>
                <a:latin typeface="Intel Clear Hans" panose="020B0604020203020204" pitchFamily="34" charset="-128"/>
                <a:ea typeface="Intel Clear Hans" panose="020B0604020203020204" pitchFamily="34" charset="-128"/>
                <a:cs typeface="Intel Clear Light"/>
              </a:rPr>
              <a:t>oneAPI</a:t>
            </a:r>
            <a:r>
              <a:rPr lang="zh-CN" altLang="en-US" sz="1400" dirty="0">
                <a:solidFill>
                  <a:schemeClr val="accent1">
                    <a:lumMod val="75000"/>
                  </a:schemeClr>
                </a:solidFill>
                <a:latin typeface="Intel Clear Hans" panose="020B0604020203020204" pitchFamily="34" charset="-128"/>
                <a:ea typeface="Intel Clear Hans" panose="020B0604020203020204" pitchFamily="34" charset="-128"/>
                <a:cs typeface="Intel Clear Light"/>
              </a:rPr>
              <a:t>学术合作经理）</a:t>
            </a:r>
            <a:endParaRPr lang="en-US" altLang="zh-CN" sz="1400" dirty="0">
              <a:solidFill>
                <a:schemeClr val="accent1">
                  <a:lumMod val="75000"/>
                </a:schemeClr>
              </a:solidFill>
              <a:latin typeface="Intel Clear Hans" panose="020B0604020203020204" pitchFamily="34" charset="-128"/>
              <a:ea typeface="Intel Clear Hans" panose="020B0604020203020204" pitchFamily="34" charset="-128"/>
              <a:cs typeface="Intel Clear Light"/>
            </a:endParaRPr>
          </a:p>
          <a:p>
            <a:r>
              <a:rPr lang="zh-CN" altLang="en-US" sz="1400" dirty="0">
                <a:solidFill>
                  <a:schemeClr val="accent1">
                    <a:lumMod val="75000"/>
                  </a:schemeClr>
                </a:solidFill>
                <a:latin typeface="Intel Clear Hans" panose="020B0604020203020204" pitchFamily="34" charset="-128"/>
                <a:ea typeface="Intel Clear Hans" panose="020B0604020203020204" pitchFamily="34" charset="-128"/>
                <a:cs typeface="Intel Clear Light"/>
              </a:rPr>
              <a:t>感谢所有合作院校和老师</a:t>
            </a:r>
            <a:endParaRPr lang="en-US" altLang="zh-CN" sz="1400" dirty="0">
              <a:solidFill>
                <a:schemeClr val="accent1">
                  <a:lumMod val="75000"/>
                </a:schemeClr>
              </a:solidFill>
              <a:latin typeface="Intel Clear Hans" panose="020B0604020203020204" pitchFamily="34" charset="-128"/>
              <a:ea typeface="Intel Clear Hans" panose="020B0604020203020204" pitchFamily="34" charset="-128"/>
              <a:cs typeface="Intel Clear Light"/>
            </a:endParaRPr>
          </a:p>
          <a:p>
            <a:r>
              <a:rPr lang="en-US" sz="1400" dirty="0">
                <a:solidFill>
                  <a:schemeClr val="accent1">
                    <a:lumMod val="75000"/>
                  </a:schemeClr>
                </a:solidFill>
                <a:latin typeface="Intel Clear Hans" panose="020B0604020203020204" pitchFamily="34" charset="-128"/>
                <a:ea typeface="Intel Clear Hans" panose="020B0604020203020204" pitchFamily="34" charset="-128"/>
                <a:cs typeface="Intel Clear Light"/>
              </a:rPr>
              <a:t>2023</a:t>
            </a:r>
            <a:r>
              <a:rPr lang="zh-CN" altLang="en-US" sz="1400" dirty="0">
                <a:solidFill>
                  <a:schemeClr val="accent1">
                    <a:lumMod val="75000"/>
                  </a:schemeClr>
                </a:solidFill>
                <a:latin typeface="Intel Clear Hans" panose="020B0604020203020204" pitchFamily="34" charset="-128"/>
                <a:ea typeface="Intel Clear Hans" panose="020B0604020203020204" pitchFamily="34" charset="-128"/>
                <a:cs typeface="Intel Clear Light"/>
              </a:rPr>
              <a:t>年</a:t>
            </a:r>
            <a:r>
              <a:rPr lang="en-US" altLang="zh-CN" sz="1400" dirty="0">
                <a:solidFill>
                  <a:schemeClr val="accent1">
                    <a:lumMod val="75000"/>
                  </a:schemeClr>
                </a:solidFill>
                <a:latin typeface="Intel Clear Hans" panose="020B0604020203020204" pitchFamily="34" charset="-128"/>
                <a:ea typeface="Intel Clear Hans" panose="020B0604020203020204" pitchFamily="34" charset="-128"/>
                <a:cs typeface="Intel Clear Light"/>
              </a:rPr>
              <a:t>10</a:t>
            </a:r>
            <a:r>
              <a:rPr lang="zh-CN" altLang="en-US" sz="1400" dirty="0">
                <a:solidFill>
                  <a:schemeClr val="accent1">
                    <a:lumMod val="75000"/>
                  </a:schemeClr>
                </a:solidFill>
                <a:latin typeface="Intel Clear Hans" panose="020B0604020203020204" pitchFamily="34" charset="-128"/>
                <a:ea typeface="Intel Clear Hans" panose="020B0604020203020204" pitchFamily="34" charset="-128"/>
                <a:cs typeface="Intel Clear Light"/>
              </a:rPr>
              <a:t>月</a:t>
            </a:r>
            <a:r>
              <a:rPr lang="en-US" altLang="zh-CN" sz="1400" dirty="0">
                <a:solidFill>
                  <a:schemeClr val="accent1">
                    <a:lumMod val="75000"/>
                  </a:schemeClr>
                </a:solidFill>
                <a:latin typeface="Intel Clear Hans" panose="020B0604020203020204" pitchFamily="34" charset="-128"/>
                <a:ea typeface="Intel Clear Hans" panose="020B0604020203020204" pitchFamily="34" charset="-128"/>
                <a:cs typeface="Intel Clear Light"/>
              </a:rPr>
              <a:t>13</a:t>
            </a:r>
            <a:r>
              <a:rPr lang="zh-CN" altLang="en-US" sz="1400" dirty="0">
                <a:solidFill>
                  <a:schemeClr val="accent1">
                    <a:lumMod val="75000"/>
                  </a:schemeClr>
                </a:solidFill>
                <a:latin typeface="Intel Clear Hans" panose="020B0604020203020204" pitchFamily="34" charset="-128"/>
                <a:ea typeface="Intel Clear Hans" panose="020B0604020203020204" pitchFamily="34" charset="-128"/>
                <a:cs typeface="Intel Clear Light"/>
              </a:rPr>
              <a:t>日</a:t>
            </a:r>
            <a:endParaRPr lang="en-US" sz="1400" dirty="0">
              <a:solidFill>
                <a:schemeClr val="accent1">
                  <a:lumMod val="75000"/>
                </a:schemeClr>
              </a:solidFill>
              <a:latin typeface="Intel Clear Hans" panose="020B0604020203020204" pitchFamily="34" charset="-128"/>
              <a:ea typeface="Intel Clear Hans" panose="020B0604020203020204" pitchFamily="34" charset="-128"/>
              <a:cs typeface="Intel Clear Light"/>
            </a:endParaRPr>
          </a:p>
          <a:p>
            <a:endParaRPr lang="en-US" b="1" dirty="0">
              <a:solidFill>
                <a:schemeClr val="accent1"/>
              </a:solidFill>
            </a:endParaRPr>
          </a:p>
        </p:txBody>
      </p:sp>
    </p:spTree>
    <p:extLst>
      <p:ext uri="{BB962C8B-B14F-4D97-AF65-F5344CB8AC3E}">
        <p14:creationId xmlns:p14="http://schemas.microsoft.com/office/powerpoint/2010/main" val="3983461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14738-01C2-F483-0C3B-904E41725471}"/>
              </a:ext>
            </a:extLst>
          </p:cNvPr>
          <p:cNvSpPr>
            <a:spLocks noGrp="1"/>
          </p:cNvSpPr>
          <p:nvPr>
            <p:ph type="title"/>
          </p:nvPr>
        </p:nvSpPr>
        <p:spPr/>
        <p:txBody>
          <a:bodyPr/>
          <a:lstStyle/>
          <a:p>
            <a:r>
              <a:rPr lang="en-US" altLang="zh-CN" sz="5850">
                <a:latin typeface="+mj-ea"/>
              </a:rPr>
              <a:t>AI </a:t>
            </a:r>
            <a:r>
              <a:rPr lang="zh-CN" altLang="en-US" sz="5850">
                <a:latin typeface="+mj-ea"/>
              </a:rPr>
              <a:t>作业二：</a:t>
            </a:r>
            <a:r>
              <a:rPr lang="zh-CN" sz="5900">
                <a:latin typeface="+mj-ea"/>
              </a:rPr>
              <a:t> 数据集补充信息</a:t>
            </a:r>
            <a:endParaRPr lang="en-US"/>
          </a:p>
        </p:txBody>
      </p:sp>
      <p:sp>
        <p:nvSpPr>
          <p:cNvPr id="3" name="Content Placeholder 2">
            <a:extLst>
              <a:ext uri="{FF2B5EF4-FFF2-40B4-BE49-F238E27FC236}">
                <a16:creationId xmlns:a16="http://schemas.microsoft.com/office/drawing/2014/main" id="{223357EA-C5D3-C518-AD37-794983EF3754}"/>
              </a:ext>
            </a:extLst>
          </p:cNvPr>
          <p:cNvSpPr>
            <a:spLocks noGrp="1"/>
          </p:cNvSpPr>
          <p:nvPr>
            <p:ph idx="1"/>
          </p:nvPr>
        </p:nvSpPr>
        <p:spPr/>
        <p:txBody>
          <a:bodyPr>
            <a:normAutofit fontScale="55000" lnSpcReduction="20000"/>
          </a:bodyPr>
          <a:lstStyle/>
          <a:p>
            <a:pPr algn="l" fontAlgn="base"/>
            <a:r>
              <a:rPr lang="en-US" b="0" i="0">
                <a:solidFill>
                  <a:srgbClr val="3C4043"/>
                </a:solidFill>
                <a:effectLst/>
                <a:latin typeface="Inter"/>
              </a:rPr>
              <a:t>The dataset is organized into 3 folders (train, test, </a:t>
            </a:r>
            <a:r>
              <a:rPr lang="en-US" b="0" i="0" err="1">
                <a:solidFill>
                  <a:srgbClr val="3C4043"/>
                </a:solidFill>
                <a:effectLst/>
                <a:latin typeface="Inter"/>
              </a:rPr>
              <a:t>val</a:t>
            </a:r>
            <a:r>
              <a:rPr lang="en-US" b="0" i="0">
                <a:solidFill>
                  <a:srgbClr val="3C4043"/>
                </a:solidFill>
                <a:effectLst/>
                <a:latin typeface="Inter"/>
              </a:rPr>
              <a:t>) and contains subfolders for each image category (Pneumonia/Normal). There are 5,863 X-Ray images (JPEG) and 2 categories (Pneumonia/Normal).</a:t>
            </a:r>
          </a:p>
          <a:p>
            <a:pPr algn="l" fontAlgn="base"/>
            <a:r>
              <a:rPr lang="en-US" b="0" i="0">
                <a:solidFill>
                  <a:srgbClr val="3C4043"/>
                </a:solidFill>
                <a:effectLst/>
                <a:latin typeface="Inter"/>
              </a:rPr>
              <a:t>Chest X-ray images (anterior-posterior) were selected from retrospective cohorts of pediatric patients of one to five years old from Guangzhou Women and Children’s Medical Center, Guangzhou. All chest X-ray imaging was performed as part of patients’ routine clinical care.</a:t>
            </a:r>
          </a:p>
          <a:p>
            <a:pPr algn="l" fontAlgn="base"/>
            <a:r>
              <a:rPr lang="en-US" b="0" i="0">
                <a:solidFill>
                  <a:srgbClr val="3C4043"/>
                </a:solidFill>
                <a:effectLst/>
                <a:latin typeface="Inter"/>
              </a:rPr>
              <a:t>For the analysis of chest x-ray images, all chest radiographs were initially screened for quality control by removing all low quality or unreadable scans. The diagnoses for the images were then graded by two expert physicians before being cleared for training the AI system. In order to account for any grading errors, the evaluation set was also checked by a third expert.</a:t>
            </a:r>
          </a:p>
          <a:p>
            <a:endParaRPr lang="en-US"/>
          </a:p>
        </p:txBody>
      </p:sp>
      <p:sp>
        <p:nvSpPr>
          <p:cNvPr id="4" name="Slide Number Placeholder 3">
            <a:extLst>
              <a:ext uri="{FF2B5EF4-FFF2-40B4-BE49-F238E27FC236}">
                <a16:creationId xmlns:a16="http://schemas.microsoft.com/office/drawing/2014/main" id="{8BA1A2EE-0459-C5AF-10EC-3E301EC775D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AB89FFF-3F45-4680-8077-8C59E659A6AA}" type="slidenum">
              <a:rPr kumimoji="0" lang="zh-CN" altLang="en-US" sz="1600" b="0" i="0" u="none" strike="noStrike" kern="1200" cap="none" spc="0" normalizeH="0" baseline="0" noProof="0" smtClean="0">
                <a:ln>
                  <a:noFill/>
                </a:ln>
                <a:solidFill>
                  <a:prstClr val="black">
                    <a:tint val="75000"/>
                  </a:prstClr>
                </a:solidFill>
                <a:effectLst/>
                <a:uLnTx/>
                <a:uFillTx/>
                <a:latin typeface="IntelOne Text"/>
                <a:ea typeface="Intel Clear Hans"/>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600" b="0" i="0" u="none" strike="noStrike" kern="1200" cap="none" spc="0" normalizeH="0" baseline="0" noProof="0">
              <a:ln>
                <a:noFill/>
              </a:ln>
              <a:solidFill>
                <a:prstClr val="black">
                  <a:tint val="75000"/>
                </a:prstClr>
              </a:solidFill>
              <a:effectLst/>
              <a:uLnTx/>
              <a:uFillTx/>
              <a:latin typeface="IntelOne Text"/>
              <a:ea typeface="Intel Clear Hans"/>
              <a:cs typeface="+mn-cs"/>
            </a:endParaRPr>
          </a:p>
        </p:txBody>
      </p:sp>
    </p:spTree>
    <p:extLst>
      <p:ext uri="{BB962C8B-B14F-4D97-AF65-F5344CB8AC3E}">
        <p14:creationId xmlns:p14="http://schemas.microsoft.com/office/powerpoint/2010/main" val="403118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897A0-453D-3057-A8B3-B5079EFB553D}"/>
              </a:ext>
            </a:extLst>
          </p:cNvPr>
          <p:cNvSpPr>
            <a:spLocks noGrp="1"/>
          </p:cNvSpPr>
          <p:nvPr>
            <p:ph type="title"/>
          </p:nvPr>
        </p:nvSpPr>
        <p:spPr>
          <a:xfrm>
            <a:off x="571370" y="129803"/>
            <a:ext cx="11010816" cy="952499"/>
          </a:xfrm>
        </p:spPr>
        <p:txBody>
          <a:bodyPr/>
          <a:lstStyle/>
          <a:p>
            <a:pPr algn="ctr"/>
            <a:r>
              <a:rPr lang="en-US" altLang="zh-CN"/>
              <a:t>SYCL</a:t>
            </a:r>
            <a:r>
              <a:rPr lang="zh-CN" altLang="en-US"/>
              <a:t>作业</a:t>
            </a:r>
            <a:endParaRPr lang="en-US"/>
          </a:p>
        </p:txBody>
      </p:sp>
      <p:sp>
        <p:nvSpPr>
          <p:cNvPr id="9" name="TextBox 8">
            <a:extLst>
              <a:ext uri="{FF2B5EF4-FFF2-40B4-BE49-F238E27FC236}">
                <a16:creationId xmlns:a16="http://schemas.microsoft.com/office/drawing/2014/main" id="{2D15FBF0-38F9-6836-18DB-D19DC2879175}"/>
              </a:ext>
            </a:extLst>
          </p:cNvPr>
          <p:cNvSpPr txBox="1"/>
          <p:nvPr/>
        </p:nvSpPr>
        <p:spPr>
          <a:xfrm>
            <a:off x="371958" y="853411"/>
            <a:ext cx="11248671" cy="5738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rPr>
              <a:t>作业目标：</a:t>
            </a:r>
            <a:r>
              <a:rPr kumimoji="0" lang="zh-CN" altLang="en-US" sz="1400" b="0" i="0" u="none" strike="noStrike" kern="12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rPr>
              <a:t> </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rPr>
              <a:t>       本次作业目标是帮助同学熟悉</a:t>
            </a:r>
            <a:r>
              <a:rPr kumimoji="0" lang="en-US" altLang="zh-CN" sz="1400" b="0" i="0" u="none" strike="noStrike" kern="12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rPr>
              <a:t>SYCL</a:t>
            </a:r>
            <a:r>
              <a:rPr kumimoji="0" lang="zh-CN" altLang="en-US" sz="1400" b="0" i="0" u="none" strike="noStrike" kern="12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rPr>
              <a:t>编程，包括</a:t>
            </a:r>
            <a:r>
              <a:rPr kumimoji="0" lang="en-US" altLang="zh-CN" sz="1400" b="0" i="0" u="none" strike="noStrike" kern="1200" cap="none" spc="0" normalizeH="0" baseline="0" noProof="0" err="1">
                <a:ln>
                  <a:noFill/>
                </a:ln>
                <a:solidFill>
                  <a:srgbClr val="000000"/>
                </a:solidFill>
                <a:effectLst/>
                <a:uLnTx/>
                <a:uFillTx/>
                <a:latin typeface="Intel Clear Hans" panose="020B0604020203020204" pitchFamily="34" charset="-128"/>
                <a:ea typeface="Intel Clear Hans" panose="020B0604020203020204" pitchFamily="34" charset="-128"/>
              </a:rPr>
              <a:t>nd_range</a:t>
            </a:r>
            <a:r>
              <a:rPr kumimoji="0" lang="zh-CN" altLang="en-US" sz="1400" b="0" i="0" u="none" strike="noStrike" kern="12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rPr>
              <a:t>、 缓存、存储和统一共享内存（简称“</a:t>
            </a:r>
            <a:r>
              <a:rPr kumimoji="0" lang="en-US" altLang="zh-CN" sz="1400" b="0" i="0" u="none" strike="noStrike" kern="12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rPr>
              <a:t>USM”</a:t>
            </a:r>
            <a:r>
              <a:rPr kumimoji="0" lang="zh-CN" altLang="en-US" sz="1400" b="0" i="0" u="none" strike="noStrike" kern="12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rPr>
              <a:t>）等基本概念及其用法。期待同学们使用这些概念构建一个简单的</a:t>
            </a:r>
            <a:r>
              <a:rPr kumimoji="0" lang="en-US" altLang="zh-CN" sz="1400" b="0" i="0" u="none" strike="noStrike" kern="12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rPr>
              <a:t>SYCL</a:t>
            </a:r>
            <a:r>
              <a:rPr kumimoji="0" lang="zh-CN" altLang="en-US" sz="1400" b="0" i="0" u="none" strike="noStrike" kern="12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rPr>
              <a:t>程序来实现矩阵乘法运算。 </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rPr>
              <a:t>作业说明：</a:t>
            </a:r>
            <a:r>
              <a:rPr kumimoji="0" lang="zh-CN" altLang="en-US" sz="1400" b="0" i="0" u="none" strike="noStrike" kern="12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rPr>
              <a:t> </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rPr>
              <a:t>任务</a:t>
            </a:r>
            <a:r>
              <a:rPr kumimoji="0" lang="en-US" altLang="zh-CN" sz="1400" b="1" i="0" u="none" strike="noStrike" kern="12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rPr>
              <a:t>1</a:t>
            </a:r>
            <a:r>
              <a:rPr kumimoji="0" lang="zh-CN" altLang="en-US" sz="1400" b="1" i="0" u="none" strike="noStrike" kern="12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rPr>
              <a:t>：熟悉</a:t>
            </a:r>
            <a:r>
              <a:rPr kumimoji="0" lang="en-US" altLang="zh-CN" sz="1400" b="1" i="0" u="none" strike="noStrike" kern="12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rPr>
              <a:t>SYCL</a:t>
            </a:r>
            <a:r>
              <a:rPr kumimoji="0" lang="zh-CN" altLang="en-US" sz="1400" b="1" i="0" u="none" strike="noStrike" kern="12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rPr>
              <a:t>编程环境</a:t>
            </a:r>
            <a:r>
              <a:rPr kumimoji="0" lang="zh-CN" altLang="en-US" sz="1400" b="0" i="0" u="none" strike="noStrike" kern="12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rPr>
              <a:t> </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rPr>
              <a:t>       登录</a:t>
            </a:r>
            <a:r>
              <a:rPr kumimoji="0" lang="en-US" altLang="zh-CN" sz="1400" b="0" i="0" u="none" strike="noStrike" kern="12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rPr>
              <a:t>SYCL</a:t>
            </a:r>
            <a:r>
              <a:rPr kumimoji="0" lang="zh-CN" altLang="en-US" sz="1400" b="0" i="0" u="none" strike="noStrike" kern="12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rPr>
              <a:t>编程环境，支持</a:t>
            </a:r>
            <a:r>
              <a:rPr kumimoji="0" lang="en-US" altLang="zh-CN" sz="1400" b="0" i="0" u="none" strike="noStrike" kern="1200" cap="none" spc="0" normalizeH="0" baseline="0" noProof="0" err="1">
                <a:ln>
                  <a:noFill/>
                </a:ln>
                <a:solidFill>
                  <a:srgbClr val="000000"/>
                </a:solidFill>
                <a:effectLst/>
                <a:uLnTx/>
                <a:uFillTx/>
                <a:latin typeface="Intel Clear Hans" panose="020B0604020203020204" pitchFamily="34" charset="-128"/>
                <a:ea typeface="Intel Clear Hans" panose="020B0604020203020204" pitchFamily="34" charset="-128"/>
              </a:rPr>
              <a:t>oneAPI</a:t>
            </a:r>
            <a:r>
              <a:rPr kumimoji="0" lang="zh-CN" altLang="en-US" sz="1400" b="0" i="0" u="none" strike="noStrike" kern="12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rPr>
              <a:t>的英特尔或英伟达图形图像处理器（简称</a:t>
            </a:r>
            <a:r>
              <a:rPr kumimoji="0" lang="en-US" altLang="zh-CN" sz="1400" b="0" i="0" u="none" strike="noStrike" kern="12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rPr>
              <a:t>GPU</a:t>
            </a:r>
            <a:r>
              <a:rPr kumimoji="0" lang="zh-CN" altLang="en-US" sz="1400" b="0" i="0" u="none" strike="noStrike" kern="12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rPr>
              <a:t>），或支持英伟达图像处理器的</a:t>
            </a:r>
            <a:r>
              <a:rPr kumimoji="0" lang="en-US" altLang="zh-CN" sz="1400" b="0" i="0" u="none" strike="noStrike" kern="1200" cap="none" spc="0" normalizeH="0" baseline="0" noProof="0" err="1">
                <a:ln>
                  <a:noFill/>
                </a:ln>
                <a:solidFill>
                  <a:srgbClr val="000000"/>
                </a:solidFill>
                <a:effectLst/>
                <a:uLnTx/>
                <a:uFillTx/>
                <a:latin typeface="Intel Clear Hans" panose="020B0604020203020204" pitchFamily="34" charset="-128"/>
                <a:ea typeface="Intel Clear Hans" panose="020B0604020203020204" pitchFamily="34" charset="-128"/>
              </a:rPr>
              <a:t>Codeplay</a:t>
            </a:r>
            <a:r>
              <a:rPr kumimoji="0" lang="zh-CN" altLang="en-US" sz="1400" b="0" i="0" u="none" strike="noStrike" kern="12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rPr>
              <a:t>插件</a:t>
            </a:r>
            <a:r>
              <a:rPr kumimoji="0" lang="en-US" altLang="zh-CN" sz="1400" b="0" i="0" u="none" strike="noStrike" kern="12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rPr>
              <a:t>(</a:t>
            </a:r>
            <a:r>
              <a:rPr kumimoji="0" lang="zh-CN" altLang="en-US" sz="1400" b="0" i="0" u="none" strike="noStrike" kern="12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rPr>
              <a:t>详见</a:t>
            </a:r>
            <a:r>
              <a:rPr kumimoji="0" lang="en-US" altLang="zh-CN" sz="1400" b="0" i="0" u="sng" strike="noStrike" kern="1200" cap="none" spc="0" normalizeH="0" baseline="0" noProof="0">
                <a:ln>
                  <a:noFill/>
                </a:ln>
                <a:solidFill>
                  <a:srgbClr val="0563C1"/>
                </a:solidFill>
                <a:effectLst/>
                <a:uLnTx/>
                <a:uFillTx/>
                <a:latin typeface="Intel Clear Hans" panose="020B0604020203020204" pitchFamily="34" charset="-128"/>
                <a:ea typeface="Intel Clear Hans" panose="020B0604020203020204" pitchFamily="34" charset="-128"/>
                <a:hlinkClick r:id="rId2"/>
              </a:rPr>
              <a:t>https://developer.codeplay.com/products/oneapi/nvidia</a:t>
            </a:r>
            <a:r>
              <a:rPr kumimoji="0" lang="en-US" altLang="zh-CN" sz="1400" b="0" i="0" u="none" strike="noStrike" kern="12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rPr>
              <a:t>)</a:t>
            </a:r>
            <a:r>
              <a:rPr kumimoji="0" lang="zh-CN" altLang="en-US" sz="1400" b="0" i="0" u="none" strike="noStrike" kern="12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rPr>
              <a:t>， 确保必需的编译器和函数库都已安装。 </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rPr>
              <a:t>任务</a:t>
            </a:r>
            <a:r>
              <a:rPr kumimoji="0" lang="en-US" altLang="zh-CN" sz="1400" b="1" i="0" u="none" strike="noStrike" kern="12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rPr>
              <a:t>2</a:t>
            </a:r>
            <a:r>
              <a:rPr kumimoji="0" lang="zh-CN" altLang="en-US" sz="1400" b="1" i="0" u="none" strike="noStrike" kern="12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rPr>
              <a:t>：矩阵乘法运算</a:t>
            </a:r>
            <a:r>
              <a:rPr kumimoji="0" lang="zh-CN" altLang="en-US" sz="1400" b="0" i="0" u="none" strike="noStrike" kern="12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rPr>
              <a:t> </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rPr>
              <a:t>       按以下步骤写一个</a:t>
            </a:r>
            <a:r>
              <a:rPr kumimoji="0" lang="en-US" altLang="zh-CN" sz="1400" b="0" i="0" u="none" strike="noStrike" kern="12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rPr>
              <a:t>SYCL</a:t>
            </a:r>
            <a:r>
              <a:rPr kumimoji="0" lang="zh-CN" altLang="en-US" sz="1400" b="0" i="0" u="none" strike="noStrike" kern="12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rPr>
              <a:t>程序来实现包含两个矩阵的矩阵乘法运算： </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rPr>
              <a:t>组建</a:t>
            </a:r>
            <a:r>
              <a:rPr kumimoji="0" lang="en-US" altLang="zh-CN" sz="1400" b="0" i="0" u="none" strike="noStrike" kern="12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rPr>
              <a:t>2</a:t>
            </a:r>
            <a:r>
              <a:rPr kumimoji="0" lang="zh-CN" altLang="en-US" sz="1400" b="0" i="0" u="none" strike="noStrike" kern="12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rPr>
              <a:t>个序列（向量）的浮点数，每个序列的规格是</a:t>
            </a:r>
            <a:r>
              <a:rPr kumimoji="0" lang="en-US" altLang="zh-CN" sz="1400" b="0" i="0" u="none" strike="noStrike" kern="12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rPr>
              <a:t>N</a:t>
            </a:r>
            <a:r>
              <a:rPr kumimoji="0" lang="zh-CN" altLang="en-US" sz="1400" b="0" i="0" u="none" strike="noStrike" kern="12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rPr>
              <a:t>（如</a:t>
            </a:r>
            <a:r>
              <a:rPr kumimoji="0" lang="en-US" altLang="zh-CN" sz="1400" b="0" i="0" u="none" strike="noStrike" kern="12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rPr>
              <a:t>N=1024*1024</a:t>
            </a:r>
            <a:r>
              <a:rPr kumimoji="0" lang="zh-CN" altLang="en-US" sz="1400" b="0" i="0" u="none" strike="noStrike" kern="12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rPr>
              <a:t>），构成矩阵输入值。用随机值初始化序列。使用缓存和存储来实现对设备（</a:t>
            </a:r>
            <a:r>
              <a:rPr kumimoji="0" lang="en-US" altLang="zh-CN" sz="1400" b="0" i="0" u="none" strike="noStrike" kern="12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rPr>
              <a:t>GPU</a:t>
            </a:r>
            <a:r>
              <a:rPr kumimoji="0" lang="zh-CN" altLang="en-US" sz="1400" b="0" i="0" u="none" strike="noStrike" kern="12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rPr>
              <a:t>）上矩阵内存的分配并运行。运行</a:t>
            </a:r>
            <a:r>
              <a:rPr kumimoji="0" lang="en-US" altLang="zh-CN" sz="1400" b="0" i="0" u="none" strike="noStrike" kern="12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rPr>
              <a:t>SYCL Kernel</a:t>
            </a:r>
            <a:r>
              <a:rPr kumimoji="0" lang="zh-CN" altLang="en-US" sz="1400" b="0" i="0" u="none" strike="noStrike" kern="12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rPr>
              <a:t>实现两个矩阵的并行运算，这里你需要运用</a:t>
            </a:r>
            <a:r>
              <a:rPr kumimoji="0" lang="en-US" altLang="zh-CN" sz="1400" b="0" i="0" u="none" strike="noStrike" kern="12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rPr>
              <a:t>SYCL </a:t>
            </a:r>
            <a:r>
              <a:rPr kumimoji="0" lang="en-US" altLang="zh-CN" sz="1400" b="0" i="0" u="none" strike="noStrike" kern="1200" cap="none" spc="0" normalizeH="0" baseline="0" noProof="0" err="1">
                <a:ln>
                  <a:noFill/>
                </a:ln>
                <a:solidFill>
                  <a:srgbClr val="000000"/>
                </a:solidFill>
                <a:effectLst/>
                <a:uLnTx/>
                <a:uFillTx/>
                <a:latin typeface="Intel Clear Hans" panose="020B0604020203020204" pitchFamily="34" charset="-128"/>
                <a:ea typeface="Intel Clear Hans" panose="020B0604020203020204" pitchFamily="34" charset="-128"/>
              </a:rPr>
              <a:t>nd_range</a:t>
            </a:r>
            <a:r>
              <a:rPr kumimoji="0" lang="zh-CN" altLang="en-US" sz="1400" b="0" i="0" u="none" strike="noStrike" kern="12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rPr>
              <a:t>概念来定义</a:t>
            </a:r>
            <a:r>
              <a:rPr kumimoji="0" lang="en-US" altLang="zh-CN" sz="1400" b="0" i="0" u="none" strike="noStrike" kern="12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rPr>
              <a:t>Kernel</a:t>
            </a:r>
            <a:r>
              <a:rPr kumimoji="0" lang="zh-CN" altLang="en-US" sz="1400" b="0" i="0" u="none" strike="noStrike" kern="12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rPr>
              <a:t>的运行范围。使用</a:t>
            </a:r>
            <a:r>
              <a:rPr kumimoji="0" lang="en-US" altLang="zh-CN" sz="1400" b="0" i="0" u="none" strike="noStrike" kern="12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rPr>
              <a:t>SYCL</a:t>
            </a:r>
            <a:r>
              <a:rPr kumimoji="0" lang="zh-CN" altLang="en-US" sz="1400" b="0" i="0" u="none" strike="noStrike" kern="12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rPr>
              <a:t>排队系统来运行设备上的</a:t>
            </a:r>
            <a:r>
              <a:rPr kumimoji="0" lang="en-US" altLang="zh-CN" sz="1400" b="0" i="0" u="none" strike="noStrike" kern="12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rPr>
              <a:t>Kernel</a:t>
            </a:r>
            <a:r>
              <a:rPr kumimoji="0" lang="zh-CN" altLang="en-US" sz="1400" b="0" i="0" u="none" strike="noStrike" kern="12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rPr>
              <a:t>。 </a:t>
            </a:r>
            <a:r>
              <a:rPr kumimoji="0" lang="en-US" altLang="zh-CN" sz="1400" b="0" i="0" u="none" strike="noStrike" kern="12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rPr>
              <a:t>Kernel</a:t>
            </a:r>
            <a:r>
              <a:rPr kumimoji="0" lang="zh-CN" altLang="en-US" sz="1400" b="0" i="0" u="none" strike="noStrike" kern="12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rPr>
              <a:t>运行结束后，使用存储将结果从设备（</a:t>
            </a:r>
            <a:r>
              <a:rPr kumimoji="0" lang="en-US" altLang="zh-CN" sz="1400" b="0" i="0" u="none" strike="noStrike" kern="12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rPr>
              <a:t>GPU</a:t>
            </a:r>
            <a:r>
              <a:rPr kumimoji="0" lang="zh-CN" altLang="en-US" sz="1400" b="0" i="0" u="none" strike="noStrike" kern="12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rPr>
              <a:t>）检索回主机。 </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rPr>
              <a:t>通过比较主机上的预设结果来验证你的程序是否正确。 </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rPr>
              <a:t>任务</a:t>
            </a:r>
            <a:r>
              <a:rPr kumimoji="0" lang="en-US" altLang="zh-CN" sz="1400" b="1" i="0" u="none" strike="noStrike" kern="12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rPr>
              <a:t>3</a:t>
            </a:r>
            <a:r>
              <a:rPr kumimoji="0" lang="zh-CN" altLang="en-US" sz="1400" b="1" i="0" u="none" strike="noStrike" kern="12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rPr>
              <a:t>：统一共享内存（简称“</a:t>
            </a:r>
            <a:r>
              <a:rPr kumimoji="0" lang="en-US" altLang="zh-CN" sz="1400" b="1" i="0" u="none" strike="noStrike" kern="12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rPr>
              <a:t>USM”</a:t>
            </a:r>
            <a:r>
              <a:rPr kumimoji="0" lang="zh-CN" altLang="en-US" sz="1400" b="1" i="0" u="none" strike="noStrike" kern="12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rPr>
              <a:t>）</a:t>
            </a:r>
            <a:r>
              <a:rPr kumimoji="0" lang="zh-CN" altLang="en-US" sz="1400" b="0" i="0" u="none" strike="noStrike" kern="12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rPr>
              <a:t> </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rPr>
              <a:t>        统一共享内存在主机和设备（</a:t>
            </a:r>
            <a:r>
              <a:rPr kumimoji="0" lang="en-US" altLang="zh-CN" sz="1400" b="0" i="0" u="none" strike="noStrike" kern="12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rPr>
              <a:t>GPU</a:t>
            </a:r>
            <a:r>
              <a:rPr kumimoji="0" lang="zh-CN" altLang="en-US" sz="1400" b="0" i="0" u="none" strike="noStrike" kern="12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rPr>
              <a:t>）之间提供了一个统一的存储模式。修改你的程序以使用统一共享内存来实现内存分配和数据转换，从而替代缓存和存储。如果使用不同种类的</a:t>
            </a:r>
            <a:r>
              <a:rPr kumimoji="0" lang="en-US" altLang="zh-CN" sz="1400" b="0" i="0" u="none" strike="noStrike" kern="12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rPr>
              <a:t>USM</a:t>
            </a:r>
            <a:r>
              <a:rPr kumimoji="0" lang="zh-CN" altLang="en-US" sz="1400" b="0" i="0" u="none" strike="noStrike" kern="12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rPr>
              <a:t>将获得加分。重写代码以使用统一共享内存来实现内存分配和数据转换（如需要），照常运行</a:t>
            </a:r>
            <a:r>
              <a:rPr kumimoji="0" lang="en-US" altLang="zh-CN" sz="1400" b="0" i="0" u="none" strike="noStrike" kern="12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rPr>
              <a:t>Kernel</a:t>
            </a:r>
            <a:r>
              <a:rPr kumimoji="0" lang="zh-CN" altLang="en-US" sz="1400" b="0" i="0" u="none" strike="noStrike" kern="12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rPr>
              <a:t>来验证程序运行结果。 </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rPr>
              <a:t>任务</a:t>
            </a:r>
            <a:r>
              <a:rPr kumimoji="0" lang="en-US" altLang="zh-CN" sz="1400" b="1" i="0" u="none" strike="noStrike" kern="12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rPr>
              <a:t>4</a:t>
            </a:r>
            <a:r>
              <a:rPr kumimoji="0" lang="zh-CN" altLang="en-US" sz="1400" b="1" i="0" u="none" strike="noStrike" kern="12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rPr>
              <a:t>：程序运行结果分析（视运行结果而加分）</a:t>
            </a:r>
            <a:r>
              <a:rPr kumimoji="0" lang="zh-CN" altLang="en-US" sz="1400" b="0" i="0" u="none" strike="noStrike" kern="12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rPr>
              <a:t> </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rPr>
              <a:t>       当使用缓存</a:t>
            </a:r>
            <a:r>
              <a:rPr kumimoji="0" lang="en-US" altLang="zh-CN" sz="1400" b="0" i="0" u="none" strike="noStrike" kern="12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rPr>
              <a:t>/</a:t>
            </a:r>
            <a:r>
              <a:rPr kumimoji="0" lang="zh-CN" altLang="en-US" sz="1400" b="0" i="0" u="none" strike="noStrike" kern="12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rPr>
              <a:t>存储和统一共享内存（简称“</a:t>
            </a:r>
            <a:r>
              <a:rPr kumimoji="0" lang="en-US" altLang="zh-CN" sz="1400" b="0" i="0" u="none" strike="noStrike" kern="12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rPr>
              <a:t>USM”</a:t>
            </a:r>
            <a:r>
              <a:rPr kumimoji="0" lang="zh-CN" altLang="en-US" sz="1400" b="0" i="0" u="none" strike="noStrike" kern="12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rPr>
              <a:t>）（或不同种类的</a:t>
            </a:r>
            <a:r>
              <a:rPr kumimoji="0" lang="en-US" altLang="zh-CN" sz="1400" b="0" i="0" u="none" strike="noStrike" kern="12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rPr>
              <a:t>USM</a:t>
            </a:r>
            <a:r>
              <a:rPr kumimoji="0" lang="zh-CN" altLang="en-US" sz="1400" b="0" i="0" u="none" strike="noStrike" kern="12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rPr>
              <a:t>）时，你可以通过测量或比较程序运行时间来分析或讨论程序运行结果可能存在的任何差异。 </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rPr>
              <a:t>报告提交要求：</a:t>
            </a:r>
            <a:r>
              <a:rPr kumimoji="0" lang="zh-CN" altLang="en-US" sz="1400" b="0" i="0" u="none" strike="noStrike" kern="12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rPr>
              <a:t> </a:t>
            </a:r>
          </a:p>
          <a:p>
            <a:pPr marL="0" marR="0" lvl="0" indent="0" algn="l" defTabSz="914400" rtl="0" eaLnBrk="1" fontAlgn="base" latinLnBrk="0" hangingPunct="1">
              <a:lnSpc>
                <a:spcPct val="100000"/>
              </a:lnSpc>
              <a:spcBef>
                <a:spcPts val="0"/>
              </a:spcBef>
              <a:spcAft>
                <a:spcPts val="0"/>
              </a:spcAft>
              <a:buClrTx/>
              <a:buSzTx/>
              <a:buFont typeface="+mj-lt"/>
              <a:buAutoNum type="arabicPeriod"/>
              <a:tabLst/>
              <a:defRPr/>
            </a:pPr>
            <a:r>
              <a:rPr kumimoji="0" lang="en-US" altLang="zh-CN" sz="1400" b="0" i="0" u="none" strike="noStrike" kern="12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rPr>
              <a:t>SYCL</a:t>
            </a:r>
            <a:r>
              <a:rPr kumimoji="0" lang="zh-CN" altLang="en-US" sz="1400" b="0" i="0" u="none" strike="noStrike" kern="12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rPr>
              <a:t>程序相关的源代码，包括解释与结果 </a:t>
            </a:r>
          </a:p>
          <a:p>
            <a:pPr marL="0" marR="0" lvl="0" indent="0" algn="l" defTabSz="914400" rtl="0" eaLnBrk="1" fontAlgn="base" latinLnBrk="0" hangingPunct="1">
              <a:lnSpc>
                <a:spcPct val="100000"/>
              </a:lnSpc>
              <a:spcBef>
                <a:spcPts val="0"/>
              </a:spcBef>
              <a:spcAft>
                <a:spcPts val="0"/>
              </a:spcAft>
              <a:buClrTx/>
              <a:buSzTx/>
              <a:buFont typeface="+mj-lt"/>
              <a:buAutoNum type="arabicPeriod" startAt="2"/>
              <a:tabLst/>
              <a:defRPr/>
            </a:pPr>
            <a:r>
              <a:rPr kumimoji="0" lang="zh-CN" altLang="en-US" sz="1400" b="0" i="0" u="none" strike="noStrike" kern="12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rPr>
              <a:t>一篇有关项目实施、程序运行结果分析（包括你如何获得该运行结果的说明）或所面临的挑战的报告或心得 </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rPr>
              <a:t>提示：所有代码必须原创，不允许剽窃行为。本作业原文以英文书就，中文翻译仅供参考，如中英文不一致请参考英文原文。 </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rPr>
              <a:t> </a:t>
            </a:r>
            <a:endParaRPr kumimoji="0" lang="zh-CN" altLang="en-US" sz="1400" b="0" i="0" u="none" strike="noStrike" kern="1200" cap="none" spc="0" normalizeH="0" baseline="0" noProof="0">
              <a:ln>
                <a:noFill/>
              </a:ln>
              <a:solidFill>
                <a:srgbClr val="000000"/>
              </a:solidFill>
              <a:effectLst/>
              <a:uLnTx/>
              <a:uFillTx/>
              <a:latin typeface="Segoe UI" panose="020B0502040204020203" pitchFamily="34"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endParaRPr kumimoji="0" lang="en-US" sz="1400" b="0" i="0" u="none" strike="noStrike" kern="1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cs typeface="Times New Roman" panose="02020603050405020304" pitchFamily="18" charset="0"/>
            </a:endParaRPr>
          </a:p>
        </p:txBody>
      </p:sp>
      <p:graphicFrame>
        <p:nvGraphicFramePr>
          <p:cNvPr id="3" name="Object 2">
            <a:extLst>
              <a:ext uri="{FF2B5EF4-FFF2-40B4-BE49-F238E27FC236}">
                <a16:creationId xmlns:a16="http://schemas.microsoft.com/office/drawing/2014/main" id="{C8FB3D20-3129-406E-BDD2-DC7182C042AD}"/>
              </a:ext>
            </a:extLst>
          </p:cNvPr>
          <p:cNvGraphicFramePr>
            <a:graphicFrameLocks noChangeAspect="1"/>
          </p:cNvGraphicFramePr>
          <p:nvPr/>
        </p:nvGraphicFramePr>
        <p:xfrm>
          <a:off x="10141057" y="5358646"/>
          <a:ext cx="914400" cy="771525"/>
        </p:xfrm>
        <a:graphic>
          <a:graphicData uri="http://schemas.openxmlformats.org/presentationml/2006/ole">
            <mc:AlternateContent xmlns:mc="http://schemas.openxmlformats.org/markup-compatibility/2006">
              <mc:Choice xmlns:v="urn:schemas-microsoft-com:vml" Requires="v">
                <p:oleObj name="PDF" showAsIcon="1" r:id="rId3" imgW="914400" imgH="771480" progId="FoxitReader.Document">
                  <p:embed/>
                </p:oleObj>
              </mc:Choice>
              <mc:Fallback>
                <p:oleObj name="PDF" showAsIcon="1" r:id="rId3" imgW="914400" imgH="771480" progId="FoxitReader.Document">
                  <p:embed/>
                  <p:pic>
                    <p:nvPicPr>
                      <p:cNvPr id="3" name="Object 2">
                        <a:extLst>
                          <a:ext uri="{FF2B5EF4-FFF2-40B4-BE49-F238E27FC236}">
                            <a16:creationId xmlns:a16="http://schemas.microsoft.com/office/drawing/2014/main" id="{C8FB3D20-3129-406E-BDD2-DC7182C042AD}"/>
                          </a:ext>
                        </a:extLst>
                      </p:cNvPr>
                      <p:cNvPicPr/>
                      <p:nvPr/>
                    </p:nvPicPr>
                    <p:blipFill>
                      <a:blip r:embed="rId4"/>
                      <a:stretch>
                        <a:fillRect/>
                      </a:stretch>
                    </p:blipFill>
                    <p:spPr>
                      <a:xfrm>
                        <a:off x="10141057" y="5358646"/>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222724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68EB66-CF3D-3F66-D2A4-6998FCAC4A03}"/>
              </a:ext>
            </a:extLst>
          </p:cNvPr>
          <p:cNvSpPr>
            <a:spLocks noGrp="1"/>
          </p:cNvSpPr>
          <p:nvPr>
            <p:ph idx="1"/>
          </p:nvPr>
        </p:nvSpPr>
        <p:spPr/>
        <p:txBody>
          <a:bodyPr>
            <a:normAutofit/>
          </a:bodyPr>
          <a:lstStyle/>
          <a:p>
            <a:r>
              <a:rPr lang="en-US" altLang="zh-CN" sz="2800" dirty="0">
                <a:latin typeface="+mn-ea"/>
                <a:hlinkClick r:id="rId2"/>
              </a:rPr>
              <a:t>SYCL 2020 </a:t>
            </a:r>
            <a:r>
              <a:rPr lang="zh-CN" altLang="en-US" sz="2800" dirty="0">
                <a:latin typeface="+mn-ea"/>
                <a:hlinkClick r:id="rId2"/>
              </a:rPr>
              <a:t>技术标准 </a:t>
            </a:r>
            <a:endParaRPr lang="en-US" altLang="zh-CN" sz="2800" dirty="0">
              <a:latin typeface="+mn-ea"/>
            </a:endParaRPr>
          </a:p>
          <a:p>
            <a:r>
              <a:rPr lang="en-US" altLang="zh-CN" sz="2800" dirty="0">
                <a:latin typeface="+mn-ea"/>
                <a:hlinkClick r:id="rId3"/>
              </a:rPr>
              <a:t>SYCL 2020</a:t>
            </a:r>
            <a:r>
              <a:rPr lang="zh-CN" altLang="en-US" sz="2800" dirty="0">
                <a:latin typeface="+mn-ea"/>
                <a:hlinkClick r:id="rId3"/>
              </a:rPr>
              <a:t>快速参考指南</a:t>
            </a:r>
            <a:endParaRPr lang="en-US" altLang="zh-CN" sz="2800" dirty="0">
              <a:latin typeface="+mn-ea"/>
              <a:hlinkClick r:id="rId3"/>
            </a:endParaRPr>
          </a:p>
          <a:p>
            <a:r>
              <a:rPr lang="en-US" altLang="zh-CN" sz="2800" dirty="0">
                <a:latin typeface="+mn-ea"/>
                <a:hlinkClick r:id="rId4"/>
              </a:rPr>
              <a:t>Data Parallel C++  from </a:t>
            </a:r>
            <a:r>
              <a:rPr lang="en-US" altLang="zh-CN" sz="2800" dirty="0" err="1">
                <a:latin typeface="+mn-ea"/>
                <a:hlinkClick r:id="rId4"/>
              </a:rPr>
              <a:t>Apress</a:t>
            </a:r>
            <a:r>
              <a:rPr lang="en-US" altLang="zh-CN" sz="2800" dirty="0">
                <a:latin typeface="+mn-ea"/>
                <a:hlinkClick r:id="rId4"/>
              </a:rPr>
              <a:t> Open</a:t>
            </a:r>
            <a:endParaRPr lang="en-US" sz="2800" dirty="0">
              <a:latin typeface="+mn-ea"/>
              <a:hlinkClick r:id="rId3"/>
            </a:endParaRPr>
          </a:p>
          <a:p>
            <a:r>
              <a:rPr lang="en-US" sz="2800" dirty="0">
                <a:latin typeface="+mn-ea"/>
                <a:hlinkClick r:id="rId5"/>
              </a:rPr>
              <a:t>SYCL Academy</a:t>
            </a:r>
            <a:endParaRPr lang="en-US" sz="2800" dirty="0">
              <a:latin typeface="+mn-ea"/>
              <a:hlinkClick r:id="rId3"/>
            </a:endParaRPr>
          </a:p>
          <a:p>
            <a:r>
              <a:rPr lang="en-US" sz="2800" dirty="0">
                <a:latin typeface="+mn-ea"/>
                <a:hlinkClick r:id="rId6"/>
              </a:rPr>
              <a:t>Essentials of SYCL* </a:t>
            </a:r>
            <a:endParaRPr lang="en-US" sz="2800" dirty="0">
              <a:latin typeface="+mn-ea"/>
              <a:hlinkClick r:id="rId3"/>
            </a:endParaRPr>
          </a:p>
          <a:p>
            <a:endParaRPr lang="en-US" sz="2800" dirty="0">
              <a:latin typeface="+mn-ea"/>
              <a:hlinkClick r:id="rId3"/>
            </a:endParaRPr>
          </a:p>
          <a:p>
            <a:endParaRPr lang="en-US" sz="2800" dirty="0">
              <a:latin typeface="+mn-ea"/>
              <a:hlinkClick r:id="rId3"/>
            </a:endParaRPr>
          </a:p>
        </p:txBody>
      </p:sp>
      <p:sp>
        <p:nvSpPr>
          <p:cNvPr id="4" name="Slide Number Placeholder 3">
            <a:extLst>
              <a:ext uri="{FF2B5EF4-FFF2-40B4-BE49-F238E27FC236}">
                <a16:creationId xmlns:a16="http://schemas.microsoft.com/office/drawing/2014/main" id="{BF883716-FE7E-D20B-F8DB-CB4F2B798370}"/>
              </a:ext>
            </a:extLst>
          </p:cNvPr>
          <p:cNvSpPr>
            <a:spLocks noGrp="1"/>
          </p:cNvSpPr>
          <p:nvPr>
            <p:ph type="sldNum" sz="quarter" idx="12"/>
          </p:nvPr>
        </p:nvSpPr>
        <p:spPr/>
        <p:txBody>
          <a:bodyPr/>
          <a:lstStyle/>
          <a:p>
            <a:fld id="{EAB89FFF-3F45-4680-8077-8C59E659A6AA}" type="slidenum">
              <a:rPr lang="zh-CN" altLang="en-US" smtClean="0"/>
              <a:pPr/>
              <a:t>12</a:t>
            </a:fld>
            <a:endParaRPr lang="zh-CN" altLang="en-US"/>
          </a:p>
        </p:txBody>
      </p:sp>
      <p:sp>
        <p:nvSpPr>
          <p:cNvPr id="5" name="Rectangle">
            <a:extLst>
              <a:ext uri="{FF2B5EF4-FFF2-40B4-BE49-F238E27FC236}">
                <a16:creationId xmlns:a16="http://schemas.microsoft.com/office/drawing/2014/main" id="{965C7B24-4EBD-9C7F-2155-96BF6976375C}"/>
              </a:ext>
            </a:extLst>
          </p:cNvPr>
          <p:cNvSpPr/>
          <p:nvPr/>
        </p:nvSpPr>
        <p:spPr>
          <a:xfrm rot="16200000">
            <a:off x="5682093" y="-5679889"/>
            <a:ext cx="827808" cy="12187585"/>
          </a:xfrm>
          <a:prstGeom prst="rect">
            <a:avLst/>
          </a:prstGeom>
          <a:solidFill>
            <a:srgbClr val="0068B5"/>
          </a:solidFill>
          <a:ln w="12700">
            <a:miter lim="400000"/>
          </a:ln>
        </p:spPr>
        <p:txBody>
          <a:bodyPr lIns="0" tIns="0" rIns="0" bIns="0" anchor="ctr"/>
          <a:lstStyle/>
          <a:p>
            <a:pPr algn="ctr" defTabSz="412667">
              <a:defRPr sz="3200">
                <a:solidFill>
                  <a:srgbClr val="FFFFFF"/>
                </a:solidFill>
                <a:latin typeface="Helvetica Neue Medium"/>
                <a:ea typeface="Helvetica Neue Medium"/>
                <a:cs typeface="Helvetica Neue Medium"/>
                <a:sym typeface="Helvetica Neue Medium"/>
              </a:defRPr>
            </a:pPr>
            <a:endParaRPr sz="1600">
              <a:solidFill>
                <a:srgbClr val="FFFFFF"/>
              </a:solidFill>
              <a:latin typeface="Helvetica Neue Medium"/>
              <a:sym typeface="Helvetica Neue Medium"/>
            </a:endParaRPr>
          </a:p>
        </p:txBody>
      </p:sp>
      <p:sp>
        <p:nvSpPr>
          <p:cNvPr id="6" name="矩形 10">
            <a:extLst>
              <a:ext uri="{FF2B5EF4-FFF2-40B4-BE49-F238E27FC236}">
                <a16:creationId xmlns:a16="http://schemas.microsoft.com/office/drawing/2014/main" id="{CA36A269-CE6F-5E2D-F96B-D8746F9AAF66}"/>
              </a:ext>
            </a:extLst>
          </p:cNvPr>
          <p:cNvSpPr/>
          <p:nvPr/>
        </p:nvSpPr>
        <p:spPr>
          <a:xfrm>
            <a:off x="4618669" y="85632"/>
            <a:ext cx="3275256" cy="646203"/>
          </a:xfrm>
          <a:prstGeom prst="rect">
            <a:avLst/>
          </a:prstGeom>
        </p:spPr>
        <p:txBody>
          <a:bodyPr wrap="none">
            <a:spAutoFit/>
          </a:bodyPr>
          <a:lstStyle/>
          <a:p>
            <a:pPr defTabSz="1218926"/>
            <a:r>
              <a:rPr lang="en-US" altLang="zh-CN" sz="3599" dirty="0">
                <a:solidFill>
                  <a:prstClr val="white"/>
                </a:solidFill>
                <a:latin typeface="Intel Clear Hans Light"/>
                <a:ea typeface="Intel Clear Hans Light"/>
              </a:rPr>
              <a:t>SYCL </a:t>
            </a:r>
            <a:r>
              <a:rPr lang="zh-CN" altLang="en-US" sz="3599" dirty="0">
                <a:solidFill>
                  <a:prstClr val="white"/>
                </a:solidFill>
                <a:latin typeface="Intel Clear Hans Light"/>
                <a:ea typeface="Intel Clear Hans Light"/>
              </a:rPr>
              <a:t>参考信息</a:t>
            </a:r>
            <a:endParaRPr lang="en-US" altLang="ja-JP" sz="3599" dirty="0">
              <a:solidFill>
                <a:prstClr val="white"/>
              </a:solidFill>
              <a:latin typeface="Intel Clear Hans Light"/>
              <a:ea typeface="Intel Clear Hans Light"/>
            </a:endParaRPr>
          </a:p>
        </p:txBody>
      </p:sp>
      <p:pic>
        <p:nvPicPr>
          <p:cNvPr id="8" name="Picture 7" descr="A book cover with a moon&#10;&#10;Description automatically generated">
            <a:extLst>
              <a:ext uri="{FF2B5EF4-FFF2-40B4-BE49-F238E27FC236}">
                <a16:creationId xmlns:a16="http://schemas.microsoft.com/office/drawing/2014/main" id="{6820F02F-8794-95CB-2B26-978266CD818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655424" y="2217670"/>
            <a:ext cx="1175406" cy="1782297"/>
          </a:xfrm>
          <a:prstGeom prst="rect">
            <a:avLst/>
          </a:prstGeom>
        </p:spPr>
      </p:pic>
      <p:pic>
        <p:nvPicPr>
          <p:cNvPr id="12" name="Graphic 11">
            <a:extLst>
              <a:ext uri="{FF2B5EF4-FFF2-40B4-BE49-F238E27FC236}">
                <a16:creationId xmlns:a16="http://schemas.microsoft.com/office/drawing/2014/main" id="{0FC0B3ED-9804-A8D9-0597-AF0CF620C2A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94331" y="947814"/>
            <a:ext cx="1219196" cy="532382"/>
          </a:xfrm>
          <a:prstGeom prst="rect">
            <a:avLst/>
          </a:prstGeom>
        </p:spPr>
      </p:pic>
      <p:pic>
        <p:nvPicPr>
          <p:cNvPr id="14" name="Picture 13" descr="A black and grey logo&#10;&#10;Description automatically generated">
            <a:extLst>
              <a:ext uri="{FF2B5EF4-FFF2-40B4-BE49-F238E27FC236}">
                <a16:creationId xmlns:a16="http://schemas.microsoft.com/office/drawing/2014/main" id="{D8F63C6A-5B7C-6EFC-B91F-5B47DED8FCE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368146" y="4657060"/>
            <a:ext cx="3435926" cy="475108"/>
          </a:xfrm>
          <a:prstGeom prst="rect">
            <a:avLst/>
          </a:prstGeom>
        </p:spPr>
      </p:pic>
    </p:spTree>
    <p:extLst>
      <p:ext uri="{BB962C8B-B14F-4D97-AF65-F5344CB8AC3E}">
        <p14:creationId xmlns:p14="http://schemas.microsoft.com/office/powerpoint/2010/main" val="3225721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p:cNvSpPr/>
          <p:nvPr/>
        </p:nvSpPr>
        <p:spPr>
          <a:xfrm rot="16200000">
            <a:off x="5682093" y="-5679889"/>
            <a:ext cx="827808" cy="12187585"/>
          </a:xfrm>
          <a:prstGeom prst="rect">
            <a:avLst/>
          </a:prstGeom>
          <a:solidFill>
            <a:srgbClr val="0068B5"/>
          </a:solidFill>
          <a:ln w="12700">
            <a:miter lim="400000"/>
          </a:ln>
        </p:spPr>
        <p:txBody>
          <a:bodyPr lIns="0" tIns="0" rIns="0" bIns="0" anchor="ctr"/>
          <a:lstStyle/>
          <a:p>
            <a:pPr algn="ctr" defTabSz="412667">
              <a:defRPr sz="3200">
                <a:solidFill>
                  <a:srgbClr val="FFFFFF"/>
                </a:solidFill>
                <a:latin typeface="Helvetica Neue Medium"/>
                <a:ea typeface="Helvetica Neue Medium"/>
                <a:cs typeface="Helvetica Neue Medium"/>
                <a:sym typeface="Helvetica Neue Medium"/>
              </a:defRPr>
            </a:pPr>
            <a:endParaRPr sz="1600">
              <a:solidFill>
                <a:srgbClr val="FFFFFF"/>
              </a:solidFill>
              <a:latin typeface="Helvetica Neue Medium"/>
              <a:sym typeface="Helvetica Neue Medium"/>
            </a:endParaRPr>
          </a:p>
        </p:txBody>
      </p:sp>
      <p:sp>
        <p:nvSpPr>
          <p:cNvPr id="11" name="矩形 10"/>
          <p:cNvSpPr/>
          <p:nvPr/>
        </p:nvSpPr>
        <p:spPr>
          <a:xfrm>
            <a:off x="5288998" y="45408"/>
            <a:ext cx="2030855" cy="646181"/>
          </a:xfrm>
          <a:prstGeom prst="rect">
            <a:avLst/>
          </a:prstGeom>
        </p:spPr>
        <p:txBody>
          <a:bodyPr wrap="none">
            <a:spAutoFit/>
          </a:bodyPr>
          <a:lstStyle/>
          <a:p>
            <a:pPr defTabSz="1218926"/>
            <a:r>
              <a:rPr lang="zh-CN" altLang="en-US" sz="3599" dirty="0">
                <a:solidFill>
                  <a:prstClr val="white"/>
                </a:solidFill>
                <a:latin typeface="Intel Clear Hans Light"/>
                <a:ea typeface="Intel Clear Hans Light"/>
              </a:rPr>
              <a:t>互动奖励</a:t>
            </a:r>
            <a:endParaRPr lang="en-US" altLang="ja-JP" sz="3599" dirty="0">
              <a:solidFill>
                <a:prstClr val="white"/>
              </a:solidFill>
              <a:latin typeface="Intel Clear Hans Light"/>
              <a:ea typeface="Intel Clear Hans Light"/>
            </a:endParaRPr>
          </a:p>
        </p:txBody>
      </p:sp>
      <p:sp>
        <p:nvSpPr>
          <p:cNvPr id="12" name="灯片编号占位符 14"/>
          <p:cNvSpPr>
            <a:spLocks noGrp="1"/>
          </p:cNvSpPr>
          <p:nvPr>
            <p:ph type="sldNum" sz="quarter" idx="12"/>
          </p:nvPr>
        </p:nvSpPr>
        <p:spPr>
          <a:xfrm>
            <a:off x="8736646" y="6356351"/>
            <a:ext cx="2843772" cy="365125"/>
          </a:xfrm>
        </p:spPr>
        <p:txBody>
          <a:bodyPr/>
          <a:lstStyle/>
          <a:p>
            <a:pPr defTabSz="1218926"/>
            <a:fld id="{EAB89FFF-3F45-4680-8077-8C59E659A6AA}" type="slidenum">
              <a:rPr lang="zh-CN" altLang="en-US">
                <a:solidFill>
                  <a:prstClr val="black">
                    <a:tint val="75000"/>
                  </a:prstClr>
                </a:solidFill>
                <a:latin typeface="IntelOne Text"/>
                <a:ea typeface="Intel Clear Hans"/>
              </a:rPr>
              <a:pPr defTabSz="1218926"/>
              <a:t>13</a:t>
            </a:fld>
            <a:endParaRPr lang="zh-CN" altLang="en-US" dirty="0">
              <a:solidFill>
                <a:prstClr val="black">
                  <a:tint val="75000"/>
                </a:prstClr>
              </a:solidFill>
              <a:latin typeface="IntelOne Text"/>
              <a:ea typeface="Intel Clear Hans"/>
            </a:endParaRPr>
          </a:p>
        </p:txBody>
      </p:sp>
      <p:grpSp>
        <p:nvGrpSpPr>
          <p:cNvPr id="15" name="组合 14"/>
          <p:cNvGrpSpPr/>
          <p:nvPr/>
        </p:nvGrpSpPr>
        <p:grpSpPr>
          <a:xfrm>
            <a:off x="11480500" y="6026786"/>
            <a:ext cx="709296" cy="831215"/>
            <a:chOff x="576067" y="4952474"/>
            <a:chExt cx="892339" cy="1045721"/>
          </a:xfrm>
        </p:grpSpPr>
        <p:sp>
          <p:nvSpPr>
            <p:cNvPr id="16" name="Square">
              <a:extLst>
                <a:ext uri="{FF2B5EF4-FFF2-40B4-BE49-F238E27FC236}">
                  <a16:creationId xmlns:a16="http://schemas.microsoft.com/office/drawing/2014/main" id="{99F366F8-DC49-4E0B-B131-1FB92CC518E3}"/>
                </a:ext>
              </a:extLst>
            </p:cNvPr>
            <p:cNvSpPr/>
            <p:nvPr/>
          </p:nvSpPr>
          <p:spPr>
            <a:xfrm>
              <a:off x="861107" y="5390896"/>
              <a:ext cx="607299" cy="607299"/>
            </a:xfrm>
            <a:prstGeom prst="rect">
              <a:avLst/>
            </a:prstGeom>
            <a:solidFill>
              <a:srgbClr val="2872C5"/>
            </a:solidFill>
            <a:ln w="12700">
              <a:miter lim="400000"/>
            </a:ln>
          </p:spPr>
          <p:txBody>
            <a:bodyPr lIns="0" tIns="0" rIns="0" bIns="0" anchor="ctr"/>
            <a:lstStyle/>
            <a:p>
              <a:pPr algn="ctr" defTabSz="412667">
                <a:defRPr sz="3200">
                  <a:solidFill>
                    <a:srgbClr val="026FC5"/>
                  </a:solidFill>
                  <a:latin typeface="Helvetica Neue Medium"/>
                  <a:ea typeface="Helvetica Neue Medium"/>
                  <a:cs typeface="Helvetica Neue Medium"/>
                  <a:sym typeface="Helvetica Neue Medium"/>
                </a:defRPr>
              </a:pPr>
              <a:endParaRPr sz="1600">
                <a:solidFill>
                  <a:srgbClr val="026FC5"/>
                </a:solidFill>
                <a:latin typeface="Helvetica Neue Medium"/>
                <a:sym typeface="Helvetica Neue Medium"/>
              </a:endParaRPr>
            </a:p>
          </p:txBody>
        </p:sp>
        <p:sp>
          <p:nvSpPr>
            <p:cNvPr id="17" name="Rectangle">
              <a:extLst>
                <a:ext uri="{FF2B5EF4-FFF2-40B4-BE49-F238E27FC236}">
                  <a16:creationId xmlns:a16="http://schemas.microsoft.com/office/drawing/2014/main" id="{10443275-64C7-4249-92B8-990C3BB41279}"/>
                </a:ext>
              </a:extLst>
            </p:cNvPr>
            <p:cNvSpPr/>
            <p:nvPr/>
          </p:nvSpPr>
          <p:spPr>
            <a:xfrm>
              <a:off x="576067" y="5108797"/>
              <a:ext cx="286654" cy="282073"/>
            </a:xfrm>
            <a:prstGeom prst="rect">
              <a:avLst/>
            </a:prstGeom>
            <a:solidFill>
              <a:srgbClr val="00C7FD"/>
            </a:solidFill>
            <a:ln w="12700">
              <a:miter lim="400000"/>
            </a:ln>
          </p:spPr>
          <p:txBody>
            <a:bodyPr lIns="0" tIns="0" rIns="0" bIns="0" anchor="ctr"/>
            <a:lstStyle/>
            <a:p>
              <a:pPr algn="ctr" defTabSz="412667">
                <a:defRPr sz="3200">
                  <a:solidFill>
                    <a:srgbClr val="026FC5"/>
                  </a:solidFill>
                  <a:latin typeface="Helvetica Neue Medium"/>
                  <a:ea typeface="Helvetica Neue Medium"/>
                  <a:cs typeface="Helvetica Neue Medium"/>
                  <a:sym typeface="Helvetica Neue Medium"/>
                </a:defRPr>
              </a:pPr>
              <a:endParaRPr sz="1600">
                <a:solidFill>
                  <a:srgbClr val="026FC5"/>
                </a:solidFill>
                <a:latin typeface="Helvetica Neue Medium"/>
                <a:sym typeface="Helvetica Neue Medium"/>
              </a:endParaRPr>
            </a:p>
          </p:txBody>
        </p:sp>
        <p:sp>
          <p:nvSpPr>
            <p:cNvPr id="18" name="Square">
              <a:extLst>
                <a:ext uri="{FF2B5EF4-FFF2-40B4-BE49-F238E27FC236}">
                  <a16:creationId xmlns:a16="http://schemas.microsoft.com/office/drawing/2014/main" id="{85908D9A-1608-44B4-A0A3-FC9E665728CA}"/>
                </a:ext>
              </a:extLst>
            </p:cNvPr>
            <p:cNvSpPr/>
            <p:nvPr/>
          </p:nvSpPr>
          <p:spPr>
            <a:xfrm>
              <a:off x="861107" y="4952474"/>
              <a:ext cx="157461" cy="157461"/>
            </a:xfrm>
            <a:prstGeom prst="rect">
              <a:avLst/>
            </a:prstGeom>
            <a:solidFill>
              <a:srgbClr val="2872C5"/>
            </a:solidFill>
            <a:ln w="12700">
              <a:miter lim="400000"/>
            </a:ln>
          </p:spPr>
          <p:txBody>
            <a:bodyPr lIns="0" tIns="0" rIns="0" bIns="0" anchor="ctr"/>
            <a:lstStyle/>
            <a:p>
              <a:pPr algn="ctr" defTabSz="412667">
                <a:defRPr sz="3200">
                  <a:solidFill>
                    <a:srgbClr val="026FC5"/>
                  </a:solidFill>
                  <a:latin typeface="Helvetica Neue Medium"/>
                  <a:ea typeface="Helvetica Neue Medium"/>
                  <a:cs typeface="Helvetica Neue Medium"/>
                  <a:sym typeface="Helvetica Neue Medium"/>
                </a:defRPr>
              </a:pPr>
              <a:endParaRPr sz="1600">
                <a:solidFill>
                  <a:srgbClr val="026FC5"/>
                </a:solidFill>
                <a:latin typeface="Helvetica Neue Medium"/>
                <a:sym typeface="Helvetica Neue Medium"/>
              </a:endParaRPr>
            </a:p>
          </p:txBody>
        </p:sp>
      </p:grpSp>
      <p:sp>
        <p:nvSpPr>
          <p:cNvPr id="2" name="Text Placeholder 13">
            <a:extLst>
              <a:ext uri="{FF2B5EF4-FFF2-40B4-BE49-F238E27FC236}">
                <a16:creationId xmlns:a16="http://schemas.microsoft.com/office/drawing/2014/main" id="{A22A0798-A3F7-8020-5F08-57D675BCB54D}"/>
              </a:ext>
            </a:extLst>
          </p:cNvPr>
          <p:cNvSpPr txBox="1">
            <a:spLocks/>
          </p:cNvSpPr>
          <p:nvPr/>
        </p:nvSpPr>
        <p:spPr>
          <a:xfrm>
            <a:off x="406262" y="864110"/>
            <a:ext cx="5829046" cy="4163694"/>
          </a:xfrm>
          <a:prstGeom prst="rect">
            <a:avLst/>
          </a:prstGeom>
        </p:spPr>
        <p:txBody>
          <a:bodyPr>
            <a:normAutofit/>
          </a:bodyPr>
          <a:lstStyle>
            <a:lvl1pPr marL="457189" indent="-457189" algn="l" defTabSz="1219170"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defTabSz="1218926">
              <a:buNone/>
            </a:pPr>
            <a:r>
              <a:rPr lang="zh-CN" altLang="en-US" sz="2400" b="1" dirty="0">
                <a:solidFill>
                  <a:srgbClr val="0068B5"/>
                </a:solidFill>
                <a:latin typeface="Intel Clear Hans" panose="020B0604020203020204" pitchFamily="34" charset="-122"/>
                <a:ea typeface="Intel Clear Hans" panose="020B0604020203020204" pitchFamily="34" charset="-122"/>
              </a:rPr>
              <a:t>参与方式</a:t>
            </a:r>
            <a:endParaRPr lang="en-US" altLang="zh-CN" sz="2400" b="1" dirty="0">
              <a:solidFill>
                <a:srgbClr val="0068B5"/>
              </a:solidFill>
              <a:latin typeface="Intel Clear Hans" panose="020B0604020203020204" pitchFamily="34" charset="-122"/>
              <a:ea typeface="Intel Clear Hans" panose="020B0604020203020204" pitchFamily="34" charset="-122"/>
            </a:endParaRPr>
          </a:p>
          <a:p>
            <a:pPr marL="457063" indent="-457063" defTabSz="1218926">
              <a:buFont typeface="Arial" pitchFamily="34" charset="0"/>
              <a:buAutoNum type="arabicPeriod"/>
            </a:pPr>
            <a:r>
              <a:rPr lang="zh-CN" altLang="en-US" sz="2400" dirty="0">
                <a:solidFill>
                  <a:prstClr val="black"/>
                </a:solidFill>
                <a:latin typeface="Intel Clear Hans" panose="020B0604020203020204" pitchFamily="34" charset="-122"/>
                <a:ea typeface="Intel Clear Hans" panose="020B0604020203020204" pitchFamily="34" charset="-122"/>
              </a:rPr>
              <a:t>扫码填写问卷，选择对应的时间场次（</a:t>
            </a:r>
            <a:r>
              <a:rPr lang="en-US" altLang="zh-CN" sz="2400" dirty="0">
                <a:solidFill>
                  <a:prstClr val="black"/>
                </a:solidFill>
                <a:latin typeface="Intel Clear Hans" panose="020B0604020203020204" pitchFamily="34" charset="-122"/>
                <a:ea typeface="Intel Clear Hans" panose="020B0604020203020204" pitchFamily="34" charset="-122"/>
              </a:rPr>
              <a:t>2023/10/10</a:t>
            </a:r>
            <a:r>
              <a:rPr lang="zh-CN" altLang="en-US" sz="2400" dirty="0">
                <a:solidFill>
                  <a:prstClr val="black"/>
                </a:solidFill>
                <a:latin typeface="Intel Clear Hans" panose="020B0604020203020204" pitchFamily="34" charset="-122"/>
                <a:ea typeface="Intel Clear Hans" panose="020B0604020203020204" pitchFamily="34" charset="-122"/>
              </a:rPr>
              <a:t> </a:t>
            </a:r>
            <a:r>
              <a:rPr lang="en-US" altLang="zh-CN" sz="2400" dirty="0" err="1">
                <a:solidFill>
                  <a:prstClr val="black"/>
                </a:solidFill>
                <a:latin typeface="Intel Clear Hans" panose="020B0604020203020204" pitchFamily="34" charset="-122"/>
                <a:ea typeface="Intel Clear Hans" panose="020B0604020203020204" pitchFamily="34" charset="-122"/>
              </a:rPr>
              <a:t>oneAPI</a:t>
            </a:r>
            <a:r>
              <a:rPr lang="zh-CN" altLang="en-US" sz="2400" dirty="0">
                <a:solidFill>
                  <a:prstClr val="black"/>
                </a:solidFill>
                <a:latin typeface="Intel Clear Hans" panose="020B0604020203020204" pitchFamily="34" charset="-122"/>
                <a:ea typeface="Intel Clear Hans" panose="020B0604020203020204" pitchFamily="34" charset="-122"/>
              </a:rPr>
              <a:t> </a:t>
            </a:r>
            <a:r>
              <a:rPr lang="en-US" altLang="zh-CN" sz="2400" dirty="0">
                <a:solidFill>
                  <a:prstClr val="black"/>
                </a:solidFill>
                <a:latin typeface="Intel Clear Hans" panose="020B0604020203020204" pitchFamily="34" charset="-122"/>
                <a:ea typeface="Intel Clear Hans" panose="020B0604020203020204" pitchFamily="34" charset="-122"/>
              </a:rPr>
              <a:t>10</a:t>
            </a:r>
            <a:r>
              <a:rPr lang="zh-CN" altLang="en-US" sz="2400" dirty="0">
                <a:solidFill>
                  <a:prstClr val="black"/>
                </a:solidFill>
                <a:latin typeface="Intel Clear Hans" panose="020B0604020203020204" pitchFamily="34" charset="-122"/>
                <a:ea typeface="Intel Clear Hans" panose="020B0604020203020204" pitchFamily="34" charset="-122"/>
              </a:rPr>
              <a:t>月培训</a:t>
            </a:r>
            <a:r>
              <a:rPr lang="en-US" altLang="zh-CN" sz="2400" dirty="0">
                <a:solidFill>
                  <a:prstClr val="black"/>
                </a:solidFill>
                <a:latin typeface="Intel Clear Hans" panose="020B0604020203020204" pitchFamily="34" charset="-122"/>
                <a:ea typeface="Intel Clear Hans" panose="020B0604020203020204" pitchFamily="34" charset="-122"/>
              </a:rPr>
              <a:t>)</a:t>
            </a:r>
            <a:r>
              <a:rPr lang="zh-CN" altLang="en-US" sz="2400" dirty="0">
                <a:solidFill>
                  <a:prstClr val="black"/>
                </a:solidFill>
                <a:latin typeface="Intel Clear Hans" panose="020B0604020203020204" pitchFamily="34" charset="-122"/>
                <a:ea typeface="Intel Clear Hans" panose="020B0604020203020204" pitchFamily="34" charset="-122"/>
              </a:rPr>
              <a:t>，</a:t>
            </a:r>
            <a:r>
              <a:rPr lang="zh-CN" altLang="en-US" sz="2400" dirty="0">
                <a:solidFill>
                  <a:srgbClr val="FF0000"/>
                </a:solidFill>
                <a:latin typeface="Intel Clear Hans" panose="020B0604020203020204" pitchFamily="34" charset="-122"/>
                <a:ea typeface="Intel Clear Hans" panose="020B0604020203020204" pitchFamily="34" charset="-122"/>
              </a:rPr>
              <a:t>截屏第五页最后一个问题，先保存截屏，继续点下一页直到出现感谢页面完全完成问卷</a:t>
            </a:r>
            <a:endParaRPr lang="en-US" altLang="zh-CN" sz="2400" dirty="0">
              <a:solidFill>
                <a:srgbClr val="FF0000"/>
              </a:solidFill>
              <a:latin typeface="Intel Clear Hans" panose="020B0604020203020204" pitchFamily="34" charset="-122"/>
              <a:ea typeface="Intel Clear Hans" panose="020B0604020203020204" pitchFamily="34" charset="-122"/>
            </a:endParaRPr>
          </a:p>
          <a:p>
            <a:pPr marL="457063" indent="-457063" defTabSz="1218926">
              <a:buFont typeface="Arial" pitchFamily="34" charset="0"/>
              <a:buAutoNum type="arabicPeriod"/>
            </a:pPr>
            <a:endParaRPr lang="en-US" altLang="zh-CN" sz="2400" dirty="0">
              <a:solidFill>
                <a:prstClr val="black"/>
              </a:solidFill>
              <a:latin typeface="Intel Clear Hans" panose="020B0604020203020204" pitchFamily="34" charset="-122"/>
              <a:ea typeface="Intel Clear Hans" panose="020B0604020203020204" pitchFamily="34" charset="-122"/>
            </a:endParaRPr>
          </a:p>
          <a:p>
            <a:pPr marL="457063" indent="-457063" defTabSz="1218926">
              <a:buFont typeface="Arial" pitchFamily="34" charset="0"/>
              <a:buAutoNum type="arabicPeriod"/>
            </a:pPr>
            <a:endParaRPr lang="en-US" altLang="zh-CN" sz="2400" dirty="0">
              <a:solidFill>
                <a:prstClr val="black"/>
              </a:solidFill>
              <a:latin typeface="Intel Clear Hans" panose="020B0604020203020204" pitchFamily="34" charset="-122"/>
              <a:ea typeface="Intel Clear Hans" panose="020B0604020203020204" pitchFamily="34" charset="-122"/>
            </a:endParaRPr>
          </a:p>
          <a:p>
            <a:pPr marL="342797" indent="-342797" defTabSz="1218926"/>
            <a:endParaRPr lang="zh-CN" altLang="en-US" sz="2400" dirty="0">
              <a:solidFill>
                <a:prstClr val="black"/>
              </a:solidFill>
              <a:latin typeface="Intel Clear Hans" panose="020B0604020203020204" pitchFamily="34" charset="-122"/>
              <a:ea typeface="Intel Clear Hans" panose="020B0604020203020204" pitchFamily="34" charset="-122"/>
            </a:endParaRPr>
          </a:p>
        </p:txBody>
      </p:sp>
      <p:sp>
        <p:nvSpPr>
          <p:cNvPr id="4" name="Rectangle 2">
            <a:extLst>
              <a:ext uri="{FF2B5EF4-FFF2-40B4-BE49-F238E27FC236}">
                <a16:creationId xmlns:a16="http://schemas.microsoft.com/office/drawing/2014/main" id="{069CF2B8-4F4F-31EE-DF42-467F7C18B449}"/>
              </a:ext>
            </a:extLst>
          </p:cNvPr>
          <p:cNvSpPr>
            <a:spLocks noChangeArrowheads="1"/>
          </p:cNvSpPr>
          <p:nvPr/>
        </p:nvSpPr>
        <p:spPr bwMode="auto">
          <a:xfrm>
            <a:off x="4580938" y="2239118"/>
            <a:ext cx="184664" cy="369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07" tIns="45703" rIns="91407" bIns="45703" numCol="1" anchor="ctr" anchorCtr="0" compatLnSpc="1">
            <a:prstTxWarp prst="textNoShape">
              <a:avLst/>
            </a:prstTxWarp>
            <a:spAutoFit/>
          </a:bodyPr>
          <a:lstStyle/>
          <a:p>
            <a:pPr defTabSz="914126"/>
            <a:endParaRPr lang="en-US">
              <a:solidFill>
                <a:srgbClr val="000000"/>
              </a:solidFill>
              <a:latin typeface="Intel Clear"/>
              <a:ea typeface="Intel Clear Hans"/>
            </a:endParaRPr>
          </a:p>
        </p:txBody>
      </p:sp>
      <p:pic>
        <p:nvPicPr>
          <p:cNvPr id="7" name="Picture 6" descr="Graphical user interface, text, application, email&#10;&#10;Description automatically generated">
            <a:extLst>
              <a:ext uri="{FF2B5EF4-FFF2-40B4-BE49-F238E27FC236}">
                <a16:creationId xmlns:a16="http://schemas.microsoft.com/office/drawing/2014/main" id="{AD9DB980-C9F1-4B1D-4CFA-4C48569D64A5}"/>
              </a:ext>
            </a:extLst>
          </p:cNvPr>
          <p:cNvPicPr>
            <a:picLocks noChangeAspect="1"/>
          </p:cNvPicPr>
          <p:nvPr/>
        </p:nvPicPr>
        <p:blipFill rotWithShape="1">
          <a:blip r:embed="rId2" cstate="screen">
            <a:extLst>
              <a:ext uri="{28A0092B-C50C-407E-A947-70E740481C1C}">
                <a14:useLocalDpi xmlns:a14="http://schemas.microsoft.com/office/drawing/2010/main" val="0"/>
              </a:ext>
            </a:extLst>
          </a:blip>
          <a:srcRect b="53410"/>
          <a:stretch/>
        </p:blipFill>
        <p:spPr>
          <a:xfrm>
            <a:off x="2923084" y="3285018"/>
            <a:ext cx="2885031" cy="731506"/>
          </a:xfrm>
          <a:prstGeom prst="rect">
            <a:avLst/>
          </a:prstGeom>
        </p:spPr>
      </p:pic>
      <p:sp>
        <p:nvSpPr>
          <p:cNvPr id="8" name="TextBox 7">
            <a:extLst>
              <a:ext uri="{FF2B5EF4-FFF2-40B4-BE49-F238E27FC236}">
                <a16:creationId xmlns:a16="http://schemas.microsoft.com/office/drawing/2014/main" id="{E04C8A3D-A17C-E721-493D-F355149D63AE}"/>
              </a:ext>
            </a:extLst>
          </p:cNvPr>
          <p:cNvSpPr txBox="1"/>
          <p:nvPr/>
        </p:nvSpPr>
        <p:spPr>
          <a:xfrm>
            <a:off x="6418621" y="814455"/>
            <a:ext cx="3754613" cy="28305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defTabSz="609417">
              <a:spcBef>
                <a:spcPts val="1200"/>
              </a:spcBef>
            </a:pPr>
            <a:r>
              <a:rPr lang="zh-CN" altLang="en-US" sz="2400" b="1" dirty="0">
                <a:solidFill>
                  <a:srgbClr val="0068B5"/>
                </a:solidFill>
                <a:latin typeface="Intel Clear Hans" panose="020B0604020203020204" pitchFamily="34" charset="-122"/>
                <a:ea typeface="Intel Clear Hans" panose="020B0604020203020204" pitchFamily="34" charset="-122"/>
                <a:cs typeface="Intel Clear Light" panose="020B0404020203020204" pitchFamily="34" charset="0"/>
                <a:sym typeface="Helvetica"/>
              </a:rPr>
              <a:t>奖品</a:t>
            </a:r>
            <a:endParaRPr lang="en-US" altLang="zh-CN" sz="2400" b="1" dirty="0">
              <a:solidFill>
                <a:srgbClr val="0068B5"/>
              </a:solidFill>
              <a:latin typeface="Intel Clear Hans" panose="020B0604020203020204" pitchFamily="34" charset="-122"/>
              <a:ea typeface="Intel Clear Hans" panose="020B0604020203020204" pitchFamily="34" charset="-122"/>
              <a:cs typeface="Intel Clear Light" panose="020B0404020203020204" pitchFamily="34" charset="0"/>
              <a:sym typeface="Helvetica"/>
            </a:endParaRPr>
          </a:p>
          <a:p>
            <a:pPr marL="457063" indent="-457063" defTabSz="609417">
              <a:spcBef>
                <a:spcPts val="1200"/>
              </a:spcBef>
              <a:buFontTx/>
              <a:buAutoNum type="arabicPeriod"/>
            </a:pPr>
            <a:r>
              <a:rPr lang="zh-CN" altLang="en-US" sz="2400" dirty="0">
                <a:solidFill>
                  <a:prstClr val="black"/>
                </a:solidFill>
                <a:latin typeface="Intel Clear Hans" panose="020B0604020203020204" pitchFamily="34" charset="-122"/>
                <a:ea typeface="Intel Clear Hans" panose="020B0604020203020204" pitchFamily="34" charset="-122"/>
                <a:cs typeface="Intel Clear Light" panose="020B0404020203020204" pitchFamily="34" charset="0"/>
                <a:sym typeface="Helvetica"/>
              </a:rPr>
              <a:t>从所有参与者中抽取十位获得幸运奖</a:t>
            </a:r>
            <a:endParaRPr lang="en-US" altLang="zh-CN" sz="2400" dirty="0">
              <a:solidFill>
                <a:prstClr val="black"/>
              </a:solidFill>
              <a:latin typeface="Intel Clear Hans" panose="020B0604020203020204" pitchFamily="34" charset="-122"/>
              <a:ea typeface="Intel Clear Hans" panose="020B0604020203020204" pitchFamily="34" charset="-122"/>
              <a:cs typeface="Intel Clear Light" panose="020B0404020203020204" pitchFamily="34" charset="0"/>
              <a:sym typeface="Helvetica"/>
            </a:endParaRPr>
          </a:p>
          <a:p>
            <a:pPr marL="457063" indent="-457063" defTabSz="914126">
              <a:buFont typeface="Wingdings" pitchFamily="2" charset="2"/>
              <a:buAutoNum type="arabicPeriod"/>
            </a:pPr>
            <a:r>
              <a:rPr lang="zh-CN" altLang="en-US" sz="2400" dirty="0">
                <a:solidFill>
                  <a:prstClr val="black"/>
                </a:solidFill>
                <a:latin typeface="Intel Clear Hans" panose="020B0604020203020204" pitchFamily="34" charset="-122"/>
                <a:ea typeface="Intel Clear Hans" panose="020B0604020203020204" pitchFamily="34" charset="-122"/>
                <a:cs typeface="Intel Clear Light" panose="020B0404020203020204" pitchFamily="34" charset="0"/>
                <a:sym typeface="Helvetica"/>
              </a:rPr>
              <a:t>将为所有正在使用</a:t>
            </a:r>
            <a:r>
              <a:rPr lang="en-US" altLang="zh-CN" sz="2400" dirty="0" err="1">
                <a:solidFill>
                  <a:prstClr val="black"/>
                </a:solidFill>
                <a:latin typeface="Intel Clear Hans" panose="020B0604020203020204" pitchFamily="34" charset="-122"/>
                <a:ea typeface="Intel Clear Hans" panose="020B0604020203020204" pitchFamily="34" charset="-122"/>
                <a:cs typeface="Intel Clear Light" panose="020B0404020203020204" pitchFamily="34" charset="0"/>
                <a:sym typeface="Helvetica"/>
              </a:rPr>
              <a:t>oneAPI</a:t>
            </a:r>
            <a:r>
              <a:rPr lang="zh-CN" altLang="en-US" sz="2400" dirty="0">
                <a:solidFill>
                  <a:prstClr val="black"/>
                </a:solidFill>
                <a:latin typeface="Intel Clear Hans" panose="020B0604020203020204" pitchFamily="34" charset="-122"/>
                <a:ea typeface="Intel Clear Hans" panose="020B0604020203020204" pitchFamily="34" charset="-122"/>
                <a:cs typeface="Intel Clear Light" panose="020B0404020203020204" pitchFamily="34" charset="0"/>
                <a:sym typeface="Helvetica"/>
              </a:rPr>
              <a:t>的小伙伴们送上</a:t>
            </a:r>
            <a:r>
              <a:rPr lang="en-US" sz="2400" dirty="0" err="1">
                <a:solidFill>
                  <a:prstClr val="black"/>
                </a:solidFill>
                <a:latin typeface="Intel Clear Hans" panose="020B0604020203020204" pitchFamily="34" charset="-122"/>
                <a:ea typeface="Intel Clear Hans" panose="020B0604020203020204" pitchFamily="34" charset="-122"/>
                <a:cs typeface="Intel Clear Light" panose="020B0404020203020204" pitchFamily="34" charset="0"/>
                <a:sym typeface="Helvetica"/>
              </a:rPr>
              <a:t>oneAPI</a:t>
            </a:r>
            <a:r>
              <a:rPr lang="en-US" sz="2400" dirty="0">
                <a:solidFill>
                  <a:prstClr val="black"/>
                </a:solidFill>
                <a:latin typeface="Intel Clear Hans" panose="020B0604020203020204" pitchFamily="34" charset="-122"/>
                <a:ea typeface="Intel Clear Hans" panose="020B0604020203020204" pitchFamily="34" charset="-122"/>
                <a:cs typeface="Intel Clear Light" panose="020B0404020203020204" pitchFamily="34" charset="0"/>
                <a:sym typeface="Helvetica"/>
              </a:rPr>
              <a:t> </a:t>
            </a:r>
            <a:r>
              <a:rPr lang="zh-CN" altLang="en-US" sz="2400" dirty="0">
                <a:solidFill>
                  <a:prstClr val="black"/>
                </a:solidFill>
                <a:latin typeface="Intel Clear Hans" panose="020B0604020203020204" pitchFamily="34" charset="-122"/>
                <a:ea typeface="Intel Clear Hans" panose="020B0604020203020204" pitchFamily="34" charset="-122"/>
                <a:cs typeface="Intel Clear Light" panose="020B0404020203020204" pitchFamily="34" charset="0"/>
                <a:sym typeface="Helvetica"/>
              </a:rPr>
              <a:t>热心用户奖</a:t>
            </a:r>
            <a:endParaRPr lang="en-US" altLang="zh-CN" sz="2400" dirty="0">
              <a:solidFill>
                <a:prstClr val="black"/>
              </a:solidFill>
              <a:latin typeface="Intel Clear Hans" panose="020B0604020203020204" pitchFamily="34" charset="-122"/>
              <a:ea typeface="Intel Clear Hans" panose="020B0604020203020204" pitchFamily="34" charset="-122"/>
              <a:cs typeface="Intel Clear Light" panose="020B0404020203020204" pitchFamily="34" charset="0"/>
              <a:sym typeface="Helvetica"/>
            </a:endParaRPr>
          </a:p>
          <a:p>
            <a:pPr defTabSz="914126"/>
            <a:r>
              <a:rPr lang="en-US" altLang="zh-CN" sz="2400" dirty="0">
                <a:solidFill>
                  <a:prstClr val="black"/>
                </a:solidFill>
                <a:latin typeface="Intel Clear Hans" panose="020B0604020203020204" pitchFamily="34" charset="-122"/>
                <a:ea typeface="Intel Clear Hans" panose="020B0604020203020204" pitchFamily="34" charset="-122"/>
                <a:cs typeface="Intel Clear Light" panose="020B0404020203020204" pitchFamily="34" charset="0"/>
                <a:sym typeface="Helvetica"/>
              </a:rPr>
              <a:t> </a:t>
            </a:r>
            <a:endParaRPr lang="en-US" sz="2400" dirty="0">
              <a:solidFill>
                <a:prstClr val="black"/>
              </a:solidFill>
              <a:latin typeface="Intel Clear Hans" panose="020B0604020203020204" pitchFamily="34" charset="-122"/>
              <a:ea typeface="Intel Clear Hans" panose="020B0604020203020204" pitchFamily="34" charset="-122"/>
              <a:cs typeface="Intel Clear Light" panose="020B0404020203020204" pitchFamily="34" charset="0"/>
              <a:sym typeface="Helvetica"/>
            </a:endParaRPr>
          </a:p>
        </p:txBody>
      </p:sp>
      <p:sp>
        <p:nvSpPr>
          <p:cNvPr id="9" name="TextBox 8">
            <a:extLst>
              <a:ext uri="{FF2B5EF4-FFF2-40B4-BE49-F238E27FC236}">
                <a16:creationId xmlns:a16="http://schemas.microsoft.com/office/drawing/2014/main" id="{51D47E6A-F566-C9FC-7E6F-4F2908167280}"/>
              </a:ext>
            </a:extLst>
          </p:cNvPr>
          <p:cNvSpPr txBox="1"/>
          <p:nvPr/>
        </p:nvSpPr>
        <p:spPr>
          <a:xfrm>
            <a:off x="10488901" y="5876705"/>
            <a:ext cx="1006449" cy="3691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defTabSz="914126"/>
            <a:r>
              <a:rPr lang="zh-CN" altLang="en-US" dirty="0">
                <a:solidFill>
                  <a:srgbClr val="0068B5"/>
                </a:solidFill>
                <a:latin typeface="Intel Clear Hans" panose="020B0604020203020204" pitchFamily="34" charset="-122"/>
                <a:ea typeface="Intel Clear Hans" panose="020B0604020203020204" pitchFamily="34" charset="-122"/>
                <a:cs typeface="Intel Clear Light" panose="020B0404020203020204" pitchFamily="34" charset="0"/>
                <a:sym typeface="Helvetica"/>
              </a:rPr>
              <a:t>幸运奖</a:t>
            </a:r>
            <a:endParaRPr lang="en-US" dirty="0">
              <a:solidFill>
                <a:srgbClr val="0068B5"/>
              </a:solidFill>
              <a:latin typeface="Intel Clear"/>
              <a:ea typeface="Intel Clear Hans"/>
            </a:endParaRPr>
          </a:p>
        </p:txBody>
      </p:sp>
      <p:sp>
        <p:nvSpPr>
          <p:cNvPr id="10" name="TextBox 9">
            <a:extLst>
              <a:ext uri="{FF2B5EF4-FFF2-40B4-BE49-F238E27FC236}">
                <a16:creationId xmlns:a16="http://schemas.microsoft.com/office/drawing/2014/main" id="{45256180-F827-DC53-C6B4-7877DEA5BC01}"/>
              </a:ext>
            </a:extLst>
          </p:cNvPr>
          <p:cNvSpPr txBox="1"/>
          <p:nvPr/>
        </p:nvSpPr>
        <p:spPr>
          <a:xfrm>
            <a:off x="7535827" y="5876705"/>
            <a:ext cx="1374200" cy="3691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defTabSz="914126"/>
            <a:r>
              <a:rPr lang="zh-CN" altLang="en-US" dirty="0">
                <a:solidFill>
                  <a:srgbClr val="0068B5"/>
                </a:solidFill>
                <a:latin typeface="Intel Clear Hans" panose="020B0604020203020204" pitchFamily="34" charset="-122"/>
                <a:ea typeface="Intel Clear Hans" panose="020B0604020203020204" pitchFamily="34" charset="-122"/>
                <a:cs typeface="Intel Clear Light" panose="020B0404020203020204" pitchFamily="34" charset="0"/>
                <a:sym typeface="Helvetica"/>
              </a:rPr>
              <a:t>热心用户奖</a:t>
            </a:r>
            <a:endParaRPr lang="en-US" dirty="0">
              <a:solidFill>
                <a:srgbClr val="0068B5"/>
              </a:solidFill>
              <a:latin typeface="Intel Clear"/>
              <a:ea typeface="Intel Clear Hans"/>
            </a:endParaRPr>
          </a:p>
        </p:txBody>
      </p:sp>
      <p:sp>
        <p:nvSpPr>
          <p:cNvPr id="14" name="TextBox 13">
            <a:extLst>
              <a:ext uri="{FF2B5EF4-FFF2-40B4-BE49-F238E27FC236}">
                <a16:creationId xmlns:a16="http://schemas.microsoft.com/office/drawing/2014/main" id="{373C3626-ACFA-D051-684F-4F057E684F38}"/>
              </a:ext>
            </a:extLst>
          </p:cNvPr>
          <p:cNvSpPr txBox="1"/>
          <p:nvPr/>
        </p:nvSpPr>
        <p:spPr>
          <a:xfrm>
            <a:off x="4080789" y="5939455"/>
            <a:ext cx="1654371" cy="3691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defTabSz="914126"/>
            <a:r>
              <a:rPr lang="zh-CN" altLang="en-US" dirty="0">
                <a:solidFill>
                  <a:srgbClr val="0068B5"/>
                </a:solidFill>
                <a:latin typeface="Intel Clear Hans" panose="020B0604020203020204" pitchFamily="34" charset="-122"/>
                <a:ea typeface="Intel Clear Hans" panose="020B0604020203020204" pitchFamily="34" charset="-122"/>
                <a:cs typeface="Intel Clear Light" panose="020B0404020203020204" pitchFamily="34" charset="0"/>
                <a:sym typeface="Helvetica"/>
              </a:rPr>
              <a:t>腾讯文档</a:t>
            </a:r>
            <a:endParaRPr lang="en-US" dirty="0">
              <a:solidFill>
                <a:srgbClr val="0068B5"/>
              </a:solidFill>
              <a:latin typeface="Intel Clear"/>
              <a:ea typeface="Intel Clear Hans"/>
            </a:endParaRPr>
          </a:p>
        </p:txBody>
      </p:sp>
      <p:sp>
        <p:nvSpPr>
          <p:cNvPr id="20" name="TextBox 19">
            <a:extLst>
              <a:ext uri="{FF2B5EF4-FFF2-40B4-BE49-F238E27FC236}">
                <a16:creationId xmlns:a16="http://schemas.microsoft.com/office/drawing/2014/main" id="{E578092B-7B02-3ECB-6E8F-60F266FE0E60}"/>
              </a:ext>
            </a:extLst>
          </p:cNvPr>
          <p:cNvSpPr txBox="1"/>
          <p:nvPr/>
        </p:nvSpPr>
        <p:spPr>
          <a:xfrm>
            <a:off x="406262" y="5477957"/>
            <a:ext cx="3694691" cy="12000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defTabSz="914126"/>
            <a:r>
              <a:rPr lang="en-US" altLang="zh-CN" sz="2400" dirty="0">
                <a:solidFill>
                  <a:prstClr val="black"/>
                </a:solidFill>
                <a:latin typeface="Intel Clear Hans" panose="020B0604020203020204" pitchFamily="34" charset="-122"/>
                <a:ea typeface="Intel Clear Hans" panose="020B0604020203020204" pitchFamily="34" charset="-122"/>
                <a:cs typeface="Intel Clear Light" panose="020B0404020203020204" pitchFamily="34" charset="0"/>
                <a:sym typeface="Helvetica"/>
              </a:rPr>
              <a:t>2. </a:t>
            </a:r>
            <a:r>
              <a:rPr lang="zh-CN" altLang="en-US" sz="2400" dirty="0">
                <a:solidFill>
                  <a:srgbClr val="FF0000"/>
                </a:solidFill>
                <a:latin typeface="Intel Clear Hans" panose="020B0604020203020204" pitchFamily="34" charset="-122"/>
                <a:ea typeface="Intel Clear Hans" panose="020B0604020203020204" pitchFamily="34" charset="-122"/>
                <a:cs typeface="Intel Clear Light" panose="020B0404020203020204" pitchFamily="34" charset="0"/>
                <a:sym typeface="Helvetica"/>
              </a:rPr>
              <a:t>扫右边码将第</a:t>
            </a:r>
            <a:r>
              <a:rPr lang="en-US" altLang="zh-CN" sz="2400" dirty="0">
                <a:solidFill>
                  <a:srgbClr val="FF0000"/>
                </a:solidFill>
                <a:latin typeface="Intel Clear Hans" panose="020B0604020203020204" pitchFamily="34" charset="-122"/>
                <a:ea typeface="Intel Clear Hans" panose="020B0604020203020204" pitchFamily="34" charset="-122"/>
                <a:cs typeface="Intel Clear Light" panose="020B0404020203020204" pitchFamily="34" charset="0"/>
                <a:sym typeface="Helvetica"/>
              </a:rPr>
              <a:t>1</a:t>
            </a:r>
            <a:r>
              <a:rPr lang="zh-CN" altLang="en-US" sz="2400" dirty="0">
                <a:solidFill>
                  <a:srgbClr val="FF0000"/>
                </a:solidFill>
                <a:latin typeface="Intel Clear Hans" panose="020B0604020203020204" pitchFamily="34" charset="-122"/>
                <a:ea typeface="Intel Clear Hans" panose="020B0604020203020204" pitchFamily="34" charset="-122"/>
                <a:cs typeface="Intel Clear Light" panose="020B0404020203020204" pitchFamily="34" charset="0"/>
                <a:sym typeface="Helvetica"/>
              </a:rPr>
              <a:t>步保存的截屏</a:t>
            </a:r>
            <a:r>
              <a:rPr lang="zh-CN" altLang="en-US" sz="2400" dirty="0">
                <a:solidFill>
                  <a:prstClr val="black"/>
                </a:solidFill>
                <a:latin typeface="Intel Clear Hans" panose="020B0604020203020204" pitchFamily="34" charset="-122"/>
                <a:ea typeface="Intel Clear Hans" panose="020B0604020203020204" pitchFamily="34" charset="-122"/>
                <a:cs typeface="Intel Clear Light" panose="020B0404020203020204" pitchFamily="34" charset="0"/>
                <a:sym typeface="Helvetica"/>
              </a:rPr>
              <a:t>和邮寄信息提交到腾讯文档中</a:t>
            </a:r>
            <a:endParaRPr lang="en-US" altLang="zh-CN" sz="2400" dirty="0">
              <a:solidFill>
                <a:prstClr val="black"/>
              </a:solidFill>
              <a:latin typeface="Intel Clear Hans" panose="020B0604020203020204" pitchFamily="34" charset="-122"/>
              <a:ea typeface="Intel Clear Hans" panose="020B0604020203020204" pitchFamily="34" charset="-122"/>
              <a:cs typeface="Intel Clear Light" panose="020B0404020203020204" pitchFamily="34" charset="0"/>
              <a:sym typeface="Helvetica"/>
            </a:endParaRPr>
          </a:p>
        </p:txBody>
      </p:sp>
      <p:sp>
        <p:nvSpPr>
          <p:cNvPr id="22" name="TextBox 21">
            <a:extLst>
              <a:ext uri="{FF2B5EF4-FFF2-40B4-BE49-F238E27FC236}">
                <a16:creationId xmlns:a16="http://schemas.microsoft.com/office/drawing/2014/main" id="{050557F9-12F8-3FD4-B7A9-61AA58EE5C1F}"/>
              </a:ext>
            </a:extLst>
          </p:cNvPr>
          <p:cNvSpPr txBox="1"/>
          <p:nvPr/>
        </p:nvSpPr>
        <p:spPr>
          <a:xfrm>
            <a:off x="3973823" y="2915819"/>
            <a:ext cx="1654371" cy="3691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defTabSz="914126"/>
            <a:r>
              <a:rPr lang="zh-CN" altLang="en-US" dirty="0">
                <a:solidFill>
                  <a:srgbClr val="0068B5"/>
                </a:solidFill>
                <a:latin typeface="Intel Clear Hans" panose="020B0604020203020204" pitchFamily="34" charset="-122"/>
                <a:ea typeface="Intel Clear Hans" panose="020B0604020203020204" pitchFamily="34" charset="-122"/>
                <a:cs typeface="Intel Clear Light" panose="020B0404020203020204" pitchFamily="34" charset="0"/>
                <a:sym typeface="Helvetica"/>
              </a:rPr>
              <a:t>截屏参考</a:t>
            </a:r>
            <a:endParaRPr lang="en-US" dirty="0">
              <a:solidFill>
                <a:srgbClr val="0068B5"/>
              </a:solidFill>
              <a:latin typeface="Intel Clear"/>
              <a:ea typeface="Intel Clear Hans"/>
            </a:endParaRPr>
          </a:p>
        </p:txBody>
      </p:sp>
      <p:pic>
        <p:nvPicPr>
          <p:cNvPr id="25" name="Picture 24" descr="A qr code on a white background&#10;&#10;Description automatically generated">
            <a:extLst>
              <a:ext uri="{FF2B5EF4-FFF2-40B4-BE49-F238E27FC236}">
                <a16:creationId xmlns:a16="http://schemas.microsoft.com/office/drawing/2014/main" id="{6D35A6B2-9C90-3D34-0B4A-DD727EAC1E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156" y="3238760"/>
            <a:ext cx="2205997" cy="2205997"/>
          </a:xfrm>
          <a:prstGeom prst="rect">
            <a:avLst/>
          </a:prstGeom>
        </p:spPr>
      </p:pic>
      <p:pic>
        <p:nvPicPr>
          <p:cNvPr id="24" name="Picture 23" descr="A picture containing floor, indoor, design&#10;&#10;Description automatically generated with medium confidence">
            <a:extLst>
              <a:ext uri="{FF2B5EF4-FFF2-40B4-BE49-F238E27FC236}">
                <a16:creationId xmlns:a16="http://schemas.microsoft.com/office/drawing/2014/main" id="{052E3652-71FB-6DA7-F657-EA4BC9A8ADD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93495" y="3429001"/>
            <a:ext cx="1736270" cy="2315027"/>
          </a:xfrm>
          <a:prstGeom prst="rect">
            <a:avLst/>
          </a:prstGeom>
        </p:spPr>
      </p:pic>
      <p:pic>
        <p:nvPicPr>
          <p:cNvPr id="19" name="Picture 18" descr="A qr code on a white background&#10;&#10;Description automatically generated">
            <a:extLst>
              <a:ext uri="{FF2B5EF4-FFF2-40B4-BE49-F238E27FC236}">
                <a16:creationId xmlns:a16="http://schemas.microsoft.com/office/drawing/2014/main" id="{1C086D57-CCF4-AB70-6993-349C22B3A4E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80789" y="4076923"/>
            <a:ext cx="1834092" cy="1834092"/>
          </a:xfrm>
          <a:prstGeom prst="rect">
            <a:avLst/>
          </a:prstGeom>
        </p:spPr>
      </p:pic>
      <p:pic>
        <p:nvPicPr>
          <p:cNvPr id="23" name="Picture 22" descr="A white cylinder with black text&#10;&#10;Description automatically generated">
            <a:extLst>
              <a:ext uri="{FF2B5EF4-FFF2-40B4-BE49-F238E27FC236}">
                <a16:creationId xmlns:a16="http://schemas.microsoft.com/office/drawing/2014/main" id="{55B6D659-0B53-7576-D0B1-041C43A1458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11541" y="2214119"/>
            <a:ext cx="2038163" cy="3590595"/>
          </a:xfrm>
          <a:prstGeom prst="rect">
            <a:avLst/>
          </a:prstGeom>
        </p:spPr>
      </p:pic>
    </p:spTree>
    <p:extLst>
      <p:ext uri="{BB962C8B-B14F-4D97-AF65-F5344CB8AC3E}">
        <p14:creationId xmlns:p14="http://schemas.microsoft.com/office/powerpoint/2010/main" val="1949804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p:cNvSpPr/>
          <p:nvPr/>
        </p:nvSpPr>
        <p:spPr>
          <a:xfrm rot="16200000">
            <a:off x="5682093" y="-5679889"/>
            <a:ext cx="827808" cy="12187585"/>
          </a:xfrm>
          <a:prstGeom prst="rect">
            <a:avLst/>
          </a:prstGeom>
          <a:solidFill>
            <a:srgbClr val="0068B5"/>
          </a:solidFill>
          <a:ln w="12700">
            <a:miter lim="400000"/>
          </a:ln>
        </p:spPr>
        <p:txBody>
          <a:bodyPr lIns="0" tIns="0" rIns="0" bIns="0" anchor="ctr"/>
          <a:lstStyle/>
          <a:p>
            <a:pPr algn="ctr" defTabSz="412667">
              <a:defRPr sz="3200">
                <a:solidFill>
                  <a:srgbClr val="FFFFFF"/>
                </a:solidFill>
                <a:latin typeface="Helvetica Neue Medium"/>
                <a:ea typeface="Helvetica Neue Medium"/>
                <a:cs typeface="Helvetica Neue Medium"/>
                <a:sym typeface="Helvetica Neue Medium"/>
              </a:defRPr>
            </a:pPr>
            <a:endParaRPr sz="1600">
              <a:solidFill>
                <a:srgbClr val="FFFFFF"/>
              </a:solidFill>
              <a:latin typeface="Helvetica Neue Medium"/>
              <a:sym typeface="Helvetica Neue Medium"/>
            </a:endParaRPr>
          </a:p>
        </p:txBody>
      </p:sp>
      <p:sp>
        <p:nvSpPr>
          <p:cNvPr id="11" name="矩形 10"/>
          <p:cNvSpPr/>
          <p:nvPr/>
        </p:nvSpPr>
        <p:spPr>
          <a:xfrm>
            <a:off x="4002643" y="45408"/>
            <a:ext cx="3877985" cy="646203"/>
          </a:xfrm>
          <a:prstGeom prst="rect">
            <a:avLst/>
          </a:prstGeom>
        </p:spPr>
        <p:txBody>
          <a:bodyPr wrap="none">
            <a:spAutoFit/>
          </a:bodyPr>
          <a:lstStyle/>
          <a:p>
            <a:pPr defTabSz="1218926"/>
            <a:r>
              <a:rPr lang="zh-CN" altLang="en-US" sz="3599" dirty="0">
                <a:solidFill>
                  <a:prstClr val="white"/>
                </a:solidFill>
                <a:latin typeface="Intel Clear Hans Light"/>
                <a:ea typeface="Intel Clear Hans Light"/>
              </a:rPr>
              <a:t>课程报告分享有奖</a:t>
            </a:r>
            <a:endParaRPr lang="en-US" altLang="ja-JP" sz="3599" dirty="0">
              <a:solidFill>
                <a:prstClr val="white"/>
              </a:solidFill>
              <a:latin typeface="Intel Clear Hans Light"/>
              <a:ea typeface="Intel Clear Hans Light"/>
            </a:endParaRPr>
          </a:p>
        </p:txBody>
      </p:sp>
      <p:sp>
        <p:nvSpPr>
          <p:cNvPr id="12" name="灯片编号占位符 14"/>
          <p:cNvSpPr>
            <a:spLocks noGrp="1"/>
          </p:cNvSpPr>
          <p:nvPr>
            <p:ph type="sldNum" sz="quarter" idx="12"/>
          </p:nvPr>
        </p:nvSpPr>
        <p:spPr>
          <a:xfrm>
            <a:off x="8736646" y="6356351"/>
            <a:ext cx="2843772" cy="365125"/>
          </a:xfrm>
        </p:spPr>
        <p:txBody>
          <a:bodyPr/>
          <a:lstStyle/>
          <a:p>
            <a:pPr defTabSz="1218926"/>
            <a:fld id="{EAB89FFF-3F45-4680-8077-8C59E659A6AA}" type="slidenum">
              <a:rPr lang="zh-CN" altLang="en-US">
                <a:solidFill>
                  <a:prstClr val="black">
                    <a:tint val="75000"/>
                  </a:prstClr>
                </a:solidFill>
                <a:latin typeface="IntelOne Text"/>
                <a:ea typeface="Intel Clear Hans"/>
              </a:rPr>
              <a:pPr defTabSz="1218926"/>
              <a:t>14</a:t>
            </a:fld>
            <a:endParaRPr lang="zh-CN" altLang="en-US" dirty="0">
              <a:solidFill>
                <a:prstClr val="black">
                  <a:tint val="75000"/>
                </a:prstClr>
              </a:solidFill>
              <a:latin typeface="IntelOne Text"/>
              <a:ea typeface="Intel Clear Hans"/>
            </a:endParaRPr>
          </a:p>
        </p:txBody>
      </p:sp>
      <p:grpSp>
        <p:nvGrpSpPr>
          <p:cNvPr id="15" name="组合 14"/>
          <p:cNvGrpSpPr/>
          <p:nvPr/>
        </p:nvGrpSpPr>
        <p:grpSpPr>
          <a:xfrm>
            <a:off x="11480500" y="6026786"/>
            <a:ext cx="709296" cy="831215"/>
            <a:chOff x="576067" y="4952474"/>
            <a:chExt cx="892339" cy="1045721"/>
          </a:xfrm>
        </p:grpSpPr>
        <p:sp>
          <p:nvSpPr>
            <p:cNvPr id="16" name="Square">
              <a:extLst>
                <a:ext uri="{FF2B5EF4-FFF2-40B4-BE49-F238E27FC236}">
                  <a16:creationId xmlns:a16="http://schemas.microsoft.com/office/drawing/2014/main" id="{99F366F8-DC49-4E0B-B131-1FB92CC518E3}"/>
                </a:ext>
              </a:extLst>
            </p:cNvPr>
            <p:cNvSpPr/>
            <p:nvPr/>
          </p:nvSpPr>
          <p:spPr>
            <a:xfrm>
              <a:off x="861107" y="5390896"/>
              <a:ext cx="607299" cy="607299"/>
            </a:xfrm>
            <a:prstGeom prst="rect">
              <a:avLst/>
            </a:prstGeom>
            <a:solidFill>
              <a:srgbClr val="2872C5"/>
            </a:solidFill>
            <a:ln w="12700">
              <a:miter lim="400000"/>
            </a:ln>
          </p:spPr>
          <p:txBody>
            <a:bodyPr lIns="0" tIns="0" rIns="0" bIns="0" anchor="ctr"/>
            <a:lstStyle/>
            <a:p>
              <a:pPr algn="ctr" defTabSz="412667">
                <a:defRPr sz="3200">
                  <a:solidFill>
                    <a:srgbClr val="026FC5"/>
                  </a:solidFill>
                  <a:latin typeface="Helvetica Neue Medium"/>
                  <a:ea typeface="Helvetica Neue Medium"/>
                  <a:cs typeface="Helvetica Neue Medium"/>
                  <a:sym typeface="Helvetica Neue Medium"/>
                </a:defRPr>
              </a:pPr>
              <a:endParaRPr sz="1600">
                <a:solidFill>
                  <a:srgbClr val="026FC5"/>
                </a:solidFill>
                <a:latin typeface="Helvetica Neue Medium"/>
                <a:sym typeface="Helvetica Neue Medium"/>
              </a:endParaRPr>
            </a:p>
          </p:txBody>
        </p:sp>
        <p:sp>
          <p:nvSpPr>
            <p:cNvPr id="17" name="Rectangle">
              <a:extLst>
                <a:ext uri="{FF2B5EF4-FFF2-40B4-BE49-F238E27FC236}">
                  <a16:creationId xmlns:a16="http://schemas.microsoft.com/office/drawing/2014/main" id="{10443275-64C7-4249-92B8-990C3BB41279}"/>
                </a:ext>
              </a:extLst>
            </p:cNvPr>
            <p:cNvSpPr/>
            <p:nvPr/>
          </p:nvSpPr>
          <p:spPr>
            <a:xfrm>
              <a:off x="576067" y="5108797"/>
              <a:ext cx="286654" cy="282073"/>
            </a:xfrm>
            <a:prstGeom prst="rect">
              <a:avLst/>
            </a:prstGeom>
            <a:solidFill>
              <a:srgbClr val="00C7FD"/>
            </a:solidFill>
            <a:ln w="12700">
              <a:miter lim="400000"/>
            </a:ln>
          </p:spPr>
          <p:txBody>
            <a:bodyPr lIns="0" tIns="0" rIns="0" bIns="0" anchor="ctr"/>
            <a:lstStyle/>
            <a:p>
              <a:pPr algn="ctr" defTabSz="412667">
                <a:defRPr sz="3200">
                  <a:solidFill>
                    <a:srgbClr val="026FC5"/>
                  </a:solidFill>
                  <a:latin typeface="Helvetica Neue Medium"/>
                  <a:ea typeface="Helvetica Neue Medium"/>
                  <a:cs typeface="Helvetica Neue Medium"/>
                  <a:sym typeface="Helvetica Neue Medium"/>
                </a:defRPr>
              </a:pPr>
              <a:endParaRPr sz="1600">
                <a:solidFill>
                  <a:srgbClr val="026FC5"/>
                </a:solidFill>
                <a:latin typeface="Helvetica Neue Medium"/>
                <a:sym typeface="Helvetica Neue Medium"/>
              </a:endParaRPr>
            </a:p>
          </p:txBody>
        </p:sp>
        <p:sp>
          <p:nvSpPr>
            <p:cNvPr id="18" name="Square">
              <a:extLst>
                <a:ext uri="{FF2B5EF4-FFF2-40B4-BE49-F238E27FC236}">
                  <a16:creationId xmlns:a16="http://schemas.microsoft.com/office/drawing/2014/main" id="{85908D9A-1608-44B4-A0A3-FC9E665728CA}"/>
                </a:ext>
              </a:extLst>
            </p:cNvPr>
            <p:cNvSpPr/>
            <p:nvPr/>
          </p:nvSpPr>
          <p:spPr>
            <a:xfrm>
              <a:off x="861107" y="4952474"/>
              <a:ext cx="157461" cy="157461"/>
            </a:xfrm>
            <a:prstGeom prst="rect">
              <a:avLst/>
            </a:prstGeom>
            <a:solidFill>
              <a:srgbClr val="2872C5"/>
            </a:solidFill>
            <a:ln w="12700">
              <a:miter lim="400000"/>
            </a:ln>
          </p:spPr>
          <p:txBody>
            <a:bodyPr lIns="0" tIns="0" rIns="0" bIns="0" anchor="ctr"/>
            <a:lstStyle/>
            <a:p>
              <a:pPr algn="ctr" defTabSz="412667">
                <a:defRPr sz="3200">
                  <a:solidFill>
                    <a:srgbClr val="026FC5"/>
                  </a:solidFill>
                  <a:latin typeface="Helvetica Neue Medium"/>
                  <a:ea typeface="Helvetica Neue Medium"/>
                  <a:cs typeface="Helvetica Neue Medium"/>
                  <a:sym typeface="Helvetica Neue Medium"/>
                </a:defRPr>
              </a:pPr>
              <a:endParaRPr sz="1600">
                <a:solidFill>
                  <a:srgbClr val="026FC5"/>
                </a:solidFill>
                <a:latin typeface="Helvetica Neue Medium"/>
                <a:sym typeface="Helvetica Neue Medium"/>
              </a:endParaRPr>
            </a:p>
          </p:txBody>
        </p:sp>
      </p:grpSp>
      <p:sp>
        <p:nvSpPr>
          <p:cNvPr id="2" name="Text Placeholder 13">
            <a:extLst>
              <a:ext uri="{FF2B5EF4-FFF2-40B4-BE49-F238E27FC236}">
                <a16:creationId xmlns:a16="http://schemas.microsoft.com/office/drawing/2014/main" id="{A22A0798-A3F7-8020-5F08-57D675BCB54D}"/>
              </a:ext>
            </a:extLst>
          </p:cNvPr>
          <p:cNvSpPr txBox="1">
            <a:spLocks/>
          </p:cNvSpPr>
          <p:nvPr/>
        </p:nvSpPr>
        <p:spPr>
          <a:xfrm>
            <a:off x="1" y="848612"/>
            <a:ext cx="12189790" cy="4163694"/>
          </a:xfrm>
          <a:prstGeom prst="rect">
            <a:avLst/>
          </a:prstGeom>
        </p:spPr>
        <p:txBody>
          <a:bodyPr>
            <a:normAutofit/>
          </a:bodyPr>
          <a:lstStyle>
            <a:lvl1pPr marL="457189" indent="-457189" algn="l" defTabSz="1219170"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marR="540385" lvl="0" indent="0">
              <a:lnSpc>
                <a:spcPct val="115000"/>
              </a:lnSpc>
              <a:spcBef>
                <a:spcPts val="415"/>
              </a:spcBef>
              <a:spcAft>
                <a:spcPts val="0"/>
              </a:spcAft>
              <a:buNone/>
              <a:tabLst>
                <a:tab pos="977900" algn="l"/>
              </a:tabLst>
            </a:pPr>
            <a:r>
              <a:rPr lang="zh-CN" sz="1800" dirty="0">
                <a:effectLst/>
                <a:latin typeface="Intel Clear Hans" panose="020B0604020203020204" pitchFamily="34" charset="-128"/>
                <a:ea typeface="Intel Clear Hans" panose="020B0604020203020204" pitchFamily="34" charset="-128"/>
              </a:rPr>
              <a:t>团队必须在</a:t>
            </a:r>
            <a:r>
              <a:rPr lang="en-US" sz="1800" dirty="0">
                <a:effectLst/>
                <a:latin typeface="Intel Clear Hans" panose="020B0604020203020204" pitchFamily="34" charset="-128"/>
                <a:ea typeface="Intel Clear Hans" panose="020B0604020203020204" pitchFamily="34" charset="-128"/>
                <a:cs typeface="Times New Roman" panose="02020603050405020304" pitchFamily="18" charset="0"/>
              </a:rPr>
              <a:t>2023</a:t>
            </a:r>
            <a:r>
              <a:rPr lang="zh-CN" sz="1800" dirty="0">
                <a:effectLst/>
                <a:latin typeface="Intel Clear Hans" panose="020B0604020203020204" pitchFamily="34" charset="-128"/>
                <a:ea typeface="Intel Clear Hans" panose="020B0604020203020204" pitchFamily="34" charset="-128"/>
              </a:rPr>
              <a:t>年</a:t>
            </a:r>
            <a:r>
              <a:rPr lang="en-US" sz="1800" dirty="0">
                <a:effectLst/>
                <a:latin typeface="Intel Clear Hans" panose="020B0604020203020204" pitchFamily="34" charset="-128"/>
                <a:ea typeface="Intel Clear Hans" panose="020B0604020203020204" pitchFamily="34" charset="-128"/>
                <a:cs typeface="Times New Roman" panose="02020603050405020304" pitchFamily="18" charset="0"/>
              </a:rPr>
              <a:t>11</a:t>
            </a:r>
            <a:r>
              <a:rPr lang="zh-CN" sz="1800" dirty="0">
                <a:effectLst/>
                <a:latin typeface="Intel Clear Hans" panose="020B0604020203020204" pitchFamily="34" charset="-128"/>
                <a:ea typeface="Intel Clear Hans" panose="020B0604020203020204" pitchFamily="34" charset="-128"/>
              </a:rPr>
              <a:t>月</a:t>
            </a:r>
            <a:r>
              <a:rPr lang="en-US" altLang="zh-CN" sz="1800" dirty="0">
                <a:effectLst/>
                <a:latin typeface="Intel Clear Hans" panose="020B0604020203020204" pitchFamily="34" charset="-128"/>
                <a:ea typeface="Intel Clear Hans" panose="020B0604020203020204" pitchFamily="34" charset="-128"/>
                <a:cs typeface="Times New Roman" panose="02020603050405020304" pitchFamily="18" charset="0"/>
              </a:rPr>
              <a:t>30</a:t>
            </a:r>
            <a:r>
              <a:rPr lang="zh-CN" sz="1800" dirty="0">
                <a:effectLst/>
                <a:latin typeface="Intel Clear Hans" panose="020B0604020203020204" pitchFamily="34" charset="-128"/>
                <a:ea typeface="Intel Clear Hans" panose="020B0604020203020204" pitchFamily="34" charset="-128"/>
              </a:rPr>
              <a:t>日下午</a:t>
            </a:r>
            <a:r>
              <a:rPr lang="en-US" sz="1800" dirty="0">
                <a:effectLst/>
                <a:latin typeface="Intel Clear Hans" panose="020B0604020203020204" pitchFamily="34" charset="-128"/>
                <a:ea typeface="Intel Clear Hans" panose="020B0604020203020204" pitchFamily="34" charset="-128"/>
                <a:cs typeface="Times New Roman" panose="02020603050405020304" pitchFamily="18" charset="0"/>
              </a:rPr>
              <a:t>14</a:t>
            </a:r>
            <a:r>
              <a:rPr lang="zh-CN" sz="1800" dirty="0">
                <a:effectLst/>
                <a:latin typeface="Intel Clear Hans" panose="020B0604020203020204" pitchFamily="34" charset="-128"/>
                <a:ea typeface="Intel Clear Hans" panose="020B0604020203020204" pitchFamily="34" charset="-128"/>
              </a:rPr>
              <a:t>点整之前，在</a:t>
            </a:r>
            <a:r>
              <a:rPr lang="zh-CN" sz="1800" dirty="0">
                <a:effectLst/>
                <a:latin typeface="Intel Clear Hans" panose="020B0604020203020204" pitchFamily="34" charset="-128"/>
                <a:ea typeface="Intel Clear Hans" panose="020B0604020203020204" pitchFamily="34" charset="-128"/>
                <a:cs typeface="Times New Roman" panose="02020603050405020304" pitchFamily="18" charset="0"/>
              </a:rPr>
              <a:t> </a:t>
            </a:r>
            <a:r>
              <a:rPr lang="en-US" sz="1800" dirty="0" err="1">
                <a:effectLst/>
                <a:latin typeface="Intel Clear Hans" panose="020B0604020203020204" pitchFamily="34" charset="-128"/>
                <a:ea typeface="Intel Clear Hans" panose="020B0604020203020204" pitchFamily="34" charset="-128"/>
              </a:rPr>
              <a:t>Github</a:t>
            </a:r>
            <a:r>
              <a:rPr lang="en-US" sz="1800" dirty="0">
                <a:effectLst/>
                <a:latin typeface="Intel Clear Hans" panose="020B0604020203020204" pitchFamily="34" charset="-128"/>
                <a:ea typeface="Intel Clear Hans" panose="020B0604020203020204" pitchFamily="34" charset="-128"/>
              </a:rPr>
              <a:t>, </a:t>
            </a:r>
            <a:r>
              <a:rPr lang="en-US" sz="1800" dirty="0" err="1">
                <a:effectLst/>
                <a:latin typeface="Intel Clear Hans" panose="020B0604020203020204" pitchFamily="34" charset="-128"/>
                <a:ea typeface="Intel Clear Hans" panose="020B0604020203020204" pitchFamily="34" charset="-128"/>
              </a:rPr>
              <a:t>Gitcode</a:t>
            </a:r>
            <a:r>
              <a:rPr lang="en-US" sz="1800" dirty="0">
                <a:effectLst/>
                <a:latin typeface="Intel Clear Hans" panose="020B0604020203020204" pitchFamily="34" charset="-128"/>
                <a:ea typeface="Intel Clear Hans" panose="020B0604020203020204" pitchFamily="34" charset="-128"/>
              </a:rPr>
              <a:t>, CSDN</a:t>
            </a:r>
            <a:r>
              <a:rPr lang="zh-CN" sz="1800" dirty="0">
                <a:effectLst/>
                <a:latin typeface="Intel Clear Hans" panose="020B0604020203020204" pitchFamily="34" charset="-128"/>
                <a:ea typeface="Intel Clear Hans" panose="020B0604020203020204" pitchFamily="34" charset="-128"/>
              </a:rPr>
              <a:t>或其他适合的平台上发布一篇技术博客文章，并在此时间</a:t>
            </a:r>
            <a:r>
              <a:rPr lang="zh-CN" altLang="en-US" sz="1800" dirty="0">
                <a:latin typeface="Intel Clear Hans" panose="020B0604020203020204" pitchFamily="34" charset="-128"/>
                <a:ea typeface="Intel Clear Hans" panose="020B0604020203020204" pitchFamily="34" charset="-128"/>
              </a:rPr>
              <a:t>内</a:t>
            </a:r>
            <a:r>
              <a:rPr lang="zh-CN" sz="1800" dirty="0">
                <a:effectLst/>
                <a:latin typeface="Intel Clear Hans" panose="020B0604020203020204" pitchFamily="34" charset="-128"/>
                <a:ea typeface="Intel Clear Hans" panose="020B0604020203020204" pitchFamily="34" charset="-128"/>
              </a:rPr>
              <a:t>将技术博客网址</a:t>
            </a:r>
            <a:r>
              <a:rPr lang="zh-CN" altLang="en-US" sz="1800" dirty="0">
                <a:effectLst/>
                <a:latin typeface="Intel Clear Hans" panose="020B0604020203020204" pitchFamily="34" charset="-128"/>
                <a:ea typeface="Intel Clear Hans" panose="020B0604020203020204" pitchFamily="34" charset="-128"/>
              </a:rPr>
              <a:t>直接填写或扫描二维码填写腾讯文档</a:t>
            </a:r>
            <a:r>
              <a:rPr lang="en-US" altLang="zh-CN" sz="1800" dirty="0">
                <a:effectLst/>
                <a:latin typeface="Intel Clear Hans" panose="020B0604020203020204" pitchFamily="34" charset="-128"/>
                <a:ea typeface="Intel Clear Hans" panose="020B0604020203020204" pitchFamily="34" charset="-128"/>
                <a:hlinkClick r:id="rId2"/>
              </a:rPr>
              <a:t>https://docs.qq.com/form/page/DWkFTa1pSWHprTUtO</a:t>
            </a:r>
            <a:r>
              <a:rPr lang="zh-CN" altLang="en-US" sz="1800" dirty="0">
                <a:effectLst/>
                <a:latin typeface="Intel Clear Hans" panose="020B0604020203020204" pitchFamily="34" charset="-128"/>
                <a:ea typeface="Intel Clear Hans" panose="020B0604020203020204" pitchFamily="34" charset="-128"/>
              </a:rPr>
              <a:t>。</a:t>
            </a:r>
            <a:r>
              <a:rPr lang="zh-CN" sz="1800" dirty="0">
                <a:effectLst/>
                <a:latin typeface="Intel Clear Hans" panose="020B0604020203020204" pitchFamily="34" charset="-128"/>
                <a:ea typeface="Intel Clear Hans" panose="020B0604020203020204" pitchFamily="34" charset="-128"/>
              </a:rPr>
              <a:t>该博客可包含项目需要解决的问题、解决问题的方法以及用于构建解决方案的代码（可以是部分代码或经过相应脱密处理）。以下是博客须包含的主要内容：</a:t>
            </a:r>
            <a:endParaRPr lang="en-US" sz="1800" dirty="0">
              <a:effectLst/>
              <a:latin typeface="Intel Clear Hans" panose="020B0604020203020204" pitchFamily="34" charset="-128"/>
              <a:ea typeface="Intel Clear Hans" panose="020B0604020203020204" pitchFamily="34" charset="-128"/>
            </a:endParaRPr>
          </a:p>
          <a:p>
            <a:pPr marL="742950" marR="0" lvl="1" indent="-285750">
              <a:spcBef>
                <a:spcPts val="0"/>
              </a:spcBef>
              <a:spcAft>
                <a:spcPts val="0"/>
              </a:spcAft>
              <a:buFont typeface="Courier New" panose="02070309020205020404" pitchFamily="49" charset="0"/>
              <a:buChar char="o"/>
              <a:tabLst>
                <a:tab pos="1435100" algn="l"/>
              </a:tabLst>
            </a:pPr>
            <a:r>
              <a:rPr lang="zh-CN" sz="1800" dirty="0">
                <a:effectLst/>
                <a:latin typeface="Intel Clear Hans" panose="020B0604020203020204" pitchFamily="34" charset="-128"/>
                <a:ea typeface="Intel Clear Hans" panose="020B0604020203020204" pitchFamily="34" charset="-128"/>
              </a:rPr>
              <a:t>团队名称</a:t>
            </a:r>
            <a:endParaRPr lang="en-US" sz="1800" dirty="0">
              <a:effectLst/>
              <a:latin typeface="Intel Clear Hans" panose="020B0604020203020204" pitchFamily="34" charset="-128"/>
              <a:ea typeface="Intel Clear Hans" panose="020B0604020203020204" pitchFamily="34" charset="-128"/>
            </a:endParaRPr>
          </a:p>
          <a:p>
            <a:pPr marL="742950" marR="0" lvl="1" indent="-285750">
              <a:spcBef>
                <a:spcPts val="190"/>
              </a:spcBef>
              <a:spcAft>
                <a:spcPts val="0"/>
              </a:spcAft>
              <a:buFont typeface="Courier New" panose="02070309020205020404" pitchFamily="49" charset="0"/>
              <a:buChar char="o"/>
              <a:tabLst>
                <a:tab pos="1473200" algn="l"/>
                <a:tab pos="1474470" algn="l"/>
              </a:tabLst>
            </a:pPr>
            <a:r>
              <a:rPr lang="zh-CN" sz="1800" dirty="0">
                <a:effectLst/>
                <a:latin typeface="Intel Clear Hans" panose="020B0604020203020204" pitchFamily="34" charset="-128"/>
                <a:ea typeface="Intel Clear Hans" panose="020B0604020203020204" pitchFamily="34" charset="-128"/>
              </a:rPr>
              <a:t>问题陈述</a:t>
            </a:r>
            <a:endParaRPr lang="en-US" sz="1800" dirty="0">
              <a:effectLst/>
              <a:latin typeface="Intel Clear Hans" panose="020B0604020203020204" pitchFamily="34" charset="-128"/>
              <a:ea typeface="Intel Clear Hans" panose="020B0604020203020204" pitchFamily="34" charset="-128"/>
            </a:endParaRPr>
          </a:p>
          <a:p>
            <a:pPr marL="742950" marR="0" lvl="1" indent="-285750">
              <a:spcBef>
                <a:spcPts val="190"/>
              </a:spcBef>
              <a:spcAft>
                <a:spcPts val="0"/>
              </a:spcAft>
              <a:buFont typeface="Courier New" panose="02070309020205020404" pitchFamily="49" charset="0"/>
              <a:buChar char="o"/>
              <a:tabLst>
                <a:tab pos="1435100" algn="l"/>
              </a:tabLst>
            </a:pPr>
            <a:r>
              <a:rPr lang="zh-CN" sz="1800" dirty="0">
                <a:effectLst/>
                <a:latin typeface="Intel Clear Hans" panose="020B0604020203020204" pitchFamily="34" charset="-128"/>
                <a:ea typeface="Intel Clear Hans" panose="020B0604020203020204" pitchFamily="34" charset="-128"/>
              </a:rPr>
              <a:t>项目简介，</a:t>
            </a:r>
            <a:endParaRPr lang="en-US" sz="1800" dirty="0">
              <a:effectLst/>
              <a:latin typeface="Intel Clear Hans" panose="020B0604020203020204" pitchFamily="34" charset="-128"/>
              <a:ea typeface="Intel Clear Hans" panose="020B0604020203020204" pitchFamily="34" charset="-128"/>
            </a:endParaRPr>
          </a:p>
          <a:p>
            <a:pPr marL="742950" marR="570865" lvl="1" indent="-285750">
              <a:lnSpc>
                <a:spcPct val="115000"/>
              </a:lnSpc>
              <a:spcBef>
                <a:spcPts val="190"/>
              </a:spcBef>
              <a:spcAft>
                <a:spcPts val="0"/>
              </a:spcAft>
              <a:buFont typeface="Courier New" panose="02070309020205020404" pitchFamily="49" charset="0"/>
              <a:buChar char="o"/>
              <a:tabLst>
                <a:tab pos="1435100" algn="l"/>
              </a:tabLst>
            </a:pPr>
            <a:r>
              <a:rPr lang="zh-CN" sz="1800" dirty="0">
                <a:effectLst/>
                <a:latin typeface="Intel Clear Hans" panose="020B0604020203020204" pitchFamily="34" charset="-128"/>
                <a:ea typeface="Intel Clear Hans" panose="020B0604020203020204" pitchFamily="34" charset="-128"/>
              </a:rPr>
              <a:t>构建项目时采用的技术栈及主要实现方案（明确项目中所使用的相关技术，如使用</a:t>
            </a:r>
            <a:r>
              <a:rPr lang="zh-CN" sz="1800" u="heavy" dirty="0">
                <a:solidFill>
                  <a:srgbClr val="1154CC"/>
                </a:solidFill>
                <a:effectLst/>
                <a:uFill>
                  <a:solidFill>
                    <a:srgbClr val="1154CC"/>
                  </a:solidFill>
                </a:uFill>
                <a:latin typeface="Intel Clear Hans" panose="020B0604020203020204" pitchFamily="34" charset="-128"/>
                <a:ea typeface="Intel Clear Hans" panose="020B0604020203020204" pitchFamily="34" charset="-128"/>
                <a:hlinkClick r:id="rId3"/>
              </a:rPr>
              <a:t>英特尔</a:t>
            </a:r>
            <a:r>
              <a:rPr lang="en-US" sz="1800" u="heavy" dirty="0">
                <a:solidFill>
                  <a:srgbClr val="1154CC"/>
                </a:solidFill>
                <a:effectLst/>
                <a:uFill>
                  <a:solidFill>
                    <a:srgbClr val="1154CC"/>
                  </a:solidFill>
                </a:uFill>
                <a:latin typeface="Intel Clear Hans" panose="020B0604020203020204" pitchFamily="34" charset="-128"/>
                <a:ea typeface="Intel Clear Hans" panose="020B0604020203020204" pitchFamily="34" charset="-128"/>
                <a:cs typeface="Times New Roman" panose="02020603050405020304" pitchFamily="18" charset="0"/>
                <a:hlinkClick r:id="rId3"/>
              </a:rPr>
              <a:t>® AI </a:t>
            </a:r>
            <a:r>
              <a:rPr lang="zh-CN" sz="1800" u="heavy" dirty="0">
                <a:solidFill>
                  <a:srgbClr val="1154CC"/>
                </a:solidFill>
                <a:effectLst/>
                <a:uFill>
                  <a:solidFill>
                    <a:srgbClr val="1154CC"/>
                  </a:solidFill>
                </a:uFill>
                <a:latin typeface="Intel Clear Hans" panose="020B0604020203020204" pitchFamily="34" charset="-128"/>
                <a:ea typeface="Intel Clear Hans" panose="020B0604020203020204" pitchFamily="34" charset="-128"/>
                <a:hlinkClick r:id="rId3"/>
              </a:rPr>
              <a:t>分析工具套件及其中的适当组件</a:t>
            </a:r>
            <a:r>
              <a:rPr lang="en-US" sz="1800" u="heavy" dirty="0">
                <a:solidFill>
                  <a:srgbClr val="1154CC"/>
                </a:solidFill>
                <a:effectLst/>
                <a:uFill>
                  <a:solidFill>
                    <a:srgbClr val="1154CC"/>
                  </a:solidFill>
                </a:uFill>
                <a:latin typeface="Intel Clear Hans" panose="020B0604020203020204" pitchFamily="34" charset="-128"/>
                <a:ea typeface="Intel Clear Hans" panose="020B0604020203020204" pitchFamily="34" charset="-128"/>
                <a:cs typeface="Times New Roman" panose="02020603050405020304" pitchFamily="18" charset="0"/>
              </a:rPr>
              <a:t> </a:t>
            </a:r>
            <a:r>
              <a:rPr lang="zh-CN" sz="1800" dirty="0">
                <a:effectLst/>
                <a:latin typeface="Intel Clear Hans" panose="020B0604020203020204" pitchFamily="34" charset="-128"/>
                <a:ea typeface="Intel Clear Hans" panose="020B0604020203020204" pitchFamily="34" charset="-128"/>
              </a:rPr>
              <a:t>等）</a:t>
            </a:r>
            <a:endParaRPr lang="en-US" sz="1800" dirty="0">
              <a:effectLst/>
              <a:latin typeface="Intel Clear Hans" panose="020B0604020203020204" pitchFamily="34" charset="-128"/>
              <a:ea typeface="Intel Clear Hans" panose="020B0604020203020204" pitchFamily="34" charset="-128"/>
            </a:endParaRPr>
          </a:p>
          <a:p>
            <a:pPr marL="742950" marR="570865" lvl="1" indent="-285750">
              <a:lnSpc>
                <a:spcPct val="115000"/>
              </a:lnSpc>
              <a:spcBef>
                <a:spcPts val="190"/>
              </a:spcBef>
              <a:spcAft>
                <a:spcPts val="0"/>
              </a:spcAft>
              <a:buFont typeface="Courier New" panose="02070309020205020404" pitchFamily="49" charset="0"/>
              <a:buChar char="o"/>
              <a:tabLst>
                <a:tab pos="1435100" algn="l"/>
              </a:tabLst>
            </a:pPr>
            <a:r>
              <a:rPr lang="zh-CN" sz="1800" dirty="0">
                <a:effectLst/>
                <a:latin typeface="Intel Clear Hans" panose="020B0604020203020204" pitchFamily="34" charset="-128"/>
                <a:ea typeface="Intel Clear Hans" panose="020B0604020203020204" pitchFamily="34" charset="-128"/>
              </a:rPr>
              <a:t>团队学到了什么（尽量与</a:t>
            </a:r>
            <a:r>
              <a:rPr lang="en-US" sz="1800" dirty="0" err="1">
                <a:effectLst/>
                <a:latin typeface="Intel Clear Hans" panose="020B0604020203020204" pitchFamily="34" charset="-128"/>
                <a:ea typeface="Intel Clear Hans" panose="020B0604020203020204" pitchFamily="34" charset="-128"/>
                <a:cs typeface="Times New Roman" panose="02020603050405020304" pitchFamily="18" charset="0"/>
              </a:rPr>
              <a:t>oneAPI</a:t>
            </a:r>
            <a:r>
              <a:rPr lang="zh-CN" sz="1800" dirty="0">
                <a:effectLst/>
                <a:latin typeface="Intel Clear Hans" panose="020B0604020203020204" pitchFamily="34" charset="-128"/>
                <a:ea typeface="Intel Clear Hans" panose="020B0604020203020204" pitchFamily="34" charset="-128"/>
              </a:rPr>
              <a:t>相关）</a:t>
            </a:r>
            <a:endParaRPr lang="en-US" sz="1800" dirty="0">
              <a:effectLst/>
              <a:latin typeface="Intel Clear Hans" panose="020B0604020203020204" pitchFamily="34" charset="-128"/>
              <a:ea typeface="Intel Clear Hans" panose="020B0604020203020204" pitchFamily="34" charset="-128"/>
            </a:endParaRPr>
          </a:p>
          <a:p>
            <a:pPr marL="0" indent="0" defTabSz="1218926">
              <a:buNone/>
            </a:pPr>
            <a:endParaRPr lang="zh-CN" altLang="en-US" sz="2400" dirty="0">
              <a:solidFill>
                <a:prstClr val="black"/>
              </a:solidFill>
              <a:latin typeface="Intel Clear Hans" panose="020B0604020203020204" pitchFamily="34" charset="-122"/>
              <a:ea typeface="Intel Clear Hans" panose="020B0604020203020204" pitchFamily="34" charset="-122"/>
            </a:endParaRPr>
          </a:p>
        </p:txBody>
      </p:sp>
      <p:pic>
        <p:nvPicPr>
          <p:cNvPr id="5" name="Picture 4" descr="A qr code on a white background&#10;&#10;Description automatically generated">
            <a:extLst>
              <a:ext uri="{FF2B5EF4-FFF2-40B4-BE49-F238E27FC236}">
                <a16:creationId xmlns:a16="http://schemas.microsoft.com/office/drawing/2014/main" id="{65CD26F4-F366-B1F3-001E-65CCBD771F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2780" y="4089438"/>
            <a:ext cx="2287054" cy="2287054"/>
          </a:xfrm>
          <a:prstGeom prst="rect">
            <a:avLst/>
          </a:prstGeom>
        </p:spPr>
      </p:pic>
      <p:sp>
        <p:nvSpPr>
          <p:cNvPr id="6" name="Explosion: 8 Points 5">
            <a:extLst>
              <a:ext uri="{FF2B5EF4-FFF2-40B4-BE49-F238E27FC236}">
                <a16:creationId xmlns:a16="http://schemas.microsoft.com/office/drawing/2014/main" id="{ED8FF3C8-CC2E-0804-8471-5A242A8E48B3}"/>
              </a:ext>
            </a:extLst>
          </p:cNvPr>
          <p:cNvSpPr/>
          <p:nvPr/>
        </p:nvSpPr>
        <p:spPr>
          <a:xfrm>
            <a:off x="1239865" y="4300780"/>
            <a:ext cx="3525864" cy="2018382"/>
          </a:xfrm>
          <a:prstGeom prst="irregularSeal1">
            <a:avLst/>
          </a:prstGeom>
          <a:solidFill>
            <a:srgbClr val="FFFF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latin typeface="+mn-ea"/>
              </a:rPr>
              <a:t>成功分享后填表并审核合格团队奖励</a:t>
            </a:r>
            <a:r>
              <a:rPr lang="en-US" altLang="zh-CN" sz="1600" b="1" dirty="0">
                <a:solidFill>
                  <a:schemeClr val="tx1"/>
                </a:solidFill>
                <a:latin typeface="+mn-ea"/>
              </a:rPr>
              <a:t>300</a:t>
            </a:r>
            <a:r>
              <a:rPr lang="zh-CN" altLang="en-US" sz="1600" b="1" dirty="0">
                <a:solidFill>
                  <a:schemeClr val="tx1"/>
                </a:solidFill>
                <a:latin typeface="+mn-ea"/>
              </a:rPr>
              <a:t>元京东卡</a:t>
            </a:r>
            <a:endParaRPr lang="en-US" sz="1600" b="1" dirty="0">
              <a:solidFill>
                <a:schemeClr val="tx1"/>
              </a:solidFill>
              <a:latin typeface="+mn-ea"/>
            </a:endParaRPr>
          </a:p>
        </p:txBody>
      </p:sp>
      <p:sp>
        <p:nvSpPr>
          <p:cNvPr id="7" name="TextBox 6">
            <a:extLst>
              <a:ext uri="{FF2B5EF4-FFF2-40B4-BE49-F238E27FC236}">
                <a16:creationId xmlns:a16="http://schemas.microsoft.com/office/drawing/2014/main" id="{1A23B8D0-FDD6-3FC9-108B-698B77B6619F}"/>
              </a:ext>
            </a:extLst>
          </p:cNvPr>
          <p:cNvSpPr txBox="1"/>
          <p:nvPr/>
        </p:nvSpPr>
        <p:spPr>
          <a:xfrm>
            <a:off x="5157264" y="6319162"/>
            <a:ext cx="2405937"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defTabSz="914126"/>
            <a:r>
              <a:rPr lang="zh-CN" altLang="en-US" dirty="0">
                <a:solidFill>
                  <a:srgbClr val="0068B5"/>
                </a:solidFill>
                <a:latin typeface="Intel Clear Hans" panose="020B0604020203020204" pitchFamily="34" charset="-122"/>
                <a:ea typeface="Intel Clear Hans" panose="020B0604020203020204" pitchFamily="34" charset="-122"/>
                <a:cs typeface="Intel Clear Light" panose="020B0404020203020204" pitchFamily="34" charset="0"/>
                <a:sym typeface="Helvetica"/>
              </a:rPr>
              <a:t>扫码填分享链接兑奖</a:t>
            </a:r>
            <a:endParaRPr lang="en-US" dirty="0">
              <a:solidFill>
                <a:srgbClr val="0068B5"/>
              </a:solidFill>
              <a:latin typeface="Intel Clear"/>
              <a:ea typeface="Intel Clear Hans"/>
            </a:endParaRPr>
          </a:p>
        </p:txBody>
      </p:sp>
    </p:spTree>
    <p:extLst>
      <p:ext uri="{BB962C8B-B14F-4D97-AF65-F5344CB8AC3E}">
        <p14:creationId xmlns:p14="http://schemas.microsoft.com/office/powerpoint/2010/main" val="1908946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FD81727B-791C-8D59-D7CB-2326711FB7C9}"/>
              </a:ext>
            </a:extLst>
          </p:cNvPr>
          <p:cNvSpPr/>
          <p:nvPr/>
        </p:nvSpPr>
        <p:spPr>
          <a:xfrm>
            <a:off x="6356580" y="1280160"/>
            <a:ext cx="5835419" cy="4927027"/>
          </a:xfrm>
          <a:prstGeom prst="rect">
            <a:avLst/>
          </a:prstGeom>
          <a:gradFill flip="none" rotWithShape="1">
            <a:gsLst>
              <a:gs pos="0">
                <a:schemeClr val="tx1"/>
              </a:gs>
              <a:gs pos="100000">
                <a:srgbClr val="FFFFFF">
                  <a:alpha val="0"/>
                </a:srgbClr>
              </a:gs>
              <a:gs pos="64000">
                <a:srgbClr val="FFFFFF"/>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376DBBF-1A63-15FB-CEEC-8F3F6C138C3B}"/>
              </a:ext>
            </a:extLst>
          </p:cNvPr>
          <p:cNvSpPr/>
          <p:nvPr/>
        </p:nvSpPr>
        <p:spPr>
          <a:xfrm>
            <a:off x="6185863" y="5130504"/>
            <a:ext cx="6006138" cy="79849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2"/>
                </a:solidFill>
                <a:latin typeface="+mj-ea"/>
                <a:ea typeface="+mj-ea"/>
                <a:cs typeface="IntelOne Display AR Light" panose="020B0403020203020204" pitchFamily="34" charset="-78"/>
              </a:rPr>
              <a:t>On campus </a:t>
            </a:r>
            <a:r>
              <a:rPr lang="en-US" sz="1800" dirty="0" err="1">
                <a:solidFill>
                  <a:schemeClr val="tx2"/>
                </a:solidFill>
                <a:latin typeface="+mj-ea"/>
                <a:ea typeface="+mj-ea"/>
                <a:cs typeface="IntelOne Display AR Light" panose="020B0403020203020204" pitchFamily="34" charset="-78"/>
              </a:rPr>
              <a:t>oneAPI</a:t>
            </a:r>
            <a:r>
              <a:rPr lang="en-US" sz="1800" dirty="0">
                <a:solidFill>
                  <a:schemeClr val="tx2"/>
                </a:solidFill>
                <a:latin typeface="+mj-ea"/>
                <a:ea typeface="+mj-ea"/>
                <a:cs typeface="IntelOne Display AR Light" panose="020B0403020203020204" pitchFamily="34" charset="-78"/>
              </a:rPr>
              <a:t> Advocates</a:t>
            </a:r>
          </a:p>
        </p:txBody>
      </p:sp>
      <p:sp>
        <p:nvSpPr>
          <p:cNvPr id="19" name="Right Triangle 18">
            <a:extLst>
              <a:ext uri="{FF2B5EF4-FFF2-40B4-BE49-F238E27FC236}">
                <a16:creationId xmlns:a16="http://schemas.microsoft.com/office/drawing/2014/main" id="{FE1D0485-7D3A-D294-EB0F-90B32DAD0E99}"/>
              </a:ext>
            </a:extLst>
          </p:cNvPr>
          <p:cNvSpPr/>
          <p:nvPr/>
        </p:nvSpPr>
        <p:spPr>
          <a:xfrm rot="16200000">
            <a:off x="6159830" y="4928896"/>
            <a:ext cx="226372" cy="174297"/>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C3203FB-0AEC-AB60-DA4D-C5C2DF5A708C}"/>
              </a:ext>
            </a:extLst>
          </p:cNvPr>
          <p:cNvSpPr/>
          <p:nvPr/>
        </p:nvSpPr>
        <p:spPr>
          <a:xfrm>
            <a:off x="1280160" y="1280160"/>
            <a:ext cx="4697491" cy="4962596"/>
          </a:xfrm>
          <a:prstGeom prst="rect">
            <a:avLst/>
          </a:prstGeom>
          <a:gradFill flip="none" rotWithShape="1">
            <a:gsLst>
              <a:gs pos="100000">
                <a:schemeClr val="accent1">
                  <a:lumMod val="75000"/>
                  <a:alpha val="70000"/>
                </a:schemeClr>
              </a:gs>
              <a:gs pos="0">
                <a:schemeClr val="accent1">
                  <a:alpha val="9328"/>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525252"/>
              </a:solidFill>
              <a:latin typeface="+mj-ea"/>
              <a:ea typeface="+mj-ea"/>
              <a:cs typeface="Arial"/>
            </a:endParaRPr>
          </a:p>
        </p:txBody>
      </p:sp>
      <p:sp>
        <p:nvSpPr>
          <p:cNvPr id="2" name="Title 1">
            <a:extLst>
              <a:ext uri="{FF2B5EF4-FFF2-40B4-BE49-F238E27FC236}">
                <a16:creationId xmlns:a16="http://schemas.microsoft.com/office/drawing/2014/main" id="{B589AF6F-B4A4-6DBD-86D1-3207C3E3C6CD}"/>
              </a:ext>
            </a:extLst>
          </p:cNvPr>
          <p:cNvSpPr>
            <a:spLocks noGrp="1"/>
          </p:cNvSpPr>
          <p:nvPr>
            <p:ph type="title"/>
          </p:nvPr>
        </p:nvSpPr>
        <p:spPr>
          <a:xfrm>
            <a:off x="1280160" y="221694"/>
            <a:ext cx="10305704" cy="1199822"/>
          </a:xfrm>
        </p:spPr>
        <p:txBody>
          <a:bodyPr>
            <a:normAutofit/>
          </a:bodyPr>
          <a:lstStyle/>
          <a:p>
            <a:pPr marL="457200"/>
            <a:r>
              <a:rPr lang="en-US"/>
              <a:t>Intel</a:t>
            </a:r>
            <a:r>
              <a:rPr lang="en-US" baseline="30000"/>
              <a:t>®</a:t>
            </a:r>
            <a:r>
              <a:rPr lang="en-US"/>
              <a:t> Student Ambassador for </a:t>
            </a:r>
            <a:r>
              <a:rPr lang="en-US" err="1"/>
              <a:t>oneAPI</a:t>
            </a:r>
            <a:endParaRPr lang="en-US"/>
          </a:p>
        </p:txBody>
      </p:sp>
      <p:sp>
        <p:nvSpPr>
          <p:cNvPr id="3" name="Content Placeholder 2">
            <a:extLst>
              <a:ext uri="{FF2B5EF4-FFF2-40B4-BE49-F238E27FC236}">
                <a16:creationId xmlns:a16="http://schemas.microsoft.com/office/drawing/2014/main" id="{FC43A8BD-C68F-B013-0E76-F0FC6D89A788}"/>
              </a:ext>
            </a:extLst>
          </p:cNvPr>
          <p:cNvSpPr>
            <a:spLocks noGrp="1"/>
          </p:cNvSpPr>
          <p:nvPr>
            <p:ph idx="4294967295"/>
          </p:nvPr>
        </p:nvSpPr>
        <p:spPr>
          <a:xfrm>
            <a:off x="1433082" y="2294911"/>
            <a:ext cx="4421059" cy="2643354"/>
          </a:xfrm>
        </p:spPr>
        <p:txBody>
          <a:bodyPr>
            <a:noAutofit/>
          </a:bodyPr>
          <a:lstStyle/>
          <a:p>
            <a:pPr marL="0" indent="0" algn="ctr">
              <a:lnSpc>
                <a:spcPct val="80000"/>
              </a:lnSpc>
              <a:buFont typeface="Arial" panose="020B0604020202020204" pitchFamily="34" charset="0"/>
              <a:buNone/>
            </a:pPr>
            <a:r>
              <a:rPr lang="en-US" sz="1400" b="1" dirty="0">
                <a:solidFill>
                  <a:schemeClr val="tx2"/>
                </a:solidFill>
                <a:cs typeface="IntelOne Display AR Light" panose="020B0403020203020204" pitchFamily="34" charset="-78"/>
              </a:rPr>
              <a:t>Program Benefits</a:t>
            </a:r>
          </a:p>
          <a:p>
            <a:pPr marL="173736" indent="-173736">
              <a:lnSpc>
                <a:spcPct val="110000"/>
              </a:lnSpc>
              <a:buFont typeface="Wingdings" pitchFamily="2" charset="2"/>
              <a:buChar char="§"/>
            </a:pPr>
            <a:r>
              <a:rPr lang="en-US" sz="1100" b="1" dirty="0">
                <a:solidFill>
                  <a:schemeClr val="accent3"/>
                </a:solidFill>
              </a:rPr>
              <a:t>Recognition:</a:t>
            </a:r>
            <a:r>
              <a:rPr lang="en-US" sz="1100" b="1" dirty="0">
                <a:solidFill>
                  <a:schemeClr val="tx2"/>
                </a:solidFill>
              </a:rPr>
              <a:t> </a:t>
            </a:r>
            <a:r>
              <a:rPr lang="en-US" sz="1100" dirty="0">
                <a:solidFill>
                  <a:schemeClr val="tx2"/>
                </a:solidFill>
              </a:rPr>
              <a:t>Recognition from Intel as a </a:t>
            </a:r>
            <a:r>
              <a:rPr lang="en-US" sz="1100" dirty="0" err="1">
                <a:solidFill>
                  <a:schemeClr val="tx2"/>
                </a:solidFill>
              </a:rPr>
              <a:t>oneAPI</a:t>
            </a:r>
            <a:r>
              <a:rPr lang="en-US" sz="1100" dirty="0">
                <a:solidFill>
                  <a:schemeClr val="tx2"/>
                </a:solidFill>
              </a:rPr>
              <a:t> expert</a:t>
            </a:r>
          </a:p>
          <a:p>
            <a:pPr marL="173736" indent="-173736">
              <a:lnSpc>
                <a:spcPct val="110000"/>
              </a:lnSpc>
              <a:buFont typeface="Wingdings" pitchFamily="2" charset="2"/>
              <a:buChar char="§"/>
            </a:pPr>
            <a:r>
              <a:rPr lang="en-US" sz="1100" b="1" i="0" dirty="0">
                <a:solidFill>
                  <a:schemeClr val="accent3"/>
                </a:solidFill>
                <a:effectLst/>
                <a:cs typeface="IntelOne Display AR Light" panose="020B0403020203020204" pitchFamily="34" charset="-78"/>
                <a:hlinkClick r:id="rId3">
                  <a:extLst>
                    <a:ext uri="{A12FA001-AC4F-418D-AE19-62706E023703}">
                      <ahyp:hlinkClr xmlns:ahyp="http://schemas.microsoft.com/office/drawing/2018/hyperlinkcolor" val="tx"/>
                    </a:ext>
                  </a:extLst>
                </a:hlinkClick>
              </a:rPr>
              <a:t>Intel</a:t>
            </a:r>
            <a:r>
              <a:rPr lang="en-US" sz="1100" b="1" i="0" baseline="30000" dirty="0">
                <a:solidFill>
                  <a:schemeClr val="accent3"/>
                </a:solidFill>
                <a:effectLst/>
                <a:cs typeface="IntelOne Display AR Light" panose="020B0403020203020204" pitchFamily="34" charset="-78"/>
                <a:hlinkClick r:id="rId3">
                  <a:extLst>
                    <a:ext uri="{A12FA001-AC4F-418D-AE19-62706E023703}">
                      <ahyp:hlinkClr xmlns:ahyp="http://schemas.microsoft.com/office/drawing/2018/hyperlinkcolor" val="tx"/>
                    </a:ext>
                  </a:extLst>
                </a:hlinkClick>
              </a:rPr>
              <a:t>®</a:t>
            </a:r>
            <a:r>
              <a:rPr lang="en-US" sz="1100" b="1" i="0" dirty="0">
                <a:solidFill>
                  <a:schemeClr val="accent3"/>
                </a:solidFill>
                <a:effectLst/>
                <a:cs typeface="IntelOne Display AR Light" panose="020B0403020203020204" pitchFamily="34" charset="-78"/>
                <a:hlinkClick r:id="rId3">
                  <a:extLst>
                    <a:ext uri="{A12FA001-AC4F-418D-AE19-62706E023703}">
                      <ahyp:hlinkClr xmlns:ahyp="http://schemas.microsoft.com/office/drawing/2018/hyperlinkcolor" val="tx"/>
                    </a:ext>
                  </a:extLst>
                </a:hlinkClick>
              </a:rPr>
              <a:t> Developer Cloud</a:t>
            </a:r>
            <a:r>
              <a:rPr lang="en-US" sz="1100" b="1" i="0" dirty="0">
                <a:solidFill>
                  <a:schemeClr val="accent3"/>
                </a:solidFill>
                <a:effectLst/>
                <a:cs typeface="IntelOne Display AR Light" panose="020B0403020203020204" pitchFamily="34" charset="-78"/>
              </a:rPr>
              <a:t>: </a:t>
            </a:r>
            <a:r>
              <a:rPr lang="en-US" sz="1100" b="0" i="0" dirty="0">
                <a:solidFill>
                  <a:schemeClr val="tx2"/>
                </a:solidFill>
                <a:effectLst/>
                <a:cs typeface="IntelOne Display AR Light" panose="020B0403020203020204" pitchFamily="34" charset="-78"/>
              </a:rPr>
              <a:t>Cloud credits will be provided to students using Intel technology for project and research</a:t>
            </a:r>
          </a:p>
          <a:p>
            <a:pPr marL="173736" indent="-173736">
              <a:lnSpc>
                <a:spcPct val="110000"/>
              </a:lnSpc>
              <a:buFont typeface="Wingdings" pitchFamily="2" charset="2"/>
              <a:buChar char="§"/>
            </a:pPr>
            <a:r>
              <a:rPr lang="en-US" sz="1100" b="1" dirty="0">
                <a:solidFill>
                  <a:schemeClr val="accent3"/>
                </a:solidFill>
                <a:cs typeface="IntelOne Display AR Light" panose="020B0403020203020204" pitchFamily="34" charset="-78"/>
              </a:rPr>
              <a:t>Networking: </a:t>
            </a:r>
            <a:r>
              <a:rPr lang="en-US" sz="1100" dirty="0">
                <a:solidFill>
                  <a:schemeClr val="tx2"/>
                </a:solidFill>
                <a:cs typeface="IntelOne Display AR Light" panose="020B0403020203020204" pitchFamily="34" charset="-78"/>
              </a:rPr>
              <a:t>Connection with other students worldwide</a:t>
            </a:r>
          </a:p>
          <a:p>
            <a:pPr marL="173736" indent="-173736">
              <a:lnSpc>
                <a:spcPct val="110000"/>
              </a:lnSpc>
              <a:buFont typeface="Wingdings" pitchFamily="2" charset="2"/>
              <a:buChar char="§"/>
            </a:pPr>
            <a:r>
              <a:rPr lang="en-US" sz="1100" b="1" i="0" dirty="0">
                <a:solidFill>
                  <a:schemeClr val="accent3"/>
                </a:solidFill>
                <a:effectLst/>
                <a:cs typeface="IntelOne Display AR Light" panose="020B0403020203020204" pitchFamily="34" charset="-78"/>
              </a:rPr>
              <a:t>Support</a:t>
            </a:r>
            <a:r>
              <a:rPr lang="en-US" sz="1100" b="1" i="0" dirty="0">
                <a:solidFill>
                  <a:schemeClr val="tx2"/>
                </a:solidFill>
                <a:effectLst/>
                <a:cs typeface="IntelOne Display AR Light" panose="020B0403020203020204" pitchFamily="34" charset="-78"/>
              </a:rPr>
              <a:t> </a:t>
            </a:r>
            <a:r>
              <a:rPr lang="en-US" sz="1100" b="0" i="0" dirty="0">
                <a:solidFill>
                  <a:schemeClr val="tx2"/>
                </a:solidFill>
                <a:effectLst/>
                <a:cs typeface="IntelOne Display AR Light" panose="020B0403020203020204" pitchFamily="34" charset="-78"/>
              </a:rPr>
              <a:t>from Intel to organize local events</a:t>
            </a:r>
          </a:p>
          <a:p>
            <a:pPr marL="173736" indent="-173736">
              <a:lnSpc>
                <a:spcPct val="110000"/>
              </a:lnSpc>
              <a:buFont typeface="Wingdings" pitchFamily="2" charset="2"/>
              <a:buChar char="§"/>
            </a:pPr>
            <a:r>
              <a:rPr lang="en-US" sz="1100" b="1" i="0" dirty="0">
                <a:solidFill>
                  <a:schemeClr val="accent3"/>
                </a:solidFill>
                <a:effectLst/>
                <a:cs typeface="IntelOne Display AR Light" panose="020B0403020203020204" pitchFamily="34" charset="-78"/>
              </a:rPr>
              <a:t>Reimbursement</a:t>
            </a:r>
            <a:r>
              <a:rPr lang="en-US" sz="1100" b="0" i="0" dirty="0">
                <a:solidFill>
                  <a:schemeClr val="tx2"/>
                </a:solidFill>
                <a:effectLst/>
                <a:cs typeface="IntelOne Display AR Light" panose="020B0403020203020204" pitchFamily="34" charset="-78"/>
              </a:rPr>
              <a:t> from Intel for participating in accepted conferences and events</a:t>
            </a:r>
            <a:endParaRPr lang="en-US" sz="1100" dirty="0">
              <a:solidFill>
                <a:schemeClr val="tx2"/>
              </a:solidFill>
              <a:cs typeface="IntelOne Display AR Light" panose="020B0403020203020204" pitchFamily="34" charset="-78"/>
            </a:endParaRPr>
          </a:p>
          <a:p>
            <a:pPr marL="173736" indent="-173736">
              <a:lnSpc>
                <a:spcPct val="110000"/>
              </a:lnSpc>
              <a:buFont typeface="Wingdings" pitchFamily="2" charset="2"/>
              <a:buChar char="§"/>
            </a:pPr>
            <a:r>
              <a:rPr lang="en-US" sz="1100" b="1" i="0" dirty="0">
                <a:solidFill>
                  <a:schemeClr val="accent3"/>
                </a:solidFill>
                <a:effectLst/>
                <a:cs typeface="IntelOne Display AR Light" panose="020B0403020203020204" pitchFamily="34" charset="-78"/>
              </a:rPr>
              <a:t>Internship:</a:t>
            </a:r>
            <a:r>
              <a:rPr lang="en-US" sz="1100" b="0" i="0" dirty="0">
                <a:solidFill>
                  <a:schemeClr val="tx2"/>
                </a:solidFill>
                <a:effectLst/>
                <a:cs typeface="IntelOne Display AR Light" panose="020B0403020203020204" pitchFamily="34" charset="-78"/>
              </a:rPr>
              <a:t> Opportunity to be considered for an internship at Intel</a:t>
            </a:r>
            <a:endParaRPr lang="en-US" sz="1100" dirty="0">
              <a:solidFill>
                <a:schemeClr val="tx2"/>
              </a:solidFill>
              <a:cs typeface="IntelOne Display AR Light" panose="020B0403020203020204" pitchFamily="34" charset="-78"/>
            </a:endParaRPr>
          </a:p>
        </p:txBody>
      </p:sp>
      <p:sp>
        <p:nvSpPr>
          <p:cNvPr id="5" name="TextBox 4">
            <a:extLst>
              <a:ext uri="{FF2B5EF4-FFF2-40B4-BE49-F238E27FC236}">
                <a16:creationId xmlns:a16="http://schemas.microsoft.com/office/drawing/2014/main" id="{2880A879-AAB3-94E1-BBA5-7970BD2CC2C9}"/>
              </a:ext>
            </a:extLst>
          </p:cNvPr>
          <p:cNvSpPr txBox="1"/>
          <p:nvPr/>
        </p:nvSpPr>
        <p:spPr>
          <a:xfrm>
            <a:off x="1528011" y="1543067"/>
            <a:ext cx="4231202" cy="523220"/>
          </a:xfrm>
          <a:prstGeom prst="rect">
            <a:avLst/>
          </a:prstGeom>
          <a:noFill/>
        </p:spPr>
        <p:txBody>
          <a:bodyPr wrap="square" rtlCol="0">
            <a:spAutoFit/>
          </a:bodyPr>
          <a:lstStyle/>
          <a:p>
            <a:pPr algn="ctr"/>
            <a:r>
              <a:rPr lang="en-US" sz="1400" b="1">
                <a:latin typeface="+mj-ea"/>
                <a:ea typeface="+mj-ea"/>
              </a:rPr>
              <a:t>Investing in students to become leaders in </a:t>
            </a:r>
            <a:br>
              <a:rPr lang="en-US" sz="1400" b="1">
                <a:latin typeface="+mj-ea"/>
                <a:ea typeface="+mj-ea"/>
              </a:rPr>
            </a:br>
            <a:r>
              <a:rPr lang="en-US" sz="1400" b="1">
                <a:latin typeface="+mj-ea"/>
                <a:ea typeface="+mj-ea"/>
              </a:rPr>
              <a:t>their academic developer communities </a:t>
            </a:r>
          </a:p>
        </p:txBody>
      </p:sp>
      <p:pic>
        <p:nvPicPr>
          <p:cNvPr id="39" name="Picture 38">
            <a:extLst>
              <a:ext uri="{FF2B5EF4-FFF2-40B4-BE49-F238E27FC236}">
                <a16:creationId xmlns:a16="http://schemas.microsoft.com/office/drawing/2014/main" id="{8817D7B8-E41A-7AD8-088B-70D58471321C}"/>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127492" y="5016172"/>
            <a:ext cx="804672" cy="708319"/>
          </a:xfrm>
          <a:prstGeom prst="rect">
            <a:avLst/>
          </a:prstGeom>
        </p:spPr>
      </p:pic>
      <p:sp>
        <p:nvSpPr>
          <p:cNvPr id="14" name="Rectangle 13">
            <a:extLst>
              <a:ext uri="{FF2B5EF4-FFF2-40B4-BE49-F238E27FC236}">
                <a16:creationId xmlns:a16="http://schemas.microsoft.com/office/drawing/2014/main" id="{0B05C788-E6C9-F203-402C-2293F8CE013A}"/>
              </a:ext>
            </a:extLst>
          </p:cNvPr>
          <p:cNvSpPr/>
          <p:nvPr/>
        </p:nvSpPr>
        <p:spPr>
          <a:xfrm>
            <a:off x="9389550" y="3431779"/>
            <a:ext cx="2633996" cy="1584393"/>
          </a:xfrm>
          <a:prstGeom prst="rect">
            <a:avLst/>
          </a:prstGeom>
          <a:blipFill rotWithShape="1">
            <a:blip r:embed="rId5" cstate="screen">
              <a:extLst>
                <a:ext uri="{28A0092B-C50C-407E-A947-70E740481C1C}">
                  <a14:useLocalDpi xmlns:a14="http://schemas.microsoft.com/office/drawing/2010/main"/>
                </a:ext>
              </a:extLst>
            </a:blip>
            <a:srcRect/>
            <a:stretch>
              <a:fillRect t="-1" b="-1532"/>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5" name="Rectangle 14">
            <a:extLst>
              <a:ext uri="{FF2B5EF4-FFF2-40B4-BE49-F238E27FC236}">
                <a16:creationId xmlns:a16="http://schemas.microsoft.com/office/drawing/2014/main" id="{136D9BA6-4A2E-61A7-F966-6AC9465B7C12}"/>
              </a:ext>
            </a:extLst>
          </p:cNvPr>
          <p:cNvSpPr/>
          <p:nvPr/>
        </p:nvSpPr>
        <p:spPr>
          <a:xfrm>
            <a:off x="9389550" y="1574876"/>
            <a:ext cx="2633996" cy="1504038"/>
          </a:xfrm>
          <a:prstGeom prst="rect">
            <a:avLst/>
          </a:prstGeom>
          <a:blipFill>
            <a:blip r:embed="rId6" cstate="screen">
              <a:extLst>
                <a:ext uri="{28A0092B-C50C-407E-A947-70E740481C1C}">
                  <a14:useLocalDpi xmlns:a14="http://schemas.microsoft.com/office/drawing/2010/main"/>
                </a:ext>
              </a:extLst>
            </a:blip>
            <a:srcRect/>
            <a:stretch>
              <a:fillRect t="-629" b="-7477"/>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US"/>
          </a:p>
        </p:txBody>
      </p:sp>
      <p:sp>
        <p:nvSpPr>
          <p:cNvPr id="16" name="Rectangle 15">
            <a:extLst>
              <a:ext uri="{FF2B5EF4-FFF2-40B4-BE49-F238E27FC236}">
                <a16:creationId xmlns:a16="http://schemas.microsoft.com/office/drawing/2014/main" id="{01618BB2-8F8B-BE1F-FE56-4A16BFB64A3B}"/>
              </a:ext>
            </a:extLst>
          </p:cNvPr>
          <p:cNvSpPr/>
          <p:nvPr/>
        </p:nvSpPr>
        <p:spPr>
          <a:xfrm>
            <a:off x="6588337" y="1574876"/>
            <a:ext cx="2633996" cy="1504037"/>
          </a:xfrm>
          <a:prstGeom prst="rect">
            <a:avLst/>
          </a:prstGeom>
          <a:blipFill>
            <a:blip r:embed="rId7" cstate="screen">
              <a:extLst>
                <a:ext uri="{28A0092B-C50C-407E-A947-70E740481C1C}">
                  <a14:useLocalDpi xmlns:a14="http://schemas.microsoft.com/office/drawing/2010/main"/>
                </a:ext>
              </a:extLst>
            </a:blip>
            <a:srcRec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US"/>
          </a:p>
        </p:txBody>
      </p:sp>
      <p:sp>
        <p:nvSpPr>
          <p:cNvPr id="17" name="Rectangle 16">
            <a:extLst>
              <a:ext uri="{FF2B5EF4-FFF2-40B4-BE49-F238E27FC236}">
                <a16:creationId xmlns:a16="http://schemas.microsoft.com/office/drawing/2014/main" id="{3A9A6CAD-4AB8-56F1-BFAE-5C102B191404}"/>
              </a:ext>
            </a:extLst>
          </p:cNvPr>
          <p:cNvSpPr/>
          <p:nvPr/>
        </p:nvSpPr>
        <p:spPr>
          <a:xfrm>
            <a:off x="6588337" y="3431779"/>
            <a:ext cx="2632759" cy="1584393"/>
          </a:xfrm>
          <a:prstGeom prst="rect">
            <a:avLst/>
          </a:prstGeom>
          <a:blipFill rotWithShape="1">
            <a:blip r:embed="rId8" cstate="screen">
              <a:extLst>
                <a:ext uri="{28A0092B-C50C-407E-A947-70E740481C1C}">
                  <a14:useLocalDpi xmlns:a14="http://schemas.microsoft.com/office/drawing/2010/main"/>
                </a:ext>
              </a:extLst>
            </a:blip>
            <a:srcRec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 name="Rectangle 3">
            <a:extLst>
              <a:ext uri="{FF2B5EF4-FFF2-40B4-BE49-F238E27FC236}">
                <a16:creationId xmlns:a16="http://schemas.microsoft.com/office/drawing/2014/main" id="{A4EA44FC-0ED4-2007-6C04-FE6B697E4A1C}"/>
              </a:ext>
            </a:extLst>
          </p:cNvPr>
          <p:cNvSpPr/>
          <p:nvPr/>
        </p:nvSpPr>
        <p:spPr>
          <a:xfrm>
            <a:off x="0" y="0"/>
            <a:ext cx="1281527" cy="1280160"/>
          </a:xfrm>
          <a:prstGeom prst="rect">
            <a:avLst/>
          </a:prstGeom>
          <a:gradFill flip="none" rotWithShape="1">
            <a:gsLst>
              <a:gs pos="100000">
                <a:schemeClr val="accent1">
                  <a:lumMod val="75000"/>
                  <a:alpha val="70000"/>
                </a:schemeClr>
              </a:gs>
              <a:gs pos="0">
                <a:schemeClr val="accent1">
                  <a:alpha val="9328"/>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525252"/>
              </a:solidFill>
              <a:latin typeface="IntelOne Text"/>
              <a:cs typeface="Arial"/>
            </a:endParaRPr>
          </a:p>
        </p:txBody>
      </p:sp>
      <p:pic>
        <p:nvPicPr>
          <p:cNvPr id="8" name="Picture 7" descr="Icon&#10;&#10;Description automatically generated">
            <a:extLst>
              <a:ext uri="{FF2B5EF4-FFF2-40B4-BE49-F238E27FC236}">
                <a16:creationId xmlns:a16="http://schemas.microsoft.com/office/drawing/2014/main" id="{143548E5-F701-E0BC-D1FA-E2B7564C844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5678" y="286135"/>
            <a:ext cx="690170" cy="742754"/>
          </a:xfrm>
          <a:prstGeom prst="rect">
            <a:avLst/>
          </a:prstGeom>
        </p:spPr>
      </p:pic>
      <p:sp>
        <p:nvSpPr>
          <p:cNvPr id="22" name="TextBox 21">
            <a:extLst>
              <a:ext uri="{FF2B5EF4-FFF2-40B4-BE49-F238E27FC236}">
                <a16:creationId xmlns:a16="http://schemas.microsoft.com/office/drawing/2014/main" id="{7B3484BE-23B2-7DFF-E9C8-796BF4BD62A4}"/>
              </a:ext>
            </a:extLst>
          </p:cNvPr>
          <p:cNvSpPr txBox="1"/>
          <p:nvPr/>
        </p:nvSpPr>
        <p:spPr>
          <a:xfrm>
            <a:off x="2489200" y="5758862"/>
            <a:ext cx="2032000" cy="307777"/>
          </a:xfrm>
          <a:prstGeom prst="rect">
            <a:avLst/>
          </a:prstGeom>
          <a:noFill/>
        </p:spPr>
        <p:txBody>
          <a:bodyPr wrap="square" rtlCol="0">
            <a:spAutoFit/>
          </a:bodyPr>
          <a:lstStyle/>
          <a:p>
            <a:pPr algn="ctr"/>
            <a:r>
              <a:rPr lang="en-US" sz="1400" b="1">
                <a:solidFill>
                  <a:schemeClr val="accent3"/>
                </a:solidFill>
                <a:latin typeface="+mj-ea"/>
                <a:ea typeface="+mj-ea"/>
              </a:rPr>
              <a:t>APPLY</a:t>
            </a:r>
          </a:p>
        </p:txBody>
      </p:sp>
      <p:grpSp>
        <p:nvGrpSpPr>
          <p:cNvPr id="24" name="Group 23">
            <a:extLst>
              <a:ext uri="{FF2B5EF4-FFF2-40B4-BE49-F238E27FC236}">
                <a16:creationId xmlns:a16="http://schemas.microsoft.com/office/drawing/2014/main" id="{3BDC4919-383E-C6BB-5C0C-239D182DF74F}"/>
              </a:ext>
            </a:extLst>
          </p:cNvPr>
          <p:cNvGrpSpPr/>
          <p:nvPr/>
        </p:nvGrpSpPr>
        <p:grpSpPr>
          <a:xfrm flipV="1">
            <a:off x="5867725" y="6250961"/>
            <a:ext cx="305986" cy="304845"/>
            <a:chOff x="131859" y="2779971"/>
            <a:chExt cx="435080" cy="433457"/>
          </a:xfrm>
          <a:solidFill>
            <a:schemeClr val="accent2"/>
          </a:solidFill>
        </p:grpSpPr>
        <p:sp>
          <p:nvSpPr>
            <p:cNvPr id="28" name="Rectangle 27">
              <a:extLst>
                <a:ext uri="{FF2B5EF4-FFF2-40B4-BE49-F238E27FC236}">
                  <a16:creationId xmlns:a16="http://schemas.microsoft.com/office/drawing/2014/main" id="{DCF0FA7F-B3DD-0B8E-5CFA-38B96620AC95}"/>
                </a:ext>
              </a:extLst>
            </p:cNvPr>
            <p:cNvSpPr/>
            <p:nvPr/>
          </p:nvSpPr>
          <p:spPr>
            <a:xfrm>
              <a:off x="289471" y="2935960"/>
              <a:ext cx="277468" cy="277468"/>
            </a:xfrm>
            <a:prstGeom prst="rect">
              <a:avLst/>
            </a:pr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a:ln>
                  <a:noFill/>
                </a:ln>
                <a:solidFill>
                  <a:srgbClr val="FFFFFF"/>
                </a:solidFill>
                <a:effectLst/>
                <a:uLnTx/>
                <a:uFillTx/>
                <a:latin typeface="Helvetica Neue Medium"/>
                <a:ea typeface="Helvetica Neue Medium"/>
                <a:cs typeface="Helvetica Neue Medium"/>
                <a:sym typeface="Helvetica Neue Medium"/>
              </a:endParaRPr>
            </a:p>
          </p:txBody>
        </p:sp>
        <p:sp>
          <p:nvSpPr>
            <p:cNvPr id="29" name="Square">
              <a:extLst>
                <a:ext uri="{FF2B5EF4-FFF2-40B4-BE49-F238E27FC236}">
                  <a16:creationId xmlns:a16="http://schemas.microsoft.com/office/drawing/2014/main" id="{198CF896-5CC4-F9D3-7FF2-0E3833C701E8}"/>
                </a:ext>
              </a:extLst>
            </p:cNvPr>
            <p:cNvSpPr>
              <a:spLocks noChangeAspect="1"/>
            </p:cNvSpPr>
            <p:nvPr/>
          </p:nvSpPr>
          <p:spPr>
            <a:xfrm>
              <a:off x="131859" y="2779971"/>
              <a:ext cx="157461" cy="157461"/>
            </a:xfrm>
            <a:prstGeom prst="rect">
              <a:avLst/>
            </a:prstGeom>
            <a:solidFill>
              <a:schemeClr val="accent4"/>
            </a:solidFill>
            <a:ln w="12700">
              <a:miter lim="400000"/>
            </a:ln>
          </p:spPr>
          <p:txBody>
            <a:bodyPr lIns="0" tIns="0" rIns="0" bIns="0" anchor="ctr"/>
            <a:lstStyle/>
            <a:p>
              <a:pPr marL="0" marR="0" lvl="0" indent="0" algn="ctr" defTabSz="412750" rtl="0" eaLnBrk="1" fontAlgn="auto" latinLnBrk="0" hangingPunct="1">
                <a:lnSpc>
                  <a:spcPct val="100000"/>
                </a:lnSpc>
                <a:spcBef>
                  <a:spcPts val="0"/>
                </a:spcBef>
                <a:spcAft>
                  <a:spcPts val="0"/>
                </a:spcAft>
                <a:buClrTx/>
                <a:buSzTx/>
                <a:buFontTx/>
                <a:buNone/>
                <a:tabLst/>
                <a:defRPr sz="3200">
                  <a:solidFill>
                    <a:srgbClr val="026FC5"/>
                  </a:solidFill>
                  <a:latin typeface="Helvetica Neue Medium"/>
                  <a:ea typeface="Helvetica Neue Medium"/>
                  <a:cs typeface="Helvetica Neue Medium"/>
                  <a:sym typeface="Helvetica Neue Medium"/>
                </a:defRPr>
              </a:pPr>
              <a:r>
                <a:rPr kumimoji="0" lang="en-US" sz="1600" b="0" i="0" u="none" strike="noStrike" kern="1200" cap="none" spc="0" normalizeH="0" baseline="0" noProof="0">
                  <a:ln>
                    <a:noFill/>
                  </a:ln>
                  <a:solidFill>
                    <a:srgbClr val="026FC5"/>
                  </a:solidFill>
                  <a:effectLst/>
                  <a:uLnTx/>
                  <a:uFillTx/>
                  <a:latin typeface="Helvetica Neue Medium"/>
                  <a:sym typeface="Helvetica Neue Medium"/>
                </a:rPr>
                <a:t> </a:t>
              </a:r>
              <a:endParaRPr kumimoji="0" sz="1600" b="0" i="0" u="none" strike="noStrike" kern="1200" cap="none" spc="0" normalizeH="0" baseline="0" noProof="0">
                <a:ln>
                  <a:noFill/>
                </a:ln>
                <a:solidFill>
                  <a:srgbClr val="026FC5"/>
                </a:solidFill>
                <a:effectLst/>
                <a:uLnTx/>
                <a:uFillTx/>
                <a:latin typeface="Helvetica Neue Medium"/>
                <a:sym typeface="Helvetica Neue Medium"/>
              </a:endParaRPr>
            </a:p>
          </p:txBody>
        </p:sp>
      </p:grpSp>
    </p:spTree>
    <p:extLst>
      <p:ext uri="{BB962C8B-B14F-4D97-AF65-F5344CB8AC3E}">
        <p14:creationId xmlns:p14="http://schemas.microsoft.com/office/powerpoint/2010/main" val="440421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0A688FB-D31C-D6F6-D342-3CC1E8C8AFCE}"/>
              </a:ext>
            </a:extLst>
          </p:cNvPr>
          <p:cNvSpPr>
            <a:spLocks noGrp="1"/>
          </p:cNvSpPr>
          <p:nvPr>
            <p:ph type="title"/>
          </p:nvPr>
        </p:nvSpPr>
        <p:spPr>
          <a:xfrm>
            <a:off x="1" y="-2018"/>
            <a:ext cx="12192000" cy="868603"/>
          </a:xfrm>
          <a:solidFill>
            <a:schemeClr val="accent1"/>
          </a:solidFill>
        </p:spPr>
        <p:txBody>
          <a:bodyPr lIns="0" tIns="0" rIns="0" bIns="0" anchor="ctr">
            <a:normAutofit/>
          </a:bodyPr>
          <a:lstStyle/>
          <a:p>
            <a:pPr algn="ctr"/>
            <a:r>
              <a:rPr lang="en-US" sz="2800" b="1" dirty="0">
                <a:solidFill>
                  <a:schemeClr val="bg1"/>
                </a:solidFill>
                <a:latin typeface="Intel Clear Light"/>
                <a:ea typeface="Intel Clear Light"/>
                <a:cs typeface="Intel Clear Light"/>
              </a:rPr>
              <a:t>The Intel</a:t>
            </a:r>
            <a:r>
              <a:rPr lang="en-US" sz="2800" b="1" baseline="30000" dirty="0">
                <a:solidFill>
                  <a:schemeClr val="bg1"/>
                </a:solidFill>
                <a:latin typeface="Intel Clear Light"/>
                <a:ea typeface="Intel Clear Light"/>
                <a:cs typeface="Calibri"/>
              </a:rPr>
              <a:t>®</a:t>
            </a:r>
            <a:r>
              <a:rPr lang="en-US" sz="2800" b="1" dirty="0">
                <a:solidFill>
                  <a:schemeClr val="bg1"/>
                </a:solidFill>
                <a:latin typeface="Intel Clear Light"/>
                <a:ea typeface="Intel Clear Light"/>
                <a:cs typeface="Intel Clear Light"/>
              </a:rPr>
              <a:t> Academic Program for </a:t>
            </a:r>
            <a:r>
              <a:rPr lang="en-US" sz="2800" b="1" dirty="0" err="1">
                <a:solidFill>
                  <a:schemeClr val="bg1"/>
                </a:solidFill>
                <a:latin typeface="Intel Clear Light"/>
                <a:ea typeface="Intel Clear Light"/>
                <a:cs typeface="Intel Clear Light"/>
              </a:rPr>
              <a:t>oneAPI</a:t>
            </a:r>
            <a:br>
              <a:rPr lang="en-US" sz="2800" dirty="0"/>
            </a:br>
            <a:r>
              <a:rPr lang="en-US" sz="1800" i="1" dirty="0">
                <a:solidFill>
                  <a:schemeClr val="accent2"/>
                </a:solidFill>
                <a:latin typeface="+mj-ea"/>
                <a:ea typeface="+mj-ea"/>
                <a:cs typeface="Intel Clear Light"/>
              </a:rPr>
              <a:t>Fostering the advancement of innovation in the academic</a:t>
            </a:r>
            <a:endParaRPr lang="en-US" sz="1800" i="1" dirty="0">
              <a:solidFill>
                <a:schemeClr val="accent2"/>
              </a:solidFill>
              <a:cs typeface="Intel Clear Light"/>
            </a:endParaRPr>
          </a:p>
        </p:txBody>
      </p:sp>
      <p:sp>
        <p:nvSpPr>
          <p:cNvPr id="15" name="Content Placeholder 2">
            <a:extLst>
              <a:ext uri="{FF2B5EF4-FFF2-40B4-BE49-F238E27FC236}">
                <a16:creationId xmlns:a16="http://schemas.microsoft.com/office/drawing/2014/main" id="{0C52AC46-AFF5-9943-C825-E0A8F988996E}"/>
              </a:ext>
            </a:extLst>
          </p:cNvPr>
          <p:cNvSpPr txBox="1">
            <a:spLocks/>
          </p:cNvSpPr>
          <p:nvPr/>
        </p:nvSpPr>
        <p:spPr>
          <a:xfrm>
            <a:off x="595936" y="3895696"/>
            <a:ext cx="1045952" cy="3693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rgbClr val="000000"/>
                </a:solidFill>
                <a:effectLst/>
                <a:uLnTx/>
                <a:uFillTx/>
                <a:latin typeface="Arial"/>
                <a:ea typeface="+mj-ea"/>
                <a:cs typeface="Arial"/>
                <a:sym typeface="Helvetica Neue"/>
              </a:rPr>
              <a:t>Lead.</a:t>
            </a:r>
            <a:endParaRPr kumimoji="0" lang="en-US" sz="2000" b="0" i="0" u="none" strike="noStrike" kern="1200" cap="none" spc="0" normalizeH="0" baseline="0" noProof="0" dirty="0">
              <a:ln>
                <a:noFill/>
              </a:ln>
              <a:solidFill>
                <a:srgbClr val="000000"/>
              </a:solidFill>
              <a:effectLst/>
              <a:uLnTx/>
              <a:uFillTx/>
              <a:latin typeface="Arial"/>
              <a:ea typeface="+mj-ea"/>
              <a:cs typeface="Calibri" panose="020F0502020204030204" pitchFamily="34" charset="0"/>
              <a:sym typeface="Helvetica Neue"/>
            </a:endParaRPr>
          </a:p>
        </p:txBody>
      </p:sp>
      <p:grpSp>
        <p:nvGrpSpPr>
          <p:cNvPr id="37" name="Group 36">
            <a:extLst>
              <a:ext uri="{FF2B5EF4-FFF2-40B4-BE49-F238E27FC236}">
                <a16:creationId xmlns:a16="http://schemas.microsoft.com/office/drawing/2014/main" id="{EA391150-AF43-BFEB-CD3D-6681456522F9}"/>
              </a:ext>
            </a:extLst>
          </p:cNvPr>
          <p:cNvGrpSpPr/>
          <p:nvPr/>
        </p:nvGrpSpPr>
        <p:grpSpPr>
          <a:xfrm>
            <a:off x="394869" y="3894035"/>
            <a:ext cx="11201195" cy="2143349"/>
            <a:chOff x="394869" y="980345"/>
            <a:chExt cx="11201195" cy="2143349"/>
          </a:xfrm>
        </p:grpSpPr>
        <p:sp>
          <p:nvSpPr>
            <p:cNvPr id="4" name="Content Placeholder 2">
              <a:extLst>
                <a:ext uri="{FF2B5EF4-FFF2-40B4-BE49-F238E27FC236}">
                  <a16:creationId xmlns:a16="http://schemas.microsoft.com/office/drawing/2014/main" id="{36D3DD5A-1290-389E-A03A-E8281EF1CBF6}"/>
                </a:ext>
              </a:extLst>
            </p:cNvPr>
            <p:cNvSpPr txBox="1">
              <a:spLocks/>
            </p:cNvSpPr>
            <p:nvPr/>
          </p:nvSpPr>
          <p:spPr>
            <a:xfrm>
              <a:off x="6354631" y="1374122"/>
              <a:ext cx="2535821" cy="1574790"/>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srgbClr val="000000"/>
                  </a:solidFill>
                  <a:effectLst/>
                  <a:uLnTx/>
                  <a:uFillTx/>
                  <a:latin typeface="Arial"/>
                  <a:ea typeface="+mj-ea"/>
                  <a:cs typeface="Arial"/>
                  <a:sym typeface="Helvetica Neue"/>
                </a:rPr>
                <a:t>Intel</a:t>
              </a:r>
              <a:r>
                <a:rPr kumimoji="0" lang="en-US" sz="1600" b="1" i="0" u="none" strike="noStrike" kern="1200" cap="none" spc="0" normalizeH="0" baseline="30000" noProof="0" dirty="0">
                  <a:ln>
                    <a:noFill/>
                  </a:ln>
                  <a:solidFill>
                    <a:srgbClr val="000000"/>
                  </a:solidFill>
                  <a:effectLst/>
                  <a:uLnTx/>
                  <a:uFillTx/>
                  <a:latin typeface="Arial"/>
                  <a:ea typeface="+mj-ea"/>
                  <a:cs typeface="Arial"/>
                  <a:sym typeface="Helvetica Neue"/>
                </a:rPr>
                <a:t>®</a:t>
              </a:r>
              <a:r>
                <a:rPr kumimoji="0" lang="en-US" sz="1600" b="1" i="0" u="none" strike="noStrike" kern="1200" cap="none" spc="0" normalizeH="0" baseline="0" noProof="0" dirty="0">
                  <a:ln>
                    <a:noFill/>
                  </a:ln>
                  <a:solidFill>
                    <a:srgbClr val="000000"/>
                  </a:solidFill>
                  <a:effectLst/>
                  <a:uLnTx/>
                  <a:uFillTx/>
                  <a:latin typeface="Arial"/>
                  <a:ea typeface="+mj-ea"/>
                  <a:cs typeface="Arial"/>
                  <a:sym typeface="Helvetica Neue"/>
                </a:rPr>
                <a:t> Student Ambassador Program</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rgbClr val="000000"/>
                  </a:solidFill>
                  <a:effectLst/>
                  <a:uLnTx/>
                  <a:uFillTx/>
                  <a:latin typeface="Arial"/>
                  <a:ea typeface="+mj-ea"/>
                  <a:cs typeface="Arial"/>
                  <a:sym typeface="Helvetica Neue"/>
                </a:rPr>
                <a:t>Investing in students to become leaders in their academic developer community </a:t>
              </a:r>
              <a:endParaRPr kumimoji="0" lang="en-US" sz="1600" b="0" i="0" u="none" strike="noStrike" kern="1200" cap="none" spc="0" normalizeH="0" baseline="0" noProof="0" dirty="0">
                <a:ln>
                  <a:noFill/>
                </a:ln>
                <a:solidFill>
                  <a:srgbClr val="000000"/>
                </a:solidFill>
                <a:effectLst/>
                <a:uLnTx/>
                <a:uFillTx/>
                <a:latin typeface="Arial"/>
                <a:ea typeface="+mj-ea"/>
                <a:cs typeface="Arial"/>
                <a:sym typeface="Helvetica Neue"/>
              </a:endParaRPr>
            </a:p>
          </p:txBody>
        </p:sp>
        <p:sp>
          <p:nvSpPr>
            <p:cNvPr id="5" name="Content Placeholder 2">
              <a:extLst>
                <a:ext uri="{FF2B5EF4-FFF2-40B4-BE49-F238E27FC236}">
                  <a16:creationId xmlns:a16="http://schemas.microsoft.com/office/drawing/2014/main" id="{6066855B-33FD-263C-EC6F-6690FA81940D}"/>
                </a:ext>
              </a:extLst>
            </p:cNvPr>
            <p:cNvSpPr txBox="1">
              <a:spLocks/>
            </p:cNvSpPr>
            <p:nvPr/>
          </p:nvSpPr>
          <p:spPr>
            <a:xfrm>
              <a:off x="3710658" y="1442568"/>
              <a:ext cx="2261991" cy="154401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srgbClr val="000000"/>
                  </a:solidFill>
                  <a:effectLst/>
                  <a:uLnTx/>
                  <a:uFillTx/>
                  <a:latin typeface="Arial"/>
                  <a:ea typeface="+mj-ea"/>
                  <a:cs typeface="Arial"/>
                  <a:sym typeface="Helvetica Neue"/>
                </a:rPr>
                <a:t>Educator Program</a:t>
              </a:r>
              <a:endParaRPr kumimoji="0" lang="en-US" sz="1600" b="0" i="0" u="none" strike="noStrike" kern="1200" cap="none" spc="0" normalizeH="0" baseline="0" noProof="0" dirty="0">
                <a:ln>
                  <a:noFill/>
                </a:ln>
                <a:solidFill>
                  <a:srgbClr val="000000"/>
                </a:solidFill>
                <a:effectLst/>
                <a:uLnTx/>
                <a:uFillTx/>
                <a:latin typeface="Arial"/>
                <a:ea typeface="+mj-ea"/>
                <a:cs typeface="Calibri" panose="020F0502020204030204" pitchFamily="34" charset="0"/>
                <a:sym typeface="Helvetica Neue"/>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rgbClr val="000000"/>
                  </a:solidFill>
                  <a:effectLst/>
                  <a:uLnTx/>
                  <a:uFillTx/>
                  <a:latin typeface="Arial"/>
                  <a:ea typeface="+mj-ea"/>
                  <a:cs typeface="Calibri" panose="020F0502020204030204" pitchFamily="34" charset="0"/>
                  <a:sym typeface="Helvetica Neue"/>
                </a:rPr>
                <a:t>Collaborating with professors in teaching world-changing technology to tomorrow’s developers </a:t>
              </a:r>
            </a:p>
          </p:txBody>
        </p:sp>
        <p:cxnSp>
          <p:nvCxnSpPr>
            <p:cNvPr id="6" name="Elbow Connector 38">
              <a:extLst>
                <a:ext uri="{FF2B5EF4-FFF2-40B4-BE49-F238E27FC236}">
                  <a16:creationId xmlns:a16="http://schemas.microsoft.com/office/drawing/2014/main" id="{654CA351-54E6-61BD-86C6-4AD920DFAC3D}"/>
                </a:ext>
              </a:extLst>
            </p:cNvPr>
            <p:cNvCxnSpPr>
              <a:cxnSpLocks/>
            </p:cNvCxnSpPr>
            <p:nvPr/>
          </p:nvCxnSpPr>
          <p:spPr>
            <a:xfrm rot="10800000" flipH="1">
              <a:off x="3632302" y="1145581"/>
              <a:ext cx="1294693" cy="1949049"/>
            </a:xfrm>
            <a:prstGeom prst="bentConnector4">
              <a:avLst>
                <a:gd name="adj1" fmla="val 189019"/>
                <a:gd name="adj2" fmla="val 100022"/>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 name="Elbow Connector 40">
              <a:extLst>
                <a:ext uri="{FF2B5EF4-FFF2-40B4-BE49-F238E27FC236}">
                  <a16:creationId xmlns:a16="http://schemas.microsoft.com/office/drawing/2014/main" id="{9AE26DFF-B82E-48C6-CD12-172674359E77}"/>
                </a:ext>
              </a:extLst>
            </p:cNvPr>
            <p:cNvCxnSpPr>
              <a:cxnSpLocks/>
            </p:cNvCxnSpPr>
            <p:nvPr/>
          </p:nvCxnSpPr>
          <p:spPr>
            <a:xfrm rot="10800000" flipH="1">
              <a:off x="3676479" y="1147929"/>
              <a:ext cx="235913" cy="1949047"/>
            </a:xfrm>
            <a:prstGeom prst="bentConnector4">
              <a:avLst>
                <a:gd name="adj1" fmla="val -17496"/>
                <a:gd name="adj2" fmla="val 99926"/>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75E04A5B-F2C6-022A-63FB-76C1D03C2020}"/>
                </a:ext>
              </a:extLst>
            </p:cNvPr>
            <p:cNvSpPr txBox="1">
              <a:spLocks/>
            </p:cNvSpPr>
            <p:nvPr/>
          </p:nvSpPr>
          <p:spPr>
            <a:xfrm>
              <a:off x="3929171" y="980345"/>
              <a:ext cx="1045952" cy="3693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a:ln>
                    <a:noFill/>
                  </a:ln>
                  <a:solidFill>
                    <a:srgbClr val="000000"/>
                  </a:solidFill>
                  <a:effectLst/>
                  <a:uLnTx/>
                  <a:uFillTx/>
                  <a:latin typeface="Arial"/>
                  <a:ea typeface="+mj-ea"/>
                  <a:cs typeface="Arial"/>
                  <a:sym typeface="Helvetica Neue"/>
                </a:rPr>
                <a:t>Teach.</a:t>
              </a:r>
              <a:endParaRPr kumimoji="0" lang="en-US" sz="2000" b="0" i="0" u="none" strike="noStrike" kern="1200" cap="none" spc="0" normalizeH="0" baseline="0" noProof="0">
                <a:ln>
                  <a:noFill/>
                </a:ln>
                <a:solidFill>
                  <a:srgbClr val="000000"/>
                </a:solidFill>
                <a:effectLst/>
                <a:uLnTx/>
                <a:uFillTx/>
                <a:latin typeface="Arial"/>
                <a:ea typeface="+mj-ea"/>
                <a:cs typeface="Calibri" panose="020F0502020204030204" pitchFamily="34" charset="0"/>
                <a:sym typeface="Helvetica Neue"/>
              </a:endParaRPr>
            </a:p>
          </p:txBody>
        </p:sp>
        <p:sp>
          <p:nvSpPr>
            <p:cNvPr id="9" name="Content Placeholder 2">
              <a:extLst>
                <a:ext uri="{FF2B5EF4-FFF2-40B4-BE49-F238E27FC236}">
                  <a16:creationId xmlns:a16="http://schemas.microsoft.com/office/drawing/2014/main" id="{8928255E-A3B7-1533-AF89-3AAFC4AB772B}"/>
                </a:ext>
              </a:extLst>
            </p:cNvPr>
            <p:cNvSpPr txBox="1">
              <a:spLocks/>
            </p:cNvSpPr>
            <p:nvPr/>
          </p:nvSpPr>
          <p:spPr>
            <a:xfrm>
              <a:off x="549929" y="1341756"/>
              <a:ext cx="2740220" cy="1574790"/>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dirty="0" err="1">
                  <a:ln>
                    <a:noFill/>
                  </a:ln>
                  <a:solidFill>
                    <a:srgbClr val="000000"/>
                  </a:solidFill>
                  <a:effectLst/>
                  <a:uLnTx/>
                  <a:uFillTx/>
                  <a:latin typeface="Arial"/>
                  <a:ea typeface="+mj-ea"/>
                  <a:cs typeface="Arial"/>
                  <a:sym typeface="Helvetica Neue"/>
                </a:rPr>
                <a:t>oneAPI</a:t>
              </a:r>
              <a:r>
                <a:rPr kumimoji="0" lang="en-US" sz="1600" b="1" i="0" u="none" strike="noStrike" kern="1200" cap="none" spc="0" normalizeH="0" baseline="0" noProof="0" dirty="0">
                  <a:ln>
                    <a:noFill/>
                  </a:ln>
                  <a:solidFill>
                    <a:srgbClr val="000000"/>
                  </a:solidFill>
                  <a:effectLst/>
                  <a:uLnTx/>
                  <a:uFillTx/>
                  <a:latin typeface="Arial"/>
                  <a:ea typeface="+mj-ea"/>
                  <a:cs typeface="Arial"/>
                  <a:sym typeface="Helvetica Neue"/>
                </a:rPr>
                <a:t> Centers of Excellence</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rgbClr val="000000"/>
                  </a:solidFill>
                  <a:effectLst/>
                  <a:uLnTx/>
                  <a:uFillTx/>
                  <a:latin typeface="Arial"/>
                  <a:ea typeface="+mj-ea"/>
                  <a:cs typeface="Arial"/>
                  <a:sym typeface="Helvetica Neue"/>
                </a:rPr>
                <a:t>Accelerating </a:t>
              </a:r>
              <a:br>
                <a:rPr kumimoji="0" lang="en-US" sz="1400" b="0" i="0" u="none" strike="noStrike" kern="1200" cap="none" spc="0" normalizeH="0" baseline="0" noProof="0" dirty="0">
                  <a:ln>
                    <a:noFill/>
                  </a:ln>
                  <a:solidFill>
                    <a:srgbClr val="000000"/>
                  </a:solidFill>
                  <a:effectLst/>
                  <a:uLnTx/>
                  <a:uFillTx/>
                  <a:latin typeface="Arial"/>
                  <a:ea typeface="+mj-ea"/>
                  <a:cs typeface="Arial"/>
                  <a:sym typeface="Helvetica Neue"/>
                </a:rPr>
              </a:br>
              <a:r>
                <a:rPr kumimoji="0" lang="en-US" sz="1400" b="0" i="0" u="none" strike="noStrike" kern="1200" cap="none" spc="0" normalizeH="0" baseline="0" noProof="0" dirty="0">
                  <a:ln>
                    <a:noFill/>
                  </a:ln>
                  <a:solidFill>
                    <a:srgbClr val="000000"/>
                  </a:solidFill>
                  <a:effectLst/>
                  <a:uLnTx/>
                  <a:uFillTx/>
                  <a:latin typeface="Arial"/>
                  <a:ea typeface="+mj-ea"/>
                  <a:cs typeface="Arial"/>
                  <a:sym typeface="Helvetica Neue"/>
                </a:rPr>
                <a:t>the open standards-based programming model by enabling widely used codes</a:t>
              </a:r>
              <a:endParaRPr kumimoji="0" lang="en-US" sz="1600" b="0" i="0" u="none" strike="noStrike" kern="1200" cap="none" spc="0" normalizeH="0" baseline="0" noProof="0" dirty="0">
                <a:ln>
                  <a:noFill/>
                </a:ln>
                <a:solidFill>
                  <a:srgbClr val="000000"/>
                </a:solidFill>
                <a:effectLst/>
                <a:uLnTx/>
                <a:uFillTx/>
                <a:latin typeface="Arial"/>
                <a:ea typeface="+mj-ea"/>
                <a:cs typeface="Arial"/>
                <a:sym typeface="Helvetica Neue"/>
              </a:endParaRPr>
            </a:p>
          </p:txBody>
        </p:sp>
        <p:cxnSp>
          <p:nvCxnSpPr>
            <p:cNvPr id="10" name="Elbow Connector 91">
              <a:extLst>
                <a:ext uri="{FF2B5EF4-FFF2-40B4-BE49-F238E27FC236}">
                  <a16:creationId xmlns:a16="http://schemas.microsoft.com/office/drawing/2014/main" id="{7152EA90-2666-3336-A5D7-D5C142B22CDC}"/>
                </a:ext>
              </a:extLst>
            </p:cNvPr>
            <p:cNvCxnSpPr>
              <a:cxnSpLocks/>
            </p:cNvCxnSpPr>
            <p:nvPr/>
          </p:nvCxnSpPr>
          <p:spPr>
            <a:xfrm rot="10800000" flipH="1">
              <a:off x="6302432" y="1160599"/>
              <a:ext cx="1294693" cy="1949049"/>
            </a:xfrm>
            <a:prstGeom prst="bentConnector4">
              <a:avLst>
                <a:gd name="adj1" fmla="val 199213"/>
                <a:gd name="adj2" fmla="val 100022"/>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 name="Elbow Connector 92">
              <a:extLst>
                <a:ext uri="{FF2B5EF4-FFF2-40B4-BE49-F238E27FC236}">
                  <a16:creationId xmlns:a16="http://schemas.microsoft.com/office/drawing/2014/main" id="{DF413885-8D8A-5554-D657-277F80F56CE7}"/>
                </a:ext>
              </a:extLst>
            </p:cNvPr>
            <p:cNvCxnSpPr>
              <a:cxnSpLocks/>
            </p:cNvCxnSpPr>
            <p:nvPr/>
          </p:nvCxnSpPr>
          <p:spPr>
            <a:xfrm rot="10800000" flipH="1">
              <a:off x="6346609" y="1162947"/>
              <a:ext cx="235913" cy="1949047"/>
            </a:xfrm>
            <a:prstGeom prst="bentConnector4">
              <a:avLst>
                <a:gd name="adj1" fmla="val -17496"/>
                <a:gd name="adj2" fmla="val 99926"/>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D2465125-D699-6D13-B599-E556A3BFBA77}"/>
                </a:ext>
              </a:extLst>
            </p:cNvPr>
            <p:cNvSpPr txBox="1">
              <a:spLocks/>
            </p:cNvSpPr>
            <p:nvPr/>
          </p:nvSpPr>
          <p:spPr>
            <a:xfrm>
              <a:off x="6599301" y="1004790"/>
              <a:ext cx="1045952" cy="3693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a:ln>
                    <a:noFill/>
                  </a:ln>
                  <a:solidFill>
                    <a:srgbClr val="000000"/>
                  </a:solidFill>
                  <a:effectLst/>
                  <a:uLnTx/>
                  <a:uFillTx/>
                  <a:latin typeface="Arial"/>
                  <a:ea typeface="+mj-ea"/>
                  <a:cs typeface="Arial"/>
                  <a:sym typeface="Helvetica Neue"/>
                </a:rPr>
                <a:t>Learn.</a:t>
              </a:r>
              <a:endParaRPr kumimoji="0" lang="en-US" sz="2000" b="0" i="0" u="none" strike="noStrike" kern="1200" cap="none" spc="0" normalizeH="0" baseline="0" noProof="0">
                <a:ln>
                  <a:noFill/>
                </a:ln>
                <a:solidFill>
                  <a:srgbClr val="000000"/>
                </a:solidFill>
                <a:effectLst/>
                <a:uLnTx/>
                <a:uFillTx/>
                <a:latin typeface="Arial"/>
                <a:ea typeface="+mj-ea"/>
                <a:cs typeface="Calibri" panose="020F0502020204030204" pitchFamily="34" charset="0"/>
                <a:sym typeface="Helvetica Neue"/>
              </a:endParaRPr>
            </a:p>
          </p:txBody>
        </p:sp>
        <p:cxnSp>
          <p:nvCxnSpPr>
            <p:cNvPr id="13" name="Elbow Connector 96">
              <a:extLst>
                <a:ext uri="{FF2B5EF4-FFF2-40B4-BE49-F238E27FC236}">
                  <a16:creationId xmlns:a16="http://schemas.microsoft.com/office/drawing/2014/main" id="{E6D8E47A-7FB4-9AFF-4AF7-8C181946580E}"/>
                </a:ext>
              </a:extLst>
            </p:cNvPr>
            <p:cNvCxnSpPr>
              <a:cxnSpLocks/>
            </p:cNvCxnSpPr>
            <p:nvPr/>
          </p:nvCxnSpPr>
          <p:spPr>
            <a:xfrm rot="5400000" flipH="1" flipV="1">
              <a:off x="8217" y="1547251"/>
              <a:ext cx="1916628" cy="1143324"/>
            </a:xfrm>
            <a:prstGeom prst="bentConnector4">
              <a:avLst>
                <a:gd name="adj1" fmla="val -67"/>
                <a:gd name="adj2" fmla="val 256862"/>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4" name="Elbow Connector 97">
              <a:extLst>
                <a:ext uri="{FF2B5EF4-FFF2-40B4-BE49-F238E27FC236}">
                  <a16:creationId xmlns:a16="http://schemas.microsoft.com/office/drawing/2014/main" id="{7703E9FE-5CBC-B92D-7C5C-11195134CF6E}"/>
                </a:ext>
              </a:extLst>
            </p:cNvPr>
            <p:cNvCxnSpPr>
              <a:cxnSpLocks/>
            </p:cNvCxnSpPr>
            <p:nvPr/>
          </p:nvCxnSpPr>
          <p:spPr>
            <a:xfrm rot="10800000" flipH="1">
              <a:off x="437514" y="1134090"/>
              <a:ext cx="235913" cy="1949047"/>
            </a:xfrm>
            <a:prstGeom prst="bentConnector4">
              <a:avLst>
                <a:gd name="adj1" fmla="val -17496"/>
                <a:gd name="adj2" fmla="val 99926"/>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6" name="Content Placeholder 2">
              <a:extLst>
                <a:ext uri="{FF2B5EF4-FFF2-40B4-BE49-F238E27FC236}">
                  <a16:creationId xmlns:a16="http://schemas.microsoft.com/office/drawing/2014/main" id="{B2814B16-EC3E-F178-5F59-6CB002A81CD7}"/>
                </a:ext>
              </a:extLst>
            </p:cNvPr>
            <p:cNvSpPr txBox="1">
              <a:spLocks/>
            </p:cNvSpPr>
            <p:nvPr/>
          </p:nvSpPr>
          <p:spPr>
            <a:xfrm>
              <a:off x="9475866" y="990227"/>
              <a:ext cx="1334139" cy="3693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000" dirty="0">
                  <a:solidFill>
                    <a:srgbClr val="000000"/>
                  </a:solidFill>
                  <a:latin typeface="Arial"/>
                  <a:ea typeface="+mj-ea"/>
                  <a:cs typeface="Calibri" panose="020F0502020204030204" pitchFamily="34" charset="0"/>
                  <a:sym typeface="Helvetica Neue"/>
                </a:rPr>
                <a:t>Scale</a:t>
              </a:r>
              <a:r>
                <a:rPr kumimoji="0" lang="en-US" sz="2000" b="0" i="0" u="none" strike="noStrike" kern="1200" cap="none" spc="0" normalizeH="0" baseline="0" noProof="0" dirty="0">
                  <a:ln>
                    <a:noFill/>
                  </a:ln>
                  <a:solidFill>
                    <a:srgbClr val="000000"/>
                  </a:solidFill>
                  <a:effectLst/>
                  <a:uLnTx/>
                  <a:uFillTx/>
                  <a:latin typeface="Arial"/>
                  <a:ea typeface="+mj-ea"/>
                  <a:cs typeface="Calibri" panose="020F0502020204030204" pitchFamily="34" charset="0"/>
                  <a:sym typeface="Helvetica Neue"/>
                </a:rPr>
                <a:t>.</a:t>
              </a:r>
            </a:p>
          </p:txBody>
        </p:sp>
        <p:sp>
          <p:nvSpPr>
            <p:cNvPr id="17" name="Content Placeholder 2">
              <a:extLst>
                <a:ext uri="{FF2B5EF4-FFF2-40B4-BE49-F238E27FC236}">
                  <a16:creationId xmlns:a16="http://schemas.microsoft.com/office/drawing/2014/main" id="{50A60241-F835-FA92-AB4A-79BB71053D3C}"/>
                </a:ext>
              </a:extLst>
            </p:cNvPr>
            <p:cNvSpPr txBox="1">
              <a:spLocks/>
            </p:cNvSpPr>
            <p:nvPr/>
          </p:nvSpPr>
          <p:spPr>
            <a:xfrm>
              <a:off x="9316561" y="1445284"/>
              <a:ext cx="2142859" cy="1513235"/>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000000"/>
                  </a:solidFill>
                  <a:effectLst/>
                  <a:uLnTx/>
                  <a:uFillTx/>
                  <a:latin typeface="Arial"/>
                  <a:ea typeface="+mj-ea"/>
                  <a:cs typeface="Arial"/>
                  <a:sym typeface="Helvetica Neue"/>
                </a:rPr>
                <a:t>Intel</a:t>
              </a:r>
              <a:r>
                <a:rPr kumimoji="0" lang="en-US" sz="1400" b="1" i="0" u="none" strike="noStrike" kern="1200" cap="none" spc="0" normalizeH="0" baseline="30000" noProof="0" dirty="0">
                  <a:ln>
                    <a:noFill/>
                  </a:ln>
                  <a:solidFill>
                    <a:srgbClr val="000000"/>
                  </a:solidFill>
                  <a:effectLst/>
                  <a:uLnTx/>
                  <a:uFillTx/>
                  <a:latin typeface="Arial"/>
                  <a:ea typeface="+mj-ea"/>
                  <a:cs typeface="Arial"/>
                  <a:sym typeface="Helvetica Neue"/>
                </a:rPr>
                <a:t>®</a:t>
              </a:r>
              <a:r>
                <a:rPr kumimoji="0" lang="en-US" sz="1400" b="1" i="0" u="none" strike="noStrike" kern="1200" cap="none" spc="0" normalizeH="0" baseline="0" noProof="0" dirty="0">
                  <a:ln>
                    <a:noFill/>
                  </a:ln>
                  <a:solidFill>
                    <a:srgbClr val="000000"/>
                  </a:solidFill>
                  <a:effectLst/>
                  <a:uLnTx/>
                  <a:uFillTx/>
                  <a:latin typeface="Arial"/>
                  <a:ea typeface="+mj-ea"/>
                  <a:cs typeface="Arial"/>
                  <a:sym typeface="Helvetica Neue"/>
                </a:rPr>
                <a:t> Campus Hackathon</a:t>
              </a:r>
            </a:p>
            <a:p>
              <a:pPr marL="0" indent="0">
                <a:lnSpc>
                  <a:spcPct val="100000"/>
                </a:lnSpc>
                <a:buNone/>
                <a:defRPr/>
              </a:pPr>
              <a:r>
                <a:rPr lang="en-US" sz="1400" dirty="0">
                  <a:solidFill>
                    <a:srgbClr val="000000"/>
                  </a:solidFill>
                  <a:latin typeface="Arial"/>
                  <a:ea typeface="+mj-ea"/>
                  <a:cs typeface="Arial"/>
                </a:rPr>
                <a:t>Enabling the next generation of developers for deeper consumption of </a:t>
              </a:r>
              <a:r>
                <a:rPr lang="en-US" sz="1400" dirty="0" err="1">
                  <a:solidFill>
                    <a:srgbClr val="000000"/>
                  </a:solidFill>
                  <a:latin typeface="Arial"/>
                  <a:ea typeface="+mj-ea"/>
                  <a:cs typeface="Arial"/>
                </a:rPr>
                <a:t>oneAPI</a:t>
              </a:r>
              <a:r>
                <a:rPr lang="en-US" sz="1400" dirty="0">
                  <a:solidFill>
                    <a:srgbClr val="000000"/>
                  </a:solidFill>
                  <a:latin typeface="Arial"/>
                  <a:ea typeface="+mj-ea"/>
                  <a:cs typeface="Arial"/>
                </a:rPr>
                <a:t> </a:t>
              </a:r>
            </a:p>
          </p:txBody>
        </p:sp>
        <p:grpSp>
          <p:nvGrpSpPr>
            <p:cNvPr id="18" name="Group 17">
              <a:extLst>
                <a:ext uri="{FF2B5EF4-FFF2-40B4-BE49-F238E27FC236}">
                  <a16:creationId xmlns:a16="http://schemas.microsoft.com/office/drawing/2014/main" id="{A93B56F2-C5E7-B6A3-02EF-74F3981F5495}"/>
                </a:ext>
              </a:extLst>
            </p:cNvPr>
            <p:cNvGrpSpPr/>
            <p:nvPr/>
          </p:nvGrpSpPr>
          <p:grpSpPr>
            <a:xfrm>
              <a:off x="9226900" y="1159157"/>
              <a:ext cx="2369164" cy="1964537"/>
              <a:chOff x="6843947" y="1957201"/>
              <a:chExt cx="1943178" cy="1828438"/>
            </a:xfrm>
          </p:grpSpPr>
          <p:cxnSp>
            <p:nvCxnSpPr>
              <p:cNvPr id="19" name="Straight Connector 18">
                <a:extLst>
                  <a:ext uri="{FF2B5EF4-FFF2-40B4-BE49-F238E27FC236}">
                    <a16:creationId xmlns:a16="http://schemas.microsoft.com/office/drawing/2014/main" id="{981A784D-C744-0D61-7259-91079F0D4F26}"/>
                  </a:ext>
                </a:extLst>
              </p:cNvPr>
              <p:cNvCxnSpPr>
                <a:cxnSpLocks/>
              </p:cNvCxnSpPr>
              <p:nvPr/>
            </p:nvCxnSpPr>
            <p:spPr>
              <a:xfrm>
                <a:off x="8116389" y="1988199"/>
                <a:ext cx="670736" cy="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52925FC-28EC-E230-988E-BF58137FF237}"/>
                  </a:ext>
                </a:extLst>
              </p:cNvPr>
              <p:cNvCxnSpPr/>
              <p:nvPr/>
            </p:nvCxnSpPr>
            <p:spPr>
              <a:xfrm>
                <a:off x="8787125" y="1978973"/>
                <a:ext cx="0" cy="1796864"/>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6C5BEA8-E3AC-0CE9-CAC5-252FFE01CB51}"/>
                  </a:ext>
                </a:extLst>
              </p:cNvPr>
              <p:cNvCxnSpPr>
                <a:cxnSpLocks/>
              </p:cNvCxnSpPr>
              <p:nvPr/>
            </p:nvCxnSpPr>
            <p:spPr>
              <a:xfrm flipH="1">
                <a:off x="6843947" y="3758590"/>
                <a:ext cx="1943178" cy="27049"/>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5476E06-3B4E-934D-4289-4B8595CB217D}"/>
                  </a:ext>
                </a:extLst>
              </p:cNvPr>
              <p:cNvCxnSpPr>
                <a:cxnSpLocks/>
              </p:cNvCxnSpPr>
              <p:nvPr/>
            </p:nvCxnSpPr>
            <p:spPr>
              <a:xfrm flipV="1">
                <a:off x="6848542" y="1957201"/>
                <a:ext cx="0" cy="1818636"/>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7A1431B-ED0A-228A-A9EC-EE279E7C38D2}"/>
                  </a:ext>
                </a:extLst>
              </p:cNvPr>
              <p:cNvCxnSpPr>
                <a:cxnSpLocks/>
              </p:cNvCxnSpPr>
              <p:nvPr/>
            </p:nvCxnSpPr>
            <p:spPr>
              <a:xfrm>
                <a:off x="6843947" y="1957201"/>
                <a:ext cx="286127" cy="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grpSp>
      </p:grpSp>
      <p:grpSp>
        <p:nvGrpSpPr>
          <p:cNvPr id="36" name="Group 35">
            <a:extLst>
              <a:ext uri="{FF2B5EF4-FFF2-40B4-BE49-F238E27FC236}">
                <a16:creationId xmlns:a16="http://schemas.microsoft.com/office/drawing/2014/main" id="{882F08AD-C903-6ABF-04C2-41DCAC8E5870}"/>
              </a:ext>
            </a:extLst>
          </p:cNvPr>
          <p:cNvGrpSpPr/>
          <p:nvPr/>
        </p:nvGrpSpPr>
        <p:grpSpPr>
          <a:xfrm>
            <a:off x="405136" y="1124181"/>
            <a:ext cx="11225498" cy="2102639"/>
            <a:chOff x="405136" y="3983633"/>
            <a:chExt cx="11225498" cy="2102639"/>
          </a:xfrm>
        </p:grpSpPr>
        <p:grpSp>
          <p:nvGrpSpPr>
            <p:cNvPr id="24" name="Group 23">
              <a:extLst>
                <a:ext uri="{FF2B5EF4-FFF2-40B4-BE49-F238E27FC236}">
                  <a16:creationId xmlns:a16="http://schemas.microsoft.com/office/drawing/2014/main" id="{45884457-5D2A-7AE3-A576-462F6ACEDA04}"/>
                </a:ext>
              </a:extLst>
            </p:cNvPr>
            <p:cNvGrpSpPr/>
            <p:nvPr/>
          </p:nvGrpSpPr>
          <p:grpSpPr>
            <a:xfrm>
              <a:off x="405136" y="4132304"/>
              <a:ext cx="11225498" cy="1953968"/>
              <a:chOff x="8967464" y="2063420"/>
              <a:chExt cx="1947358" cy="1836976"/>
            </a:xfrm>
          </p:grpSpPr>
          <p:cxnSp>
            <p:nvCxnSpPr>
              <p:cNvPr id="25" name="Straight Connector 24">
                <a:extLst>
                  <a:ext uri="{FF2B5EF4-FFF2-40B4-BE49-F238E27FC236}">
                    <a16:creationId xmlns:a16="http://schemas.microsoft.com/office/drawing/2014/main" id="{0F725B7C-2E92-B528-B700-E53E17FDA121}"/>
                  </a:ext>
                </a:extLst>
              </p:cNvPr>
              <p:cNvCxnSpPr>
                <a:cxnSpLocks/>
              </p:cNvCxnSpPr>
              <p:nvPr/>
            </p:nvCxnSpPr>
            <p:spPr>
              <a:xfrm flipV="1">
                <a:off x="9602956" y="2106781"/>
                <a:ext cx="1311866" cy="23961"/>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21622B8-CB2C-50FA-256B-072D1D50C47C}"/>
                  </a:ext>
                </a:extLst>
              </p:cNvPr>
              <p:cNvCxnSpPr/>
              <p:nvPr/>
            </p:nvCxnSpPr>
            <p:spPr>
              <a:xfrm>
                <a:off x="10910642" y="2085192"/>
                <a:ext cx="0" cy="1796864"/>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B2AF15E-E58D-226D-62AC-57E774E6FBCD}"/>
                  </a:ext>
                </a:extLst>
              </p:cNvPr>
              <p:cNvCxnSpPr>
                <a:cxnSpLocks/>
              </p:cNvCxnSpPr>
              <p:nvPr/>
            </p:nvCxnSpPr>
            <p:spPr>
              <a:xfrm flipH="1">
                <a:off x="8967464" y="3873347"/>
                <a:ext cx="1943178" cy="27049"/>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D9D9A09-7955-9D66-DAEA-A336C2420CD1}"/>
                  </a:ext>
                </a:extLst>
              </p:cNvPr>
              <p:cNvCxnSpPr>
                <a:cxnSpLocks/>
              </p:cNvCxnSpPr>
              <p:nvPr/>
            </p:nvCxnSpPr>
            <p:spPr>
              <a:xfrm flipV="1">
                <a:off x="8972059" y="2063420"/>
                <a:ext cx="0" cy="1818636"/>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29" name="TextBox 28">
              <a:extLst>
                <a:ext uri="{FF2B5EF4-FFF2-40B4-BE49-F238E27FC236}">
                  <a16:creationId xmlns:a16="http://schemas.microsoft.com/office/drawing/2014/main" id="{680C6E5C-E7C1-F0B6-1594-17C4A94B4AB0}"/>
                </a:ext>
              </a:extLst>
            </p:cNvPr>
            <p:cNvSpPr txBox="1"/>
            <p:nvPr/>
          </p:nvSpPr>
          <p:spPr>
            <a:xfrm>
              <a:off x="458112" y="3983633"/>
              <a:ext cx="355594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err="1">
                  <a:solidFill>
                    <a:srgbClr val="000000"/>
                  </a:solidFill>
                  <a:effectLst/>
                  <a:latin typeface="Intel Clear Hans Light" panose="020B0404020203020204" pitchFamily="34" charset="-128"/>
                </a:rPr>
                <a:t>oneAPI</a:t>
              </a:r>
              <a:r>
                <a:rPr lang="zh-CN" sz="1800" b="1" i="0" u="none" strike="noStrike" dirty="0">
                  <a:solidFill>
                    <a:srgbClr val="000000"/>
                  </a:solidFill>
                  <a:effectLst/>
                  <a:ea typeface="Intel Clear Hans Light" panose="020B0404020203020204" pitchFamily="34" charset="-128"/>
                </a:rPr>
                <a:t>中国区</a:t>
              </a:r>
              <a:r>
                <a:rPr lang="ja-JP" sz="1800" b="1" i="0" u="none" strike="noStrike" dirty="0">
                  <a:solidFill>
                    <a:srgbClr val="000000"/>
                  </a:solidFill>
                  <a:effectLst/>
                  <a:ea typeface="Intel Clear Hans Light" panose="020B0404020203020204" pitchFamily="34" charset="-128"/>
                </a:rPr>
                <a:t>学术合作项目</a:t>
              </a:r>
              <a:endParaRPr kumimoji="0" lang="en-US" sz="12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Helvetica Neue"/>
              </a:endParaRPr>
            </a:p>
          </p:txBody>
        </p:sp>
        <p:sp>
          <p:nvSpPr>
            <p:cNvPr id="30" name="TextBox 29">
              <a:extLst>
                <a:ext uri="{FF2B5EF4-FFF2-40B4-BE49-F238E27FC236}">
                  <a16:creationId xmlns:a16="http://schemas.microsoft.com/office/drawing/2014/main" id="{9D722375-402E-CDC1-728F-8A49E9E14E60}"/>
                </a:ext>
              </a:extLst>
            </p:cNvPr>
            <p:cNvSpPr txBox="1"/>
            <p:nvPr/>
          </p:nvSpPr>
          <p:spPr>
            <a:xfrm>
              <a:off x="805937" y="4656690"/>
              <a:ext cx="10267602" cy="1200329"/>
            </a:xfrm>
            <a:prstGeom prst="rect">
              <a:avLst/>
            </a:prstGeom>
            <a:noFill/>
          </p:spPr>
          <p:txBody>
            <a:bodyPr wrap="square" lIns="91440" tIns="45720" rIns="91440" bIns="45720" rtlCol="0" anchor="t">
              <a:spAutoFit/>
            </a:bodyPr>
            <a:lstStyle/>
            <a:p>
              <a:pPr marR="0" lvl="0" algn="l" defTabSz="914400" rtl="0" eaLnBrk="1" fontAlgn="auto" latinLnBrk="0" hangingPunct="1">
                <a:lnSpc>
                  <a:spcPct val="100000"/>
                </a:lnSpc>
                <a:spcBef>
                  <a:spcPts val="0"/>
                </a:spcBef>
                <a:spcAft>
                  <a:spcPts val="0"/>
                </a:spcAft>
                <a:buClrTx/>
                <a:buSzTx/>
                <a:tabLst/>
                <a:defRPr/>
              </a:pPr>
              <a:r>
                <a:rPr lang="en-US" sz="1800" b="1" i="0" u="none" strike="noStrike" dirty="0" err="1">
                  <a:solidFill>
                    <a:srgbClr val="000000"/>
                  </a:solidFill>
                  <a:effectLst/>
                  <a:latin typeface="Intel Clear Hans Light" panose="020B0404020203020204" pitchFamily="34" charset="-128"/>
                </a:rPr>
                <a:t>oneAPI</a:t>
              </a:r>
              <a:r>
                <a:rPr lang="zh-CN" sz="1800" b="1" i="0" u="none" strike="noStrike" dirty="0">
                  <a:solidFill>
                    <a:srgbClr val="000000"/>
                  </a:solidFill>
                  <a:effectLst/>
                  <a:ea typeface="Intel Clear Hans Light" panose="020B0404020203020204" pitchFamily="34" charset="-128"/>
                </a:rPr>
                <a:t>中国区</a:t>
              </a:r>
              <a:r>
                <a:rPr lang="ja-JP" sz="1800" b="1" i="0" u="none" strike="noStrike" dirty="0">
                  <a:solidFill>
                    <a:srgbClr val="000000"/>
                  </a:solidFill>
                  <a:effectLst/>
                  <a:ea typeface="Intel Clear Hans Light" panose="020B0404020203020204" pitchFamily="34" charset="-128"/>
                </a:rPr>
                <a:t>学术合作项目旨在通过</a:t>
              </a:r>
              <a:r>
                <a:rPr lang="zh-CN" sz="1800" b="1" i="0" u="none" strike="noStrike" dirty="0">
                  <a:solidFill>
                    <a:srgbClr val="000000"/>
                  </a:solidFill>
                  <a:effectLst/>
                  <a:ea typeface="Intel Clear Hans Light" panose="020B0404020203020204" pitchFamily="34" charset="-128"/>
                </a:rPr>
                <a:t>卓越中心（</a:t>
              </a:r>
              <a:r>
                <a:rPr lang="en-US" sz="1800" b="1" i="0" u="none" strike="noStrike" dirty="0">
                  <a:solidFill>
                    <a:srgbClr val="000000"/>
                  </a:solidFill>
                  <a:effectLst/>
                  <a:latin typeface="Intel Clear Hans Light" panose="020B0404020203020204" pitchFamily="34" charset="-128"/>
                </a:rPr>
                <a:t>Center of Excellence, </a:t>
              </a:r>
              <a:r>
                <a:rPr lang="zh-CN" sz="1800" b="1" i="0" u="none" strike="noStrike" dirty="0">
                  <a:solidFill>
                    <a:srgbClr val="000000"/>
                  </a:solidFill>
                  <a:effectLst/>
                  <a:ea typeface="Intel Clear Hans Light" panose="020B0404020203020204" pitchFamily="34" charset="-128"/>
                </a:rPr>
                <a:t>简称</a:t>
              </a:r>
              <a:r>
                <a:rPr lang="en-US" sz="1800" b="1" i="0" u="none" strike="noStrike" dirty="0" err="1">
                  <a:solidFill>
                    <a:srgbClr val="000000"/>
                  </a:solidFill>
                  <a:effectLst/>
                  <a:latin typeface="Intel Clear Hans Light" panose="020B0404020203020204" pitchFamily="34" charset="-128"/>
                </a:rPr>
                <a:t>CoE</a:t>
              </a:r>
              <a:r>
                <a:rPr lang="en-US" sz="1800" b="1" i="0" u="none" strike="noStrike" dirty="0">
                  <a:solidFill>
                    <a:srgbClr val="000000"/>
                  </a:solidFill>
                  <a:effectLst/>
                  <a:latin typeface="Intel Clear Hans Light" panose="020B0404020203020204" pitchFamily="34" charset="-128"/>
                </a:rPr>
                <a:t>), </a:t>
              </a:r>
              <a:r>
                <a:rPr lang="zh-CN" sz="1800" b="1" i="0" u="none" strike="noStrike" dirty="0">
                  <a:solidFill>
                    <a:srgbClr val="000000"/>
                  </a:solidFill>
                  <a:effectLst/>
                  <a:ea typeface="Intel Clear Hans Light" panose="020B0404020203020204" pitchFamily="34" charset="-128"/>
                </a:rPr>
                <a:t>在高校开展的课堂教学</a:t>
              </a:r>
              <a:r>
                <a:rPr lang="en-US" sz="1800" b="1" i="0" u="none" strike="noStrike" dirty="0">
                  <a:solidFill>
                    <a:srgbClr val="000000"/>
                  </a:solidFill>
                  <a:effectLst/>
                  <a:latin typeface="Intel Clear Hans Light" panose="020B0404020203020204" pitchFamily="34" charset="-128"/>
                </a:rPr>
                <a:t>(</a:t>
              </a:r>
              <a:r>
                <a:rPr lang="zh-CN" sz="1800" b="1" i="0" u="none" strike="noStrike" dirty="0">
                  <a:solidFill>
                    <a:srgbClr val="000000"/>
                  </a:solidFill>
                  <a:effectLst/>
                  <a:ea typeface="Intel Clear Hans Light" panose="020B0404020203020204" pitchFamily="34" charset="-128"/>
                </a:rPr>
                <a:t>基于</a:t>
              </a:r>
              <a:r>
                <a:rPr lang="en-US" sz="1800" b="1" i="0" u="none" strike="noStrike" dirty="0">
                  <a:solidFill>
                    <a:srgbClr val="000000"/>
                  </a:solidFill>
                  <a:effectLst/>
                  <a:latin typeface="Intel Clear Hans Light" panose="020B0404020203020204" pitchFamily="34" charset="-128"/>
                </a:rPr>
                <a:t>C++</a:t>
              </a:r>
              <a:r>
                <a:rPr lang="zh-CN" sz="1800" b="1" i="0" u="none" strike="noStrike" dirty="0">
                  <a:solidFill>
                    <a:srgbClr val="000000"/>
                  </a:solidFill>
                  <a:effectLst/>
                  <a:ea typeface="Intel Clear Hans Light" panose="020B0404020203020204" pitchFamily="34" charset="-128"/>
                </a:rPr>
                <a:t>的</a:t>
              </a:r>
              <a:r>
                <a:rPr lang="en-US" sz="1800" b="1" i="0" u="none" strike="noStrike" dirty="0">
                  <a:solidFill>
                    <a:srgbClr val="000000"/>
                  </a:solidFill>
                  <a:effectLst/>
                  <a:latin typeface="Intel Clear Hans Light" panose="020B0404020203020204" pitchFamily="34" charset="-128"/>
                </a:rPr>
                <a:t>SYCL</a:t>
              </a:r>
              <a:r>
                <a:rPr lang="zh-CN" sz="1800" b="1" i="0" u="none" strike="noStrike" dirty="0">
                  <a:solidFill>
                    <a:srgbClr val="000000"/>
                  </a:solidFill>
                  <a:effectLst/>
                  <a:ea typeface="Intel Clear Hans Light" panose="020B0404020203020204" pitchFamily="34" charset="-128"/>
                </a:rPr>
                <a:t>编程模型教学及介绍相关</a:t>
              </a:r>
              <a:r>
                <a:rPr lang="en-US" sz="1800" b="1" i="0" u="none" strike="noStrike" dirty="0" err="1">
                  <a:solidFill>
                    <a:srgbClr val="000000"/>
                  </a:solidFill>
                  <a:effectLst/>
                  <a:latin typeface="Intel Clear Hans Light" panose="020B0404020203020204" pitchFamily="34" charset="-128"/>
                </a:rPr>
                <a:t>oneAPI</a:t>
              </a:r>
              <a:r>
                <a:rPr lang="zh-CN" sz="1800" b="1" i="0" u="none" strike="noStrike" dirty="0">
                  <a:solidFill>
                    <a:srgbClr val="000000"/>
                  </a:solidFill>
                  <a:effectLst/>
                  <a:ea typeface="Intel Clear Hans Light" panose="020B0404020203020204" pitchFamily="34" charset="-128"/>
                </a:rPr>
                <a:t>各项技术及软件组件</a:t>
              </a:r>
              <a:r>
                <a:rPr lang="en-US" sz="1800" b="1" i="0" u="none" strike="noStrike" dirty="0">
                  <a:solidFill>
                    <a:srgbClr val="000000"/>
                  </a:solidFill>
                  <a:effectLst/>
                  <a:latin typeface="Intel Clear Hans Light" panose="020B0404020203020204" pitchFamily="34" charset="-128"/>
                </a:rPr>
                <a:t>)</a:t>
              </a:r>
              <a:r>
                <a:rPr lang="zh-CN" sz="1800" b="1" i="0" u="none" strike="noStrike" dirty="0">
                  <a:solidFill>
                    <a:srgbClr val="000000"/>
                  </a:solidFill>
                  <a:effectLst/>
                  <a:ea typeface="Intel Clear Hans Light" panose="020B0404020203020204" pitchFamily="34" charset="-128"/>
                </a:rPr>
                <a:t>、</a:t>
              </a:r>
              <a:r>
                <a:rPr lang="en-US" sz="1800" b="1" i="0" u="none" strike="noStrike" dirty="0" err="1">
                  <a:solidFill>
                    <a:srgbClr val="000000"/>
                  </a:solidFill>
                  <a:effectLst/>
                  <a:latin typeface="Intel Clear Hans Light" panose="020B0404020203020204" pitchFamily="34" charset="-128"/>
                </a:rPr>
                <a:t>oneAPI</a:t>
              </a:r>
              <a:r>
                <a:rPr lang="zh-CN" sz="1800" b="1" i="0" u="none" strike="noStrike" dirty="0">
                  <a:solidFill>
                    <a:srgbClr val="000000"/>
                  </a:solidFill>
                  <a:effectLst/>
                  <a:ea typeface="Intel Clear Hans Light" panose="020B0404020203020204" pitchFamily="34" charset="-128"/>
                </a:rPr>
                <a:t>校园黑客松竞赛</a:t>
              </a:r>
              <a:r>
                <a:rPr lang="ja-JP" sz="1800" b="1" i="0" u="none" strike="noStrike" dirty="0">
                  <a:solidFill>
                    <a:srgbClr val="000000"/>
                  </a:solidFill>
                  <a:effectLst/>
                  <a:ea typeface="Intel Clear Hans Light" panose="020B0404020203020204" pitchFamily="34" charset="-128"/>
                </a:rPr>
                <a:t>、学生创新项目</a:t>
              </a:r>
              <a:r>
                <a:rPr lang="zh-CN" sz="1800" b="1" i="0" u="none" strike="noStrike" dirty="0">
                  <a:solidFill>
                    <a:srgbClr val="000000"/>
                  </a:solidFill>
                  <a:effectLst/>
                  <a:ea typeface="Intel Clear Hans Light" panose="020B0404020203020204" pitchFamily="34" charset="-128"/>
                </a:rPr>
                <a:t>、校园讲座</a:t>
              </a:r>
              <a:r>
                <a:rPr lang="ja-JP" sz="1800" b="1" i="0" u="none" strike="noStrike" dirty="0">
                  <a:solidFill>
                    <a:srgbClr val="000000"/>
                  </a:solidFill>
                  <a:effectLst/>
                  <a:ea typeface="Intel Clear Hans Light" panose="020B0404020203020204" pitchFamily="34" charset="-128"/>
                </a:rPr>
                <a:t>等各种形式促进</a:t>
              </a:r>
              <a:r>
                <a:rPr lang="en-US" sz="1800" b="1" i="0" u="none" strike="noStrike" dirty="0" err="1">
                  <a:solidFill>
                    <a:srgbClr val="000000"/>
                  </a:solidFill>
                  <a:effectLst/>
                  <a:latin typeface="Intel Clear Hans Light" panose="020B0404020203020204" pitchFamily="34" charset="-128"/>
                </a:rPr>
                <a:t>oneAPI</a:t>
              </a:r>
              <a:r>
                <a:rPr lang="zh-CN" sz="1800" b="1" i="0" u="none" strike="noStrike" dirty="0">
                  <a:solidFill>
                    <a:srgbClr val="000000"/>
                  </a:solidFill>
                  <a:effectLst/>
                  <a:ea typeface="Intel Clear Hans Light" panose="020B0404020203020204" pitchFamily="34" charset="-128"/>
                </a:rPr>
                <a:t>异构统一编程模型</a:t>
              </a:r>
              <a:r>
                <a:rPr lang="ja-JP" sz="1800" b="1" i="0" u="none" strike="noStrike" dirty="0">
                  <a:solidFill>
                    <a:srgbClr val="000000"/>
                  </a:solidFill>
                  <a:effectLst/>
                  <a:ea typeface="Intel Clear Hans Light" panose="020B0404020203020204" pitchFamily="34" charset="-128"/>
                </a:rPr>
                <a:t>在学术界的认知和使用，希望籍由</a:t>
              </a:r>
              <a:r>
                <a:rPr lang="zh-CN" sz="1800" b="1" i="0" u="none" strike="noStrike" dirty="0">
                  <a:solidFill>
                    <a:srgbClr val="000000"/>
                  </a:solidFill>
                  <a:effectLst/>
                  <a:ea typeface="Intel Clear Hans Light" panose="020B0404020203020204" pitchFamily="34" charset="-128"/>
                </a:rPr>
                <a:t>产学</a:t>
              </a:r>
              <a:r>
                <a:rPr lang="ja-JP" sz="1800" b="1" i="0" u="none" strike="noStrike" dirty="0">
                  <a:solidFill>
                    <a:srgbClr val="000000"/>
                  </a:solidFill>
                  <a:effectLst/>
                  <a:ea typeface="Intel Clear Hans Light" panose="020B0404020203020204" pitchFamily="34" charset="-128"/>
                </a:rPr>
                <a:t>合作来</a:t>
              </a:r>
              <a:r>
                <a:rPr lang="zh-CN" sz="1800" b="1" i="0" u="none" strike="noStrike" dirty="0">
                  <a:solidFill>
                    <a:srgbClr val="000000"/>
                  </a:solidFill>
                  <a:effectLst/>
                  <a:ea typeface="Intel Clear Hans Light" panose="020B0404020203020204" pitchFamily="34" charset="-128"/>
                </a:rPr>
                <a:t>引领或推动行业创新，培养创新人才，</a:t>
              </a:r>
              <a:r>
                <a:rPr lang="ja-JP" sz="1800" b="1" i="0" u="none" strike="noStrike" dirty="0">
                  <a:solidFill>
                    <a:srgbClr val="000000"/>
                  </a:solidFill>
                  <a:effectLst/>
                  <a:ea typeface="Intel Clear Hans Light" panose="020B0404020203020204" pitchFamily="34" charset="-128"/>
                </a:rPr>
                <a:t>收集使用反馈</a:t>
              </a:r>
              <a:r>
                <a:rPr lang="zh-CN" sz="1800" b="1" i="0" u="none" strike="noStrike" dirty="0">
                  <a:solidFill>
                    <a:srgbClr val="000000"/>
                  </a:solidFill>
                  <a:effectLst/>
                  <a:ea typeface="Intel Clear Hans Light" panose="020B0404020203020204" pitchFamily="34" charset="-128"/>
                </a:rPr>
                <a:t>和</a:t>
              </a:r>
              <a:r>
                <a:rPr lang="ja-JP" sz="1800" b="1" i="0" u="none" strike="noStrike" dirty="0">
                  <a:solidFill>
                    <a:srgbClr val="000000"/>
                  </a:solidFill>
                  <a:effectLst/>
                  <a:ea typeface="Intel Clear Hans Light" panose="020B0404020203020204" pitchFamily="34" charset="-128"/>
                </a:rPr>
                <a:t>孵化研究合作。</a:t>
              </a:r>
              <a:endParaRPr kumimoji="0" lang="en-US" sz="1400" b="0" i="0" u="none" strike="noStrike" kern="1200" cap="none" spc="0" normalizeH="0" baseline="0" noProof="0" dirty="0">
                <a:ln>
                  <a:noFill/>
                </a:ln>
                <a:solidFill>
                  <a:srgbClr val="000000"/>
                </a:solidFill>
                <a:effectLst/>
                <a:uLnTx/>
                <a:uFillTx/>
                <a:latin typeface="IntelOne Text"/>
                <a:cs typeface="Arial"/>
                <a:sym typeface="Helvetica Neue"/>
              </a:endParaRPr>
            </a:p>
          </p:txBody>
        </p:sp>
      </p:grpSp>
      <p:sp>
        <p:nvSpPr>
          <p:cNvPr id="31" name="Arrow: Down 30">
            <a:extLst>
              <a:ext uri="{FF2B5EF4-FFF2-40B4-BE49-F238E27FC236}">
                <a16:creationId xmlns:a16="http://schemas.microsoft.com/office/drawing/2014/main" id="{AAEA4FF6-69B4-2BE3-F252-41EEA183E146}"/>
              </a:ext>
            </a:extLst>
          </p:cNvPr>
          <p:cNvSpPr/>
          <p:nvPr/>
        </p:nvSpPr>
        <p:spPr>
          <a:xfrm>
            <a:off x="1538194" y="3428999"/>
            <a:ext cx="182880" cy="305307"/>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IntelOne Text"/>
              <a:cs typeface="Arial"/>
              <a:sym typeface="Helvetica Neue"/>
            </a:endParaRPr>
          </a:p>
        </p:txBody>
      </p:sp>
      <p:sp>
        <p:nvSpPr>
          <p:cNvPr id="32" name="Arrow: Down 31">
            <a:extLst>
              <a:ext uri="{FF2B5EF4-FFF2-40B4-BE49-F238E27FC236}">
                <a16:creationId xmlns:a16="http://schemas.microsoft.com/office/drawing/2014/main" id="{4E5B4510-248E-2359-D186-A89238BF0FB6}"/>
              </a:ext>
            </a:extLst>
          </p:cNvPr>
          <p:cNvSpPr/>
          <p:nvPr/>
        </p:nvSpPr>
        <p:spPr>
          <a:xfrm>
            <a:off x="10383584" y="3480865"/>
            <a:ext cx="187458" cy="29999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IntelOne Text"/>
              <a:cs typeface="Arial"/>
              <a:sym typeface="Helvetica Neue"/>
            </a:endParaRPr>
          </a:p>
        </p:txBody>
      </p:sp>
      <p:sp>
        <p:nvSpPr>
          <p:cNvPr id="33" name="Arrow: Down 32">
            <a:extLst>
              <a:ext uri="{FF2B5EF4-FFF2-40B4-BE49-F238E27FC236}">
                <a16:creationId xmlns:a16="http://schemas.microsoft.com/office/drawing/2014/main" id="{3BC9D775-5D5A-B507-655D-F17649FB378A}"/>
              </a:ext>
            </a:extLst>
          </p:cNvPr>
          <p:cNvSpPr/>
          <p:nvPr/>
        </p:nvSpPr>
        <p:spPr>
          <a:xfrm>
            <a:off x="7516915" y="3462801"/>
            <a:ext cx="194025" cy="29999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IntelOne Text"/>
              <a:cs typeface="Arial"/>
              <a:sym typeface="Helvetica Neue"/>
            </a:endParaRPr>
          </a:p>
        </p:txBody>
      </p:sp>
      <p:sp>
        <p:nvSpPr>
          <p:cNvPr id="34" name="Arrow: Down 33">
            <a:extLst>
              <a:ext uri="{FF2B5EF4-FFF2-40B4-BE49-F238E27FC236}">
                <a16:creationId xmlns:a16="http://schemas.microsoft.com/office/drawing/2014/main" id="{F301515E-14EA-4F0E-2E66-EF0D6C98551E}"/>
              </a:ext>
            </a:extLst>
          </p:cNvPr>
          <p:cNvSpPr/>
          <p:nvPr/>
        </p:nvSpPr>
        <p:spPr>
          <a:xfrm>
            <a:off x="4924644" y="3480148"/>
            <a:ext cx="179614" cy="305755"/>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IntelOne Text"/>
              <a:cs typeface="Arial"/>
              <a:sym typeface="Helvetica Neue"/>
            </a:endParaRPr>
          </a:p>
        </p:txBody>
      </p:sp>
    </p:spTree>
    <p:extLst>
      <p:ext uri="{BB962C8B-B14F-4D97-AF65-F5344CB8AC3E}">
        <p14:creationId xmlns:p14="http://schemas.microsoft.com/office/powerpoint/2010/main" val="391003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FF632-9132-6462-96D2-DC1BDCA03275}"/>
              </a:ext>
            </a:extLst>
          </p:cNvPr>
          <p:cNvSpPr>
            <a:spLocks noGrp="1"/>
          </p:cNvSpPr>
          <p:nvPr>
            <p:ph type="title"/>
          </p:nvPr>
        </p:nvSpPr>
        <p:spPr>
          <a:xfrm>
            <a:off x="571370" y="191793"/>
            <a:ext cx="11010816" cy="952499"/>
          </a:xfrm>
        </p:spPr>
        <p:txBody>
          <a:bodyPr/>
          <a:lstStyle/>
          <a:p>
            <a:pPr algn="ctr"/>
            <a:r>
              <a:rPr lang="zh-CN" altLang="en-US" dirty="0"/>
              <a:t>中国区合作高校</a:t>
            </a:r>
            <a:endParaRPr lang="en-US" dirty="0"/>
          </a:p>
        </p:txBody>
      </p:sp>
      <p:graphicFrame>
        <p:nvGraphicFramePr>
          <p:cNvPr id="3" name="Table 2">
            <a:extLst>
              <a:ext uri="{FF2B5EF4-FFF2-40B4-BE49-F238E27FC236}">
                <a16:creationId xmlns:a16="http://schemas.microsoft.com/office/drawing/2014/main" id="{80DDF9B8-4B62-BEE0-F010-9607E9B8875B}"/>
              </a:ext>
            </a:extLst>
          </p:cNvPr>
          <p:cNvGraphicFramePr>
            <a:graphicFrameLocks noGrp="1"/>
          </p:cNvGraphicFramePr>
          <p:nvPr>
            <p:extLst>
              <p:ext uri="{D42A27DB-BD31-4B8C-83A1-F6EECF244321}">
                <p14:modId xmlns:p14="http://schemas.microsoft.com/office/powerpoint/2010/main" val="3132761939"/>
              </p:ext>
            </p:extLst>
          </p:nvPr>
        </p:nvGraphicFramePr>
        <p:xfrm>
          <a:off x="609814" y="1740973"/>
          <a:ext cx="10479224" cy="4504845"/>
        </p:xfrm>
        <a:graphic>
          <a:graphicData uri="http://schemas.openxmlformats.org/drawingml/2006/table">
            <a:tbl>
              <a:tblPr>
                <a:tableStyleId>{5C22544A-7EE6-4342-B048-85BDC9FD1C3A}</a:tableStyleId>
              </a:tblPr>
              <a:tblGrid>
                <a:gridCol w="5239612">
                  <a:extLst>
                    <a:ext uri="{9D8B030D-6E8A-4147-A177-3AD203B41FA5}">
                      <a16:colId xmlns:a16="http://schemas.microsoft.com/office/drawing/2014/main" val="2919802326"/>
                    </a:ext>
                  </a:extLst>
                </a:gridCol>
                <a:gridCol w="5239612">
                  <a:extLst>
                    <a:ext uri="{9D8B030D-6E8A-4147-A177-3AD203B41FA5}">
                      <a16:colId xmlns:a16="http://schemas.microsoft.com/office/drawing/2014/main" val="2931121779"/>
                    </a:ext>
                  </a:extLst>
                </a:gridCol>
              </a:tblGrid>
              <a:tr h="300323">
                <a:tc>
                  <a:txBody>
                    <a:bodyPr/>
                    <a:lstStyle/>
                    <a:p>
                      <a:pPr algn="ctr" fontAlgn="b"/>
                      <a:r>
                        <a:rPr lang="zh-CN" altLang="en-US" sz="1600" b="1" u="none" strike="noStrike" dirty="0">
                          <a:effectLst/>
                          <a:latin typeface="+mj-lt"/>
                        </a:rPr>
                        <a:t>大学名称</a:t>
                      </a:r>
                      <a:endParaRPr lang="zh-CN" altLang="en-US" sz="1600" b="1" i="0" u="none" strike="noStrike" dirty="0">
                        <a:solidFill>
                          <a:srgbClr val="000000"/>
                        </a:solidFill>
                        <a:effectLst/>
                        <a:latin typeface="+mj-lt"/>
                        <a:ea typeface="Intel Clear Hans Light" panose="020B0404020203020204" pitchFamily="34" charset="-128"/>
                      </a:endParaRPr>
                    </a:p>
                  </a:txBody>
                  <a:tcPr marL="9525" marR="9525" marT="9525" marB="0" anchor="b">
                    <a:solidFill>
                      <a:schemeClr val="accent1">
                        <a:lumMod val="20000"/>
                        <a:lumOff val="80000"/>
                      </a:schemeClr>
                    </a:solidFill>
                  </a:tcPr>
                </a:tc>
                <a:tc>
                  <a:txBody>
                    <a:bodyPr/>
                    <a:lstStyle/>
                    <a:p>
                      <a:pPr algn="ctr" fontAlgn="b"/>
                      <a:r>
                        <a:rPr lang="zh-CN" altLang="en-US" sz="1600" b="1" u="none" strike="noStrike" dirty="0">
                          <a:effectLst/>
                          <a:latin typeface="+mj-lt"/>
                        </a:rPr>
                        <a:t>大学名称</a:t>
                      </a:r>
                      <a:endParaRPr lang="zh-CN" altLang="en-US" sz="1600" b="1" i="0" u="none" strike="noStrike" dirty="0">
                        <a:solidFill>
                          <a:srgbClr val="000000"/>
                        </a:solidFill>
                        <a:effectLst/>
                        <a:latin typeface="+mj-lt"/>
                        <a:ea typeface="Intel Clear Hans Light" panose="020B0404020203020204" pitchFamily="34" charset="-128"/>
                      </a:endParaRPr>
                    </a:p>
                  </a:txBody>
                  <a:tcPr marL="9525" marR="9525" marT="9525" marB="0" anchor="b">
                    <a:solidFill>
                      <a:schemeClr val="accent1">
                        <a:lumMod val="20000"/>
                        <a:lumOff val="80000"/>
                      </a:schemeClr>
                    </a:solidFill>
                  </a:tcPr>
                </a:tc>
                <a:extLst>
                  <a:ext uri="{0D108BD9-81ED-4DB2-BD59-A6C34878D82A}">
                    <a16:rowId xmlns:a16="http://schemas.microsoft.com/office/drawing/2014/main" val="4044734087"/>
                  </a:ext>
                </a:extLst>
              </a:tr>
              <a:tr h="300323">
                <a:tc>
                  <a:txBody>
                    <a:bodyPr/>
                    <a:lstStyle/>
                    <a:p>
                      <a:pPr algn="ctr" fontAlgn="b"/>
                      <a:r>
                        <a:rPr lang="zh-CN" altLang="en-US" sz="1600" u="none" strike="noStrike" dirty="0">
                          <a:effectLst/>
                          <a:latin typeface="+mj-lt"/>
                        </a:rPr>
                        <a:t>北京大学</a:t>
                      </a:r>
                      <a:endParaRPr lang="zh-CN" altLang="en-US" sz="1600" b="0" i="0" u="none" strike="noStrike" dirty="0">
                        <a:solidFill>
                          <a:srgbClr val="000000"/>
                        </a:solidFill>
                        <a:effectLst/>
                        <a:latin typeface="+mj-lt"/>
                        <a:ea typeface="Intel Clear Hans Light" panose="020B0404020203020204" pitchFamily="34" charset="-128"/>
                      </a:endParaRPr>
                    </a:p>
                  </a:txBody>
                  <a:tcPr marL="9525" marR="9525" marT="9525" marB="0" anchor="b">
                    <a:solidFill>
                      <a:schemeClr val="accent1">
                        <a:lumMod val="20000"/>
                        <a:lumOff val="80000"/>
                      </a:schemeClr>
                    </a:solidFill>
                  </a:tcPr>
                </a:tc>
                <a:tc>
                  <a:txBody>
                    <a:bodyPr/>
                    <a:lstStyle/>
                    <a:p>
                      <a:pPr algn="ctr" fontAlgn="b"/>
                      <a:r>
                        <a:rPr lang="zh-CN" altLang="en-US" sz="1600" u="none" strike="noStrike" dirty="0">
                          <a:effectLst/>
                          <a:latin typeface="+mj-lt"/>
                        </a:rPr>
                        <a:t>西安电子科技大学</a:t>
                      </a:r>
                      <a:endParaRPr lang="zh-CN" altLang="en-US" sz="1600" b="0" i="0" u="none" strike="noStrike" dirty="0">
                        <a:solidFill>
                          <a:srgbClr val="000000"/>
                        </a:solidFill>
                        <a:effectLst/>
                        <a:latin typeface="+mj-lt"/>
                        <a:ea typeface="Intel Clear Hans Light" panose="020B0404020203020204" pitchFamily="34" charset="-128"/>
                      </a:endParaRPr>
                    </a:p>
                  </a:txBody>
                  <a:tcPr marL="9525" marR="9525" marT="9525" marB="0" anchor="b">
                    <a:solidFill>
                      <a:schemeClr val="accent1">
                        <a:lumMod val="20000"/>
                        <a:lumOff val="80000"/>
                      </a:schemeClr>
                    </a:solidFill>
                  </a:tcPr>
                </a:tc>
                <a:extLst>
                  <a:ext uri="{0D108BD9-81ED-4DB2-BD59-A6C34878D82A}">
                    <a16:rowId xmlns:a16="http://schemas.microsoft.com/office/drawing/2014/main" val="2128862975"/>
                  </a:ext>
                </a:extLst>
              </a:tr>
              <a:tr h="300323">
                <a:tc>
                  <a:txBody>
                    <a:bodyPr/>
                    <a:lstStyle/>
                    <a:p>
                      <a:pPr algn="ctr" fontAlgn="b"/>
                      <a:r>
                        <a:rPr lang="zh-CN" altLang="en-US" sz="1600" u="none" strike="noStrike" dirty="0">
                          <a:effectLst/>
                          <a:latin typeface="+mj-lt"/>
                        </a:rPr>
                        <a:t>清华大学</a:t>
                      </a:r>
                      <a:endParaRPr lang="zh-CN" altLang="en-US" sz="1600" b="0" i="0" u="none" strike="noStrike" dirty="0">
                        <a:solidFill>
                          <a:srgbClr val="000000"/>
                        </a:solidFill>
                        <a:effectLst/>
                        <a:latin typeface="+mj-lt"/>
                        <a:ea typeface="Intel Clear Hans Light" panose="020B0404020203020204" pitchFamily="34" charset="-128"/>
                      </a:endParaRPr>
                    </a:p>
                  </a:txBody>
                  <a:tcPr marL="9525" marR="9525" marT="9525" marB="0" anchor="b">
                    <a:solidFill>
                      <a:schemeClr val="accent1">
                        <a:lumMod val="20000"/>
                        <a:lumOff val="80000"/>
                      </a:schemeClr>
                    </a:solidFill>
                  </a:tcPr>
                </a:tc>
                <a:tc>
                  <a:txBody>
                    <a:bodyPr/>
                    <a:lstStyle/>
                    <a:p>
                      <a:pPr algn="ctr" fontAlgn="b"/>
                      <a:r>
                        <a:rPr lang="zh-CN" altLang="en-US" sz="1600" u="none" strike="noStrike">
                          <a:effectLst/>
                          <a:latin typeface="+mj-lt"/>
                        </a:rPr>
                        <a:t>同济大学</a:t>
                      </a:r>
                      <a:endParaRPr lang="zh-CN" altLang="en-US" sz="1600" b="0" i="0" u="none" strike="noStrike">
                        <a:solidFill>
                          <a:srgbClr val="000000"/>
                        </a:solidFill>
                        <a:effectLst/>
                        <a:latin typeface="+mj-lt"/>
                        <a:ea typeface="Intel Clear Hans Light" panose="020B0404020203020204" pitchFamily="34" charset="-128"/>
                      </a:endParaRPr>
                    </a:p>
                  </a:txBody>
                  <a:tcPr marL="9525" marR="9525" marT="9525" marB="0" anchor="b">
                    <a:solidFill>
                      <a:schemeClr val="accent1">
                        <a:lumMod val="20000"/>
                        <a:lumOff val="80000"/>
                      </a:schemeClr>
                    </a:solidFill>
                  </a:tcPr>
                </a:tc>
                <a:extLst>
                  <a:ext uri="{0D108BD9-81ED-4DB2-BD59-A6C34878D82A}">
                    <a16:rowId xmlns:a16="http://schemas.microsoft.com/office/drawing/2014/main" val="1137109757"/>
                  </a:ext>
                </a:extLst>
              </a:tr>
              <a:tr h="300323">
                <a:tc>
                  <a:txBody>
                    <a:bodyPr/>
                    <a:lstStyle/>
                    <a:p>
                      <a:pPr algn="ctr" fontAlgn="b"/>
                      <a:r>
                        <a:rPr lang="zh-CN" altLang="en-US" sz="1600" u="none" strike="noStrike" dirty="0">
                          <a:effectLst/>
                          <a:latin typeface="+mj-lt"/>
                        </a:rPr>
                        <a:t>上海交通大学</a:t>
                      </a:r>
                      <a:endParaRPr lang="zh-CN" altLang="en-US" sz="1600" b="0" i="0" u="none" strike="noStrike" dirty="0">
                        <a:solidFill>
                          <a:srgbClr val="000000"/>
                        </a:solidFill>
                        <a:effectLst/>
                        <a:latin typeface="+mj-lt"/>
                        <a:ea typeface="Intel Clear Hans Light" panose="020B0404020203020204" pitchFamily="34" charset="-128"/>
                      </a:endParaRPr>
                    </a:p>
                  </a:txBody>
                  <a:tcPr marL="9525" marR="9525" marT="9525" marB="0" anchor="b">
                    <a:solidFill>
                      <a:schemeClr val="accent1">
                        <a:lumMod val="20000"/>
                        <a:lumOff val="80000"/>
                      </a:schemeClr>
                    </a:solidFill>
                  </a:tcPr>
                </a:tc>
                <a:tc>
                  <a:txBody>
                    <a:bodyPr/>
                    <a:lstStyle/>
                    <a:p>
                      <a:pPr algn="ctr" fontAlgn="b"/>
                      <a:r>
                        <a:rPr lang="zh-CN" altLang="en-US" sz="1600" u="none" strike="noStrike">
                          <a:effectLst/>
                          <a:latin typeface="+mj-lt"/>
                        </a:rPr>
                        <a:t>东北大学</a:t>
                      </a:r>
                      <a:endParaRPr lang="zh-CN" altLang="en-US" sz="1600" b="0" i="0" u="none" strike="noStrike">
                        <a:solidFill>
                          <a:srgbClr val="000000"/>
                        </a:solidFill>
                        <a:effectLst/>
                        <a:latin typeface="+mj-lt"/>
                        <a:ea typeface="Intel Clear Hans Light" panose="020B0404020203020204" pitchFamily="34" charset="-128"/>
                      </a:endParaRPr>
                    </a:p>
                  </a:txBody>
                  <a:tcPr marL="9525" marR="9525" marT="9525" marB="0" anchor="b">
                    <a:solidFill>
                      <a:schemeClr val="accent1">
                        <a:lumMod val="20000"/>
                        <a:lumOff val="80000"/>
                      </a:schemeClr>
                    </a:solidFill>
                  </a:tcPr>
                </a:tc>
                <a:extLst>
                  <a:ext uri="{0D108BD9-81ED-4DB2-BD59-A6C34878D82A}">
                    <a16:rowId xmlns:a16="http://schemas.microsoft.com/office/drawing/2014/main" val="585262266"/>
                  </a:ext>
                </a:extLst>
              </a:tr>
              <a:tr h="300323">
                <a:tc>
                  <a:txBody>
                    <a:bodyPr/>
                    <a:lstStyle/>
                    <a:p>
                      <a:pPr algn="ctr" fontAlgn="b"/>
                      <a:r>
                        <a:rPr lang="zh-CN" altLang="en-US" sz="1600" u="none" strike="noStrike" dirty="0">
                          <a:effectLst/>
                          <a:latin typeface="+mj-lt"/>
                        </a:rPr>
                        <a:t>复旦大学</a:t>
                      </a:r>
                      <a:endParaRPr lang="zh-CN" altLang="en-US" sz="1600" b="0" i="0" u="none" strike="noStrike" dirty="0">
                        <a:solidFill>
                          <a:srgbClr val="000000"/>
                        </a:solidFill>
                        <a:effectLst/>
                        <a:latin typeface="+mj-lt"/>
                        <a:ea typeface="Intel Clear Hans Light" panose="020B0404020203020204" pitchFamily="34" charset="-128"/>
                      </a:endParaRPr>
                    </a:p>
                  </a:txBody>
                  <a:tcPr marL="9525" marR="9525" marT="9525" marB="0" anchor="b">
                    <a:solidFill>
                      <a:schemeClr val="accent1">
                        <a:lumMod val="20000"/>
                        <a:lumOff val="80000"/>
                      </a:schemeClr>
                    </a:solidFill>
                  </a:tcPr>
                </a:tc>
                <a:tc>
                  <a:txBody>
                    <a:bodyPr/>
                    <a:lstStyle/>
                    <a:p>
                      <a:pPr algn="ctr" fontAlgn="b"/>
                      <a:r>
                        <a:rPr lang="zh-CN" altLang="en-US" sz="1600" u="none" strike="noStrike" dirty="0">
                          <a:effectLst/>
                          <a:latin typeface="+mj-lt"/>
                        </a:rPr>
                        <a:t>华东师范大学</a:t>
                      </a:r>
                      <a:endParaRPr lang="zh-CN" altLang="en-US" sz="1600" b="0" i="0" u="none" strike="noStrike" dirty="0">
                        <a:solidFill>
                          <a:srgbClr val="000000"/>
                        </a:solidFill>
                        <a:effectLst/>
                        <a:latin typeface="+mj-lt"/>
                        <a:ea typeface="Intel Clear Hans Light" panose="020B0404020203020204" pitchFamily="34" charset="-128"/>
                      </a:endParaRPr>
                    </a:p>
                  </a:txBody>
                  <a:tcPr marL="9525" marR="9525" marT="9525" marB="0" anchor="b">
                    <a:solidFill>
                      <a:schemeClr val="accent1">
                        <a:lumMod val="20000"/>
                        <a:lumOff val="80000"/>
                      </a:schemeClr>
                    </a:solidFill>
                  </a:tcPr>
                </a:tc>
                <a:extLst>
                  <a:ext uri="{0D108BD9-81ED-4DB2-BD59-A6C34878D82A}">
                    <a16:rowId xmlns:a16="http://schemas.microsoft.com/office/drawing/2014/main" val="1339715154"/>
                  </a:ext>
                </a:extLst>
              </a:tr>
              <a:tr h="300323">
                <a:tc>
                  <a:txBody>
                    <a:bodyPr/>
                    <a:lstStyle/>
                    <a:p>
                      <a:pPr algn="ctr" fontAlgn="b"/>
                      <a:r>
                        <a:rPr lang="zh-CN" altLang="en-US" sz="1600" u="none" strike="noStrike" dirty="0">
                          <a:effectLst/>
                          <a:latin typeface="+mj-lt"/>
                        </a:rPr>
                        <a:t>中国科学技术大学</a:t>
                      </a:r>
                      <a:endParaRPr lang="zh-CN" altLang="en-US" sz="1600" b="0" i="0" u="none" strike="noStrike" dirty="0">
                        <a:solidFill>
                          <a:srgbClr val="000000"/>
                        </a:solidFill>
                        <a:effectLst/>
                        <a:latin typeface="+mj-lt"/>
                        <a:ea typeface="Intel Clear Hans Light" panose="020B0404020203020204" pitchFamily="34" charset="-128"/>
                      </a:endParaRPr>
                    </a:p>
                  </a:txBody>
                  <a:tcPr marL="9525" marR="9525" marT="9525" marB="0" anchor="b">
                    <a:solidFill>
                      <a:schemeClr val="accent1">
                        <a:lumMod val="20000"/>
                        <a:lumOff val="80000"/>
                      </a:schemeClr>
                    </a:solidFill>
                  </a:tcPr>
                </a:tc>
                <a:tc>
                  <a:txBody>
                    <a:bodyPr/>
                    <a:lstStyle/>
                    <a:p>
                      <a:pPr algn="ctr" fontAlgn="b"/>
                      <a:r>
                        <a:rPr lang="zh-CN" altLang="en-US" sz="1600" u="none" strike="noStrike" dirty="0">
                          <a:effectLst/>
                          <a:latin typeface="+mj-lt"/>
                        </a:rPr>
                        <a:t>大连理工大学</a:t>
                      </a:r>
                      <a:endParaRPr lang="zh-CN" altLang="en-US" sz="1600" b="0" i="0" u="none" strike="noStrike" dirty="0">
                        <a:solidFill>
                          <a:srgbClr val="000000"/>
                        </a:solidFill>
                        <a:effectLst/>
                        <a:latin typeface="+mj-lt"/>
                        <a:ea typeface="Intel Clear Hans Light" panose="020B0404020203020204" pitchFamily="34" charset="-128"/>
                      </a:endParaRPr>
                    </a:p>
                  </a:txBody>
                  <a:tcPr marL="9525" marR="9525" marT="9525" marB="0" anchor="b">
                    <a:solidFill>
                      <a:schemeClr val="accent1">
                        <a:lumMod val="20000"/>
                        <a:lumOff val="80000"/>
                      </a:schemeClr>
                    </a:solidFill>
                  </a:tcPr>
                </a:tc>
                <a:extLst>
                  <a:ext uri="{0D108BD9-81ED-4DB2-BD59-A6C34878D82A}">
                    <a16:rowId xmlns:a16="http://schemas.microsoft.com/office/drawing/2014/main" val="1860604590"/>
                  </a:ext>
                </a:extLst>
              </a:tr>
              <a:tr h="300323">
                <a:tc>
                  <a:txBody>
                    <a:bodyPr/>
                    <a:lstStyle/>
                    <a:p>
                      <a:pPr algn="ctr" fontAlgn="b"/>
                      <a:r>
                        <a:rPr lang="zh-CN" altLang="en-US" sz="1600" u="none" strike="noStrike">
                          <a:effectLst/>
                          <a:latin typeface="+mj-lt"/>
                        </a:rPr>
                        <a:t>华中科技大学</a:t>
                      </a:r>
                      <a:endParaRPr lang="zh-CN" altLang="en-US" sz="1600" b="0" i="0" u="none" strike="noStrike">
                        <a:solidFill>
                          <a:srgbClr val="000000"/>
                        </a:solidFill>
                        <a:effectLst/>
                        <a:latin typeface="+mj-lt"/>
                        <a:ea typeface="Intel Clear Hans Light" panose="020B0404020203020204" pitchFamily="34" charset="-128"/>
                      </a:endParaRPr>
                    </a:p>
                  </a:txBody>
                  <a:tcPr marL="9525" marR="9525" marT="9525" marB="0" anchor="b">
                    <a:solidFill>
                      <a:schemeClr val="accent1">
                        <a:lumMod val="20000"/>
                        <a:lumOff val="80000"/>
                      </a:schemeClr>
                    </a:solidFill>
                  </a:tcPr>
                </a:tc>
                <a:tc>
                  <a:txBody>
                    <a:bodyPr/>
                    <a:lstStyle/>
                    <a:p>
                      <a:pPr algn="ctr" fontAlgn="b"/>
                      <a:r>
                        <a:rPr lang="zh-CN" altLang="en-US" sz="1600" u="none" strike="noStrike" dirty="0">
                          <a:effectLst/>
                          <a:latin typeface="+mj-lt"/>
                        </a:rPr>
                        <a:t>中南大学</a:t>
                      </a:r>
                      <a:endParaRPr lang="zh-CN" altLang="en-US" sz="1600" b="0" i="0" u="none" strike="noStrike" dirty="0">
                        <a:solidFill>
                          <a:srgbClr val="000000"/>
                        </a:solidFill>
                        <a:effectLst/>
                        <a:latin typeface="+mj-lt"/>
                        <a:ea typeface="Intel Clear Hans Light" panose="020B0404020203020204" pitchFamily="34" charset="-128"/>
                      </a:endParaRPr>
                    </a:p>
                  </a:txBody>
                  <a:tcPr marL="9525" marR="9525" marT="9525" marB="0" anchor="b">
                    <a:solidFill>
                      <a:schemeClr val="accent1">
                        <a:lumMod val="20000"/>
                        <a:lumOff val="80000"/>
                      </a:schemeClr>
                    </a:solidFill>
                  </a:tcPr>
                </a:tc>
                <a:extLst>
                  <a:ext uri="{0D108BD9-81ED-4DB2-BD59-A6C34878D82A}">
                    <a16:rowId xmlns:a16="http://schemas.microsoft.com/office/drawing/2014/main" val="2646358905"/>
                  </a:ext>
                </a:extLst>
              </a:tr>
              <a:tr h="300323">
                <a:tc>
                  <a:txBody>
                    <a:bodyPr/>
                    <a:lstStyle/>
                    <a:p>
                      <a:pPr algn="ctr" fontAlgn="b"/>
                      <a:r>
                        <a:rPr lang="zh-CN" altLang="en-US" sz="1600" u="none" strike="noStrike" dirty="0">
                          <a:effectLst/>
                          <a:latin typeface="+mj-lt"/>
                        </a:rPr>
                        <a:t>西安交通大学</a:t>
                      </a:r>
                      <a:endParaRPr lang="zh-CN" altLang="en-US" sz="1600" b="0" i="0" u="none" strike="noStrike" dirty="0">
                        <a:solidFill>
                          <a:srgbClr val="000000"/>
                        </a:solidFill>
                        <a:effectLst/>
                        <a:latin typeface="+mj-lt"/>
                        <a:ea typeface="Intel Clear Hans Light" panose="020B0404020203020204" pitchFamily="34" charset="-128"/>
                      </a:endParaRPr>
                    </a:p>
                  </a:txBody>
                  <a:tcPr marL="9525" marR="9525" marT="9525" marB="0" anchor="b">
                    <a:solidFill>
                      <a:schemeClr val="accent1">
                        <a:lumMod val="20000"/>
                        <a:lumOff val="80000"/>
                      </a:schemeClr>
                    </a:solidFill>
                  </a:tcPr>
                </a:tc>
                <a:tc>
                  <a:txBody>
                    <a:bodyPr/>
                    <a:lstStyle/>
                    <a:p>
                      <a:pPr algn="ctr" fontAlgn="b"/>
                      <a:r>
                        <a:rPr lang="zh-CN" altLang="en-US" sz="1600" u="none" strike="noStrike" dirty="0">
                          <a:effectLst/>
                          <a:latin typeface="+mj-lt"/>
                        </a:rPr>
                        <a:t>东南大学</a:t>
                      </a:r>
                      <a:endParaRPr lang="zh-CN" altLang="en-US" sz="1600" b="0" i="0" u="none" strike="noStrike" dirty="0">
                        <a:solidFill>
                          <a:srgbClr val="000000"/>
                        </a:solidFill>
                        <a:effectLst/>
                        <a:latin typeface="+mj-lt"/>
                        <a:ea typeface="Intel Clear Hans Light" panose="020B0404020203020204" pitchFamily="34" charset="-128"/>
                      </a:endParaRPr>
                    </a:p>
                  </a:txBody>
                  <a:tcPr marL="9525" marR="9525" marT="9525" marB="0" anchor="b">
                    <a:solidFill>
                      <a:schemeClr val="accent1">
                        <a:lumMod val="20000"/>
                        <a:lumOff val="80000"/>
                      </a:schemeClr>
                    </a:solidFill>
                  </a:tcPr>
                </a:tc>
                <a:extLst>
                  <a:ext uri="{0D108BD9-81ED-4DB2-BD59-A6C34878D82A}">
                    <a16:rowId xmlns:a16="http://schemas.microsoft.com/office/drawing/2014/main" val="382792652"/>
                  </a:ext>
                </a:extLst>
              </a:tr>
              <a:tr h="300323">
                <a:tc>
                  <a:txBody>
                    <a:bodyPr/>
                    <a:lstStyle/>
                    <a:p>
                      <a:pPr algn="ctr" fontAlgn="b"/>
                      <a:r>
                        <a:rPr lang="zh-CN" altLang="en-US" sz="1600" u="none" strike="noStrike">
                          <a:effectLst/>
                          <a:latin typeface="+mj-lt"/>
                        </a:rPr>
                        <a:t>浙江大学</a:t>
                      </a:r>
                      <a:endParaRPr lang="zh-CN" altLang="en-US" sz="1600" b="0" i="0" u="none" strike="noStrike">
                        <a:solidFill>
                          <a:srgbClr val="000000"/>
                        </a:solidFill>
                        <a:effectLst/>
                        <a:latin typeface="+mj-lt"/>
                        <a:ea typeface="Intel Clear Hans Light" panose="020B0404020203020204" pitchFamily="34" charset="-128"/>
                      </a:endParaRPr>
                    </a:p>
                  </a:txBody>
                  <a:tcPr marL="9525" marR="9525" marT="9525" marB="0" anchor="b">
                    <a:solidFill>
                      <a:schemeClr val="accent1">
                        <a:lumMod val="20000"/>
                        <a:lumOff val="80000"/>
                      </a:schemeClr>
                    </a:solidFill>
                  </a:tcPr>
                </a:tc>
                <a:tc>
                  <a:txBody>
                    <a:bodyPr/>
                    <a:lstStyle/>
                    <a:p>
                      <a:pPr algn="ctr" fontAlgn="b"/>
                      <a:r>
                        <a:rPr lang="zh-CN" altLang="en-US" sz="1600" u="none" strike="noStrike" dirty="0">
                          <a:effectLst/>
                          <a:latin typeface="+mj-lt"/>
                        </a:rPr>
                        <a:t>厦门大学</a:t>
                      </a:r>
                      <a:endParaRPr lang="zh-CN" altLang="en-US" sz="1600" b="0" i="0" u="none" strike="noStrike" dirty="0">
                        <a:solidFill>
                          <a:srgbClr val="000000"/>
                        </a:solidFill>
                        <a:effectLst/>
                        <a:latin typeface="+mj-lt"/>
                        <a:ea typeface="Intel Clear Hans Light" panose="020B0404020203020204" pitchFamily="34" charset="-128"/>
                      </a:endParaRPr>
                    </a:p>
                  </a:txBody>
                  <a:tcPr marL="9525" marR="9525" marT="9525" marB="0" anchor="b">
                    <a:solidFill>
                      <a:schemeClr val="accent1">
                        <a:lumMod val="20000"/>
                        <a:lumOff val="80000"/>
                      </a:schemeClr>
                    </a:solidFill>
                  </a:tcPr>
                </a:tc>
                <a:extLst>
                  <a:ext uri="{0D108BD9-81ED-4DB2-BD59-A6C34878D82A}">
                    <a16:rowId xmlns:a16="http://schemas.microsoft.com/office/drawing/2014/main" val="2460450986"/>
                  </a:ext>
                </a:extLst>
              </a:tr>
              <a:tr h="300323">
                <a:tc>
                  <a:txBody>
                    <a:bodyPr/>
                    <a:lstStyle/>
                    <a:p>
                      <a:pPr algn="ctr" fontAlgn="b"/>
                      <a:r>
                        <a:rPr lang="zh-CN" altLang="en-US" sz="1600" u="none" strike="noStrike">
                          <a:effectLst/>
                          <a:latin typeface="+mj-lt"/>
                        </a:rPr>
                        <a:t>南京大学</a:t>
                      </a:r>
                      <a:endParaRPr lang="zh-CN" altLang="en-US" sz="1600" b="0" i="0" u="none" strike="noStrike">
                        <a:solidFill>
                          <a:srgbClr val="000000"/>
                        </a:solidFill>
                        <a:effectLst/>
                        <a:latin typeface="+mj-lt"/>
                        <a:ea typeface="Intel Clear Hans Light" panose="020B0404020203020204" pitchFamily="34" charset="-128"/>
                      </a:endParaRPr>
                    </a:p>
                  </a:txBody>
                  <a:tcPr marL="9525" marR="9525" marT="9525" marB="0" anchor="b">
                    <a:solidFill>
                      <a:schemeClr val="accent1">
                        <a:lumMod val="20000"/>
                        <a:lumOff val="80000"/>
                      </a:schemeClr>
                    </a:solidFill>
                  </a:tcPr>
                </a:tc>
                <a:tc>
                  <a:txBody>
                    <a:bodyPr/>
                    <a:lstStyle/>
                    <a:p>
                      <a:pPr algn="ctr" fontAlgn="b"/>
                      <a:r>
                        <a:rPr lang="zh-CN" altLang="en-US" sz="1600" u="none" strike="noStrike" dirty="0">
                          <a:effectLst/>
                          <a:latin typeface="+mj-lt"/>
                        </a:rPr>
                        <a:t>重庆大学</a:t>
                      </a:r>
                      <a:endParaRPr lang="zh-CN" altLang="en-US" sz="1600" b="0" i="0" u="none" strike="noStrike" dirty="0">
                        <a:solidFill>
                          <a:srgbClr val="000000"/>
                        </a:solidFill>
                        <a:effectLst/>
                        <a:latin typeface="+mj-lt"/>
                        <a:ea typeface="Intel Clear Hans Light" panose="020B0404020203020204" pitchFamily="34" charset="-128"/>
                      </a:endParaRPr>
                    </a:p>
                  </a:txBody>
                  <a:tcPr marL="9525" marR="9525" marT="9525" marB="0" anchor="b">
                    <a:solidFill>
                      <a:schemeClr val="accent1">
                        <a:lumMod val="20000"/>
                        <a:lumOff val="80000"/>
                      </a:schemeClr>
                    </a:solidFill>
                  </a:tcPr>
                </a:tc>
                <a:extLst>
                  <a:ext uri="{0D108BD9-81ED-4DB2-BD59-A6C34878D82A}">
                    <a16:rowId xmlns:a16="http://schemas.microsoft.com/office/drawing/2014/main" val="2431880857"/>
                  </a:ext>
                </a:extLst>
              </a:tr>
              <a:tr h="300323">
                <a:tc>
                  <a:txBody>
                    <a:bodyPr/>
                    <a:lstStyle/>
                    <a:p>
                      <a:pPr algn="ctr" fontAlgn="b"/>
                      <a:r>
                        <a:rPr lang="zh-CN" altLang="en-US" sz="1600" u="none" strike="noStrike" dirty="0">
                          <a:effectLst/>
                          <a:latin typeface="+mj-lt"/>
                        </a:rPr>
                        <a:t>南开大学</a:t>
                      </a:r>
                      <a:endParaRPr lang="zh-CN" altLang="en-US" sz="1600" b="0" i="0" u="none" strike="noStrike" dirty="0">
                        <a:solidFill>
                          <a:srgbClr val="000000"/>
                        </a:solidFill>
                        <a:effectLst/>
                        <a:latin typeface="+mj-lt"/>
                        <a:ea typeface="Intel Clear Hans Light" panose="020B0404020203020204" pitchFamily="34" charset="-128"/>
                      </a:endParaRPr>
                    </a:p>
                  </a:txBody>
                  <a:tcPr marL="9525" marR="9525" marT="9525" marB="0" anchor="b">
                    <a:solidFill>
                      <a:schemeClr val="accent1">
                        <a:lumMod val="20000"/>
                        <a:lumOff val="80000"/>
                      </a:schemeClr>
                    </a:solidFill>
                  </a:tcPr>
                </a:tc>
                <a:tc>
                  <a:txBody>
                    <a:bodyPr/>
                    <a:lstStyle/>
                    <a:p>
                      <a:pPr algn="ctr" fontAlgn="b"/>
                      <a:r>
                        <a:rPr lang="zh-CN" altLang="en-US" sz="1600" u="none" strike="noStrike" dirty="0">
                          <a:effectLst/>
                          <a:latin typeface="+mj-lt"/>
                        </a:rPr>
                        <a:t>兰州大学</a:t>
                      </a:r>
                      <a:endParaRPr lang="zh-CN" altLang="en-US" sz="1600" b="0" i="0" u="none" strike="noStrike" dirty="0">
                        <a:solidFill>
                          <a:srgbClr val="000000"/>
                        </a:solidFill>
                        <a:effectLst/>
                        <a:latin typeface="+mj-lt"/>
                        <a:ea typeface="Intel Clear Hans Light" panose="020B0404020203020204" pitchFamily="34" charset="-128"/>
                      </a:endParaRPr>
                    </a:p>
                  </a:txBody>
                  <a:tcPr marL="9525" marR="9525" marT="9525" marB="0" anchor="b">
                    <a:solidFill>
                      <a:schemeClr val="accent1">
                        <a:lumMod val="20000"/>
                        <a:lumOff val="80000"/>
                      </a:schemeClr>
                    </a:solidFill>
                  </a:tcPr>
                </a:tc>
                <a:extLst>
                  <a:ext uri="{0D108BD9-81ED-4DB2-BD59-A6C34878D82A}">
                    <a16:rowId xmlns:a16="http://schemas.microsoft.com/office/drawing/2014/main" val="3332834870"/>
                  </a:ext>
                </a:extLst>
              </a:tr>
              <a:tr h="300323">
                <a:tc>
                  <a:txBody>
                    <a:bodyPr/>
                    <a:lstStyle/>
                    <a:p>
                      <a:pPr algn="ctr" fontAlgn="b"/>
                      <a:r>
                        <a:rPr lang="zh-CN" altLang="en-US" sz="1600" u="none" strike="noStrike" dirty="0">
                          <a:effectLst/>
                          <a:latin typeface="+mj-lt"/>
                        </a:rPr>
                        <a:t>山东大学</a:t>
                      </a:r>
                      <a:endParaRPr lang="zh-CN" altLang="en-US" sz="1600" b="0" i="0" u="none" strike="noStrike" dirty="0">
                        <a:solidFill>
                          <a:srgbClr val="000000"/>
                        </a:solidFill>
                        <a:effectLst/>
                        <a:latin typeface="+mj-lt"/>
                        <a:ea typeface="Intel Clear Hans Light" panose="020B0404020203020204" pitchFamily="34" charset="-128"/>
                      </a:endParaRPr>
                    </a:p>
                  </a:txBody>
                  <a:tcPr marL="9525" marR="9525" marT="9525" marB="0" anchor="b">
                    <a:solidFill>
                      <a:schemeClr val="accent1">
                        <a:lumMod val="20000"/>
                        <a:lumOff val="80000"/>
                      </a:schemeClr>
                    </a:solidFill>
                  </a:tcPr>
                </a:tc>
                <a:tc>
                  <a:txBody>
                    <a:bodyPr/>
                    <a:lstStyle/>
                    <a:p>
                      <a:pPr algn="ctr" fontAlgn="b"/>
                      <a:r>
                        <a:rPr lang="zh-CN" altLang="en-US" sz="1600" u="none" strike="noStrike" dirty="0">
                          <a:effectLst/>
                          <a:latin typeface="+mj-lt"/>
                        </a:rPr>
                        <a:t>吉林大学</a:t>
                      </a:r>
                      <a:endParaRPr lang="zh-CN" altLang="en-US" sz="1600" b="0" i="0" u="none" strike="noStrike" dirty="0">
                        <a:solidFill>
                          <a:srgbClr val="000000"/>
                        </a:solidFill>
                        <a:effectLst/>
                        <a:latin typeface="+mj-lt"/>
                        <a:ea typeface="Intel Clear Hans Light" panose="020B0404020203020204" pitchFamily="34" charset="-128"/>
                      </a:endParaRPr>
                    </a:p>
                  </a:txBody>
                  <a:tcPr marL="9525" marR="9525" marT="9525" marB="0" anchor="b">
                    <a:solidFill>
                      <a:schemeClr val="accent1">
                        <a:lumMod val="20000"/>
                        <a:lumOff val="80000"/>
                      </a:schemeClr>
                    </a:solidFill>
                  </a:tcPr>
                </a:tc>
                <a:extLst>
                  <a:ext uri="{0D108BD9-81ED-4DB2-BD59-A6C34878D82A}">
                    <a16:rowId xmlns:a16="http://schemas.microsoft.com/office/drawing/2014/main" val="84458273"/>
                  </a:ext>
                </a:extLst>
              </a:tr>
              <a:tr h="300323">
                <a:tc>
                  <a:txBody>
                    <a:bodyPr/>
                    <a:lstStyle/>
                    <a:p>
                      <a:pPr algn="ctr" fontAlgn="b"/>
                      <a:r>
                        <a:rPr lang="zh-CN" altLang="en-US" sz="1600" u="none" strike="noStrike">
                          <a:effectLst/>
                          <a:latin typeface="+mj-lt"/>
                        </a:rPr>
                        <a:t>华南理工大学</a:t>
                      </a:r>
                      <a:endParaRPr lang="zh-CN" altLang="en-US" sz="1600" b="0" i="0" u="none" strike="noStrike">
                        <a:solidFill>
                          <a:srgbClr val="000000"/>
                        </a:solidFill>
                        <a:effectLst/>
                        <a:latin typeface="+mj-lt"/>
                        <a:ea typeface="Intel Clear Hans Light" panose="020B0404020203020204" pitchFamily="34" charset="-128"/>
                      </a:endParaRPr>
                    </a:p>
                  </a:txBody>
                  <a:tcPr marL="9525" marR="9525" marT="9525" marB="0" anchor="b">
                    <a:solidFill>
                      <a:schemeClr val="accent1">
                        <a:lumMod val="20000"/>
                        <a:lumOff val="80000"/>
                      </a:schemeClr>
                    </a:solidFill>
                  </a:tcPr>
                </a:tc>
                <a:tc>
                  <a:txBody>
                    <a:bodyPr/>
                    <a:lstStyle/>
                    <a:p>
                      <a:pPr algn="ctr" fontAlgn="b"/>
                      <a:r>
                        <a:rPr lang="zh-CN" altLang="en-US" sz="1600" u="none" strike="noStrike" dirty="0">
                          <a:effectLst/>
                          <a:latin typeface="+mj-lt"/>
                        </a:rPr>
                        <a:t>北京交通大学</a:t>
                      </a:r>
                      <a:endParaRPr lang="zh-CN" altLang="en-US" sz="1600" b="0" i="0" u="none" strike="noStrike" dirty="0">
                        <a:solidFill>
                          <a:srgbClr val="000000"/>
                        </a:solidFill>
                        <a:effectLst/>
                        <a:latin typeface="+mj-lt"/>
                        <a:ea typeface="Intel Clear Hans Light" panose="020B0404020203020204" pitchFamily="34" charset="-128"/>
                      </a:endParaRPr>
                    </a:p>
                  </a:txBody>
                  <a:tcPr marL="9525" marR="9525" marT="9525" marB="0" anchor="b">
                    <a:solidFill>
                      <a:schemeClr val="accent1">
                        <a:lumMod val="20000"/>
                        <a:lumOff val="80000"/>
                      </a:schemeClr>
                    </a:solidFill>
                  </a:tcPr>
                </a:tc>
                <a:extLst>
                  <a:ext uri="{0D108BD9-81ED-4DB2-BD59-A6C34878D82A}">
                    <a16:rowId xmlns:a16="http://schemas.microsoft.com/office/drawing/2014/main" val="1197613750"/>
                  </a:ext>
                </a:extLst>
              </a:tr>
              <a:tr h="300323">
                <a:tc>
                  <a:txBody>
                    <a:bodyPr/>
                    <a:lstStyle/>
                    <a:p>
                      <a:pPr algn="ctr" fontAlgn="b"/>
                      <a:r>
                        <a:rPr lang="zh-CN" altLang="en-US" sz="1600" u="none" strike="noStrike">
                          <a:effectLst/>
                          <a:latin typeface="+mj-lt"/>
                        </a:rPr>
                        <a:t>武汉大学</a:t>
                      </a:r>
                      <a:endParaRPr lang="zh-CN" altLang="en-US" sz="1600" b="0" i="0" u="none" strike="noStrike">
                        <a:solidFill>
                          <a:srgbClr val="000000"/>
                        </a:solidFill>
                        <a:effectLst/>
                        <a:latin typeface="+mj-lt"/>
                        <a:ea typeface="Intel Clear Hans Light" panose="020B0404020203020204" pitchFamily="34" charset="-128"/>
                      </a:endParaRPr>
                    </a:p>
                  </a:txBody>
                  <a:tcPr marL="9525" marR="9525" marT="9525" marB="0" anchor="b">
                    <a:solidFill>
                      <a:schemeClr val="accent1">
                        <a:lumMod val="20000"/>
                        <a:lumOff val="80000"/>
                      </a:schemeClr>
                    </a:solidFill>
                  </a:tcPr>
                </a:tc>
                <a:tc>
                  <a:txBody>
                    <a:bodyPr/>
                    <a:lstStyle/>
                    <a:p>
                      <a:pPr algn="ctr" fontAlgn="b"/>
                      <a:r>
                        <a:rPr lang="zh-CN" altLang="en-US" sz="1600" u="none" strike="noStrike" dirty="0">
                          <a:effectLst/>
                          <a:latin typeface="+mj-lt"/>
                        </a:rPr>
                        <a:t>武汉理工大学</a:t>
                      </a:r>
                      <a:endParaRPr lang="zh-CN" altLang="en-US" sz="1600" b="0" i="0" u="none" strike="noStrike" dirty="0">
                        <a:solidFill>
                          <a:srgbClr val="000000"/>
                        </a:solidFill>
                        <a:effectLst/>
                        <a:latin typeface="+mj-lt"/>
                        <a:ea typeface="Intel Clear Hans Light" panose="020B0404020203020204" pitchFamily="34" charset="-128"/>
                      </a:endParaRPr>
                    </a:p>
                  </a:txBody>
                  <a:tcPr marL="9525" marR="9525" marT="9525" marB="0" anchor="b">
                    <a:solidFill>
                      <a:schemeClr val="accent1">
                        <a:lumMod val="20000"/>
                        <a:lumOff val="80000"/>
                      </a:schemeClr>
                    </a:solidFill>
                  </a:tcPr>
                </a:tc>
                <a:extLst>
                  <a:ext uri="{0D108BD9-81ED-4DB2-BD59-A6C34878D82A}">
                    <a16:rowId xmlns:a16="http://schemas.microsoft.com/office/drawing/2014/main" val="3859300937"/>
                  </a:ext>
                </a:extLst>
              </a:tr>
              <a:tr h="300323">
                <a:tc>
                  <a:txBody>
                    <a:bodyPr/>
                    <a:lstStyle/>
                    <a:p>
                      <a:pPr algn="ctr" fontAlgn="b"/>
                      <a:r>
                        <a:rPr lang="zh-CN" altLang="en-US" sz="1600" u="none" strike="noStrike">
                          <a:effectLst/>
                          <a:latin typeface="+mj-lt"/>
                        </a:rPr>
                        <a:t>中国石油大学</a:t>
                      </a:r>
                      <a:endParaRPr lang="zh-CN" altLang="en-US" sz="1600" b="0" i="0" u="none" strike="noStrike">
                        <a:solidFill>
                          <a:srgbClr val="000000"/>
                        </a:solidFill>
                        <a:effectLst/>
                        <a:latin typeface="+mj-lt"/>
                        <a:ea typeface="Intel Clear Hans Light" panose="020B0404020203020204" pitchFamily="34" charset="-128"/>
                      </a:endParaRPr>
                    </a:p>
                  </a:txBody>
                  <a:tcPr marL="9525" marR="9525" marT="9525" marB="0" anchor="b">
                    <a:solidFill>
                      <a:schemeClr val="accent1">
                        <a:lumMod val="20000"/>
                        <a:lumOff val="80000"/>
                      </a:schemeClr>
                    </a:solidFill>
                  </a:tcPr>
                </a:tc>
                <a:tc>
                  <a:txBody>
                    <a:bodyPr/>
                    <a:lstStyle/>
                    <a:p>
                      <a:pPr algn="ctr" fontAlgn="b"/>
                      <a:r>
                        <a:rPr lang="zh-CN" altLang="en-US" sz="1600" u="none" strike="noStrike" dirty="0">
                          <a:effectLst/>
                          <a:latin typeface="+mj-lt"/>
                        </a:rPr>
                        <a:t>西南石油大学</a:t>
                      </a:r>
                      <a:endParaRPr lang="zh-CN" altLang="en-US" sz="1600" b="0" i="0" u="none" strike="noStrike" dirty="0">
                        <a:solidFill>
                          <a:srgbClr val="000000"/>
                        </a:solidFill>
                        <a:effectLst/>
                        <a:latin typeface="+mj-lt"/>
                        <a:ea typeface="Intel Clear Hans Light" panose="020B0404020203020204" pitchFamily="34" charset="-128"/>
                      </a:endParaRPr>
                    </a:p>
                  </a:txBody>
                  <a:tcPr marL="9525" marR="9525" marT="9525" marB="0" anchor="b">
                    <a:solidFill>
                      <a:schemeClr val="accent1">
                        <a:lumMod val="20000"/>
                        <a:lumOff val="80000"/>
                      </a:schemeClr>
                    </a:solidFill>
                  </a:tcPr>
                </a:tc>
                <a:extLst>
                  <a:ext uri="{0D108BD9-81ED-4DB2-BD59-A6C34878D82A}">
                    <a16:rowId xmlns:a16="http://schemas.microsoft.com/office/drawing/2014/main" val="462713246"/>
                  </a:ext>
                </a:extLst>
              </a:tr>
            </a:tbl>
          </a:graphicData>
        </a:graphic>
      </p:graphicFrame>
      <p:sp>
        <p:nvSpPr>
          <p:cNvPr id="5" name="TextBox 4">
            <a:extLst>
              <a:ext uri="{FF2B5EF4-FFF2-40B4-BE49-F238E27FC236}">
                <a16:creationId xmlns:a16="http://schemas.microsoft.com/office/drawing/2014/main" id="{38231F59-D563-9EF9-8E6F-3B50E9360017}"/>
              </a:ext>
            </a:extLst>
          </p:cNvPr>
          <p:cNvSpPr txBox="1"/>
          <p:nvPr/>
        </p:nvSpPr>
        <p:spPr>
          <a:xfrm>
            <a:off x="664620" y="907777"/>
            <a:ext cx="10267602" cy="646331"/>
          </a:xfrm>
          <a:prstGeom prst="rect">
            <a:avLst/>
          </a:prstGeom>
          <a:noFill/>
        </p:spPr>
        <p:txBody>
          <a:bodyPr wrap="square" lIns="91440" tIns="45720" rIns="91440" bIns="45720" rtlCol="0" anchor="t">
            <a:spAutoFit/>
          </a:bodyPr>
          <a:lstStyle/>
          <a:p>
            <a:pPr marR="0" lvl="0" algn="l" defTabSz="914400" rtl="0" eaLnBrk="1" fontAlgn="auto" latinLnBrk="0" hangingPunct="1">
              <a:lnSpc>
                <a:spcPct val="100000"/>
              </a:lnSpc>
              <a:spcBef>
                <a:spcPts val="0"/>
              </a:spcBef>
              <a:spcAft>
                <a:spcPts val="0"/>
              </a:spcAft>
              <a:buClrTx/>
              <a:buSzTx/>
              <a:tabLst/>
              <a:defRPr/>
            </a:pPr>
            <a:r>
              <a:rPr lang="zh-CN" altLang="en-US" dirty="0">
                <a:solidFill>
                  <a:srgbClr val="000000"/>
                </a:solidFill>
                <a:latin typeface="Intel Clear Hans Light" panose="020B0404020203020204" pitchFamily="34" charset="-128"/>
              </a:rPr>
              <a:t>每年</a:t>
            </a:r>
            <a:r>
              <a:rPr lang="zh-CN" altLang="en-US" b="1" dirty="0">
                <a:solidFill>
                  <a:srgbClr val="000000"/>
                </a:solidFill>
                <a:latin typeface="Intel Clear Hans Light" panose="020B0404020203020204" pitchFamily="34" charset="-128"/>
              </a:rPr>
              <a:t>约</a:t>
            </a:r>
            <a:r>
              <a:rPr lang="en-US" altLang="zh-CN" b="1" dirty="0">
                <a:solidFill>
                  <a:srgbClr val="000000"/>
                </a:solidFill>
                <a:latin typeface="Intel Clear Hans Light" panose="020B0404020203020204" pitchFamily="34" charset="-128"/>
              </a:rPr>
              <a:t>1</a:t>
            </a:r>
            <a:r>
              <a:rPr lang="zh-CN" altLang="en-US" b="1" dirty="0">
                <a:solidFill>
                  <a:srgbClr val="000000"/>
                </a:solidFill>
                <a:latin typeface="Intel Clear Hans Light" panose="020B0404020203020204" pitchFamily="34" charset="-128"/>
              </a:rPr>
              <a:t>万多名同学</a:t>
            </a:r>
            <a:r>
              <a:rPr lang="zh-CN" altLang="en-US" dirty="0">
                <a:solidFill>
                  <a:srgbClr val="000000"/>
                </a:solidFill>
                <a:latin typeface="Intel Clear Hans Light" panose="020B0404020203020204" pitchFamily="34" charset="-128"/>
              </a:rPr>
              <a:t>参与</a:t>
            </a:r>
            <a:r>
              <a:rPr lang="zh-CN" sz="1800" b="1" i="0" u="none" strike="noStrike" dirty="0">
                <a:solidFill>
                  <a:srgbClr val="000000"/>
                </a:solidFill>
                <a:effectLst/>
                <a:ea typeface="Intel Clear Hans Light" panose="020B0404020203020204" pitchFamily="34" charset="-128"/>
              </a:rPr>
              <a:t>课堂教学</a:t>
            </a:r>
            <a:r>
              <a:rPr lang="en-US" sz="1800" b="1" i="0" u="none" strike="noStrike" dirty="0">
                <a:solidFill>
                  <a:srgbClr val="000000"/>
                </a:solidFill>
                <a:effectLst/>
                <a:latin typeface="Intel Clear Hans Light" panose="020B0404020203020204" pitchFamily="34" charset="-128"/>
              </a:rPr>
              <a:t>(</a:t>
            </a:r>
            <a:r>
              <a:rPr lang="zh-CN" sz="1800" b="1" i="0" u="none" strike="noStrike" dirty="0">
                <a:solidFill>
                  <a:srgbClr val="000000"/>
                </a:solidFill>
                <a:effectLst/>
                <a:ea typeface="Intel Clear Hans Light" panose="020B0404020203020204" pitchFamily="34" charset="-128"/>
              </a:rPr>
              <a:t>基于</a:t>
            </a:r>
            <a:r>
              <a:rPr lang="en-US" sz="1800" b="1" i="0" u="none" strike="noStrike" dirty="0">
                <a:solidFill>
                  <a:srgbClr val="000000"/>
                </a:solidFill>
                <a:effectLst/>
                <a:latin typeface="Intel Clear Hans Light" panose="020B0404020203020204" pitchFamily="34" charset="-128"/>
              </a:rPr>
              <a:t>C++</a:t>
            </a:r>
            <a:r>
              <a:rPr lang="zh-CN" sz="1800" b="1" i="0" u="none" strike="noStrike" dirty="0">
                <a:solidFill>
                  <a:srgbClr val="000000"/>
                </a:solidFill>
                <a:effectLst/>
                <a:ea typeface="Intel Clear Hans Light" panose="020B0404020203020204" pitchFamily="34" charset="-128"/>
              </a:rPr>
              <a:t>的</a:t>
            </a:r>
            <a:r>
              <a:rPr lang="en-US" sz="1800" b="1" i="0" u="none" strike="noStrike" dirty="0">
                <a:solidFill>
                  <a:srgbClr val="000000"/>
                </a:solidFill>
                <a:effectLst/>
                <a:latin typeface="Intel Clear Hans Light" panose="020B0404020203020204" pitchFamily="34" charset="-128"/>
              </a:rPr>
              <a:t>SYCL</a:t>
            </a:r>
            <a:r>
              <a:rPr lang="zh-CN" sz="1800" b="1" i="0" u="none" strike="noStrike" dirty="0">
                <a:solidFill>
                  <a:srgbClr val="000000"/>
                </a:solidFill>
                <a:effectLst/>
                <a:ea typeface="Intel Clear Hans Light" panose="020B0404020203020204" pitchFamily="34" charset="-128"/>
              </a:rPr>
              <a:t>编程模型教学及介绍相关</a:t>
            </a:r>
            <a:r>
              <a:rPr lang="en-US" sz="1800" b="1" i="0" u="none" strike="noStrike" dirty="0" err="1">
                <a:solidFill>
                  <a:srgbClr val="000000"/>
                </a:solidFill>
                <a:effectLst/>
                <a:latin typeface="Intel Clear Hans Light" panose="020B0404020203020204" pitchFamily="34" charset="-128"/>
              </a:rPr>
              <a:t>oneAPI</a:t>
            </a:r>
            <a:r>
              <a:rPr lang="zh-CN" sz="1800" b="1" i="0" u="none" strike="noStrike" dirty="0">
                <a:solidFill>
                  <a:srgbClr val="000000"/>
                </a:solidFill>
                <a:effectLst/>
                <a:ea typeface="Intel Clear Hans Light" panose="020B0404020203020204" pitchFamily="34" charset="-128"/>
              </a:rPr>
              <a:t>各项技术及软件组件</a:t>
            </a:r>
            <a:r>
              <a:rPr lang="en-US" sz="1800" b="1" i="0" u="none" strike="noStrike" dirty="0">
                <a:solidFill>
                  <a:srgbClr val="000000"/>
                </a:solidFill>
                <a:effectLst/>
                <a:latin typeface="Intel Clear Hans Light" panose="020B0404020203020204" pitchFamily="34" charset="-128"/>
              </a:rPr>
              <a:t>)</a:t>
            </a:r>
            <a:r>
              <a:rPr lang="zh-CN" sz="1800" b="1" i="0" u="none" strike="noStrike" dirty="0">
                <a:solidFill>
                  <a:srgbClr val="000000"/>
                </a:solidFill>
                <a:effectLst/>
                <a:ea typeface="Intel Clear Hans Light" panose="020B0404020203020204" pitchFamily="34" charset="-128"/>
              </a:rPr>
              <a:t>、</a:t>
            </a:r>
            <a:r>
              <a:rPr lang="en-US" sz="1800" b="1" i="0" u="none" strike="noStrike" dirty="0" err="1">
                <a:solidFill>
                  <a:srgbClr val="000000"/>
                </a:solidFill>
                <a:effectLst/>
                <a:latin typeface="Intel Clear Hans Light" panose="020B0404020203020204" pitchFamily="34" charset="-128"/>
              </a:rPr>
              <a:t>oneAPI</a:t>
            </a:r>
            <a:r>
              <a:rPr lang="zh-CN" sz="1800" b="1" i="0" u="none" strike="noStrike" dirty="0">
                <a:solidFill>
                  <a:srgbClr val="000000"/>
                </a:solidFill>
                <a:effectLst/>
                <a:ea typeface="Intel Clear Hans Light" panose="020B0404020203020204" pitchFamily="34" charset="-128"/>
              </a:rPr>
              <a:t>校园黑客松竞赛</a:t>
            </a:r>
            <a:r>
              <a:rPr lang="ja-JP" sz="1800" b="1" i="0" u="none" strike="noStrike" dirty="0">
                <a:solidFill>
                  <a:srgbClr val="000000"/>
                </a:solidFill>
                <a:effectLst/>
                <a:ea typeface="Intel Clear Hans Light" panose="020B0404020203020204" pitchFamily="34" charset="-128"/>
              </a:rPr>
              <a:t>、学生创新项目</a:t>
            </a:r>
            <a:endParaRPr kumimoji="0" lang="en-US" sz="1400" b="0" i="0" u="none" strike="noStrike" kern="1200" cap="none" spc="0" normalizeH="0" baseline="0" noProof="0" dirty="0">
              <a:ln>
                <a:noFill/>
              </a:ln>
              <a:solidFill>
                <a:srgbClr val="000000"/>
              </a:solidFill>
              <a:effectLst/>
              <a:uLnTx/>
              <a:uFillTx/>
              <a:latin typeface="IntelOne Text"/>
              <a:cs typeface="Arial"/>
              <a:sym typeface="Helvetica Neue"/>
            </a:endParaRPr>
          </a:p>
        </p:txBody>
      </p:sp>
    </p:spTree>
    <p:extLst>
      <p:ext uri="{BB962C8B-B14F-4D97-AF65-F5344CB8AC3E}">
        <p14:creationId xmlns:p14="http://schemas.microsoft.com/office/powerpoint/2010/main" val="1525763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FF632-9132-6462-96D2-DC1BDCA03275}"/>
              </a:ext>
            </a:extLst>
          </p:cNvPr>
          <p:cNvSpPr>
            <a:spLocks noGrp="1"/>
          </p:cNvSpPr>
          <p:nvPr>
            <p:ph type="title"/>
          </p:nvPr>
        </p:nvSpPr>
        <p:spPr>
          <a:xfrm>
            <a:off x="571370" y="5817"/>
            <a:ext cx="11010816" cy="952499"/>
          </a:xfrm>
        </p:spPr>
        <p:txBody>
          <a:bodyPr/>
          <a:lstStyle/>
          <a:p>
            <a:pPr algn="ctr"/>
            <a:r>
              <a:rPr lang="zh-CN" altLang="en-US" b="1" dirty="0"/>
              <a:t>校企合作课程内容</a:t>
            </a:r>
            <a:endParaRPr lang="en-US" b="1" dirty="0"/>
          </a:p>
        </p:txBody>
      </p:sp>
      <p:sp>
        <p:nvSpPr>
          <p:cNvPr id="5" name="TextBox 4">
            <a:extLst>
              <a:ext uri="{FF2B5EF4-FFF2-40B4-BE49-F238E27FC236}">
                <a16:creationId xmlns:a16="http://schemas.microsoft.com/office/drawing/2014/main" id="{38231F59-D563-9EF9-8E6F-3B50E9360017}"/>
              </a:ext>
            </a:extLst>
          </p:cNvPr>
          <p:cNvSpPr txBox="1"/>
          <p:nvPr/>
        </p:nvSpPr>
        <p:spPr>
          <a:xfrm>
            <a:off x="656307" y="907777"/>
            <a:ext cx="10267602" cy="2246769"/>
          </a:xfrm>
          <a:prstGeom prst="rect">
            <a:avLst/>
          </a:prstGeom>
          <a:noFill/>
        </p:spPr>
        <p:txBody>
          <a:bodyPr wrap="square" lIns="91440" tIns="45720" rIns="91440" bIns="45720" rtlCol="0" anchor="t">
            <a:spAutoFit/>
          </a:bodyPr>
          <a:lstStyle/>
          <a:p>
            <a:pPr lvl="0" indent="0" fontAlgn="auto">
              <a:lnSpc>
                <a:spcPct val="100000"/>
              </a:lnSpc>
              <a:buClrTx/>
              <a:buSzTx/>
              <a:buFontTx/>
              <a:buNone/>
              <a:tabLst/>
              <a:defRPr/>
            </a:pPr>
            <a:r>
              <a:rPr lang="zh-CN" altLang="en-US" sz="2000" kern="100" spc="40" dirty="0">
                <a:solidFill>
                  <a:srgbClr val="000000"/>
                </a:solidFill>
                <a:latin typeface="Intel Clear Hans" panose="020B0604020203020204" pitchFamily="34" charset="-128"/>
                <a:ea typeface="Intel Clear Hans" panose="020B0604020203020204" pitchFamily="34" charset="-128"/>
                <a:cs typeface="Times New Roman" panose="02020603050405020304" pitchFamily="18" charset="0"/>
                <a:sym typeface="Helvetica"/>
              </a:rPr>
              <a:t>使用 </a:t>
            </a:r>
            <a:r>
              <a:rPr lang="en-US" altLang="zh-CN" sz="2000" kern="100" spc="40" dirty="0">
                <a:solidFill>
                  <a:srgbClr val="000000"/>
                </a:solidFill>
                <a:latin typeface="Intel Clear Hans" panose="020B0604020203020204" pitchFamily="34" charset="-128"/>
                <a:ea typeface="Intel Clear Hans" panose="020B0604020203020204" pitchFamily="34" charset="-128"/>
                <a:cs typeface="Times New Roman" panose="02020603050405020304" pitchFamily="18" charset="0"/>
                <a:sym typeface="Helvetica"/>
              </a:rPr>
              <a:t>Intel® </a:t>
            </a:r>
            <a:r>
              <a:rPr lang="zh-CN" altLang="en-US" sz="2000" kern="100" spc="40" dirty="0">
                <a:solidFill>
                  <a:srgbClr val="000000"/>
                </a:solidFill>
                <a:latin typeface="Intel Clear Hans" panose="020B0604020203020204" pitchFamily="34" charset="-128"/>
                <a:ea typeface="Intel Clear Hans" panose="020B0604020203020204" pitchFamily="34" charset="-128"/>
                <a:cs typeface="Times New Roman" panose="02020603050405020304" pitchFamily="18" charset="0"/>
                <a:sym typeface="Helvetica"/>
              </a:rPr>
              <a:t>优化的 </a:t>
            </a:r>
            <a:r>
              <a:rPr lang="en-US" altLang="zh-CN" sz="2000" kern="100" spc="40" dirty="0">
                <a:solidFill>
                  <a:srgbClr val="000000"/>
                </a:solidFill>
                <a:latin typeface="Intel Clear Hans" panose="020B0604020203020204" pitchFamily="34" charset="-128"/>
                <a:ea typeface="Intel Clear Hans" panose="020B0604020203020204" pitchFamily="34" charset="-128"/>
                <a:cs typeface="Times New Roman" panose="02020603050405020304" pitchFamily="18" charset="0"/>
                <a:sym typeface="Helvetica"/>
              </a:rPr>
              <a:t>AI </a:t>
            </a:r>
            <a:r>
              <a:rPr lang="zh-CN" altLang="en-US" sz="2000" kern="100" spc="40" dirty="0">
                <a:solidFill>
                  <a:srgbClr val="000000"/>
                </a:solidFill>
                <a:latin typeface="Intel Clear Hans" panose="020B0604020203020204" pitchFamily="34" charset="-128"/>
                <a:ea typeface="Intel Clear Hans" panose="020B0604020203020204" pitchFamily="34" charset="-128"/>
                <a:cs typeface="Times New Roman" panose="02020603050405020304" pitchFamily="18" charset="0"/>
                <a:sym typeface="Helvetica"/>
              </a:rPr>
              <a:t>框架释放</a:t>
            </a:r>
            <a:r>
              <a:rPr lang="en-US" altLang="zh-CN" sz="2000" kern="100" spc="40" dirty="0">
                <a:solidFill>
                  <a:srgbClr val="000000"/>
                </a:solidFill>
                <a:latin typeface="Intel Clear Hans" panose="020B0604020203020204" pitchFamily="34" charset="-128"/>
                <a:ea typeface="Intel Clear Hans" panose="020B0604020203020204" pitchFamily="34" charset="-128"/>
                <a:cs typeface="Times New Roman" panose="02020603050405020304" pitchFamily="18" charset="0"/>
                <a:sym typeface="Helvetica"/>
              </a:rPr>
              <a:t>Intel® XPU </a:t>
            </a:r>
            <a:r>
              <a:rPr lang="zh-CN" altLang="en-US" sz="2000" kern="100" spc="40" dirty="0">
                <a:solidFill>
                  <a:srgbClr val="000000"/>
                </a:solidFill>
                <a:latin typeface="Intel Clear Hans" panose="020B0604020203020204" pitchFamily="34" charset="-128"/>
                <a:ea typeface="Intel Clear Hans" panose="020B0604020203020204" pitchFamily="34" charset="-128"/>
                <a:cs typeface="Times New Roman" panose="02020603050405020304" pitchFamily="18" charset="0"/>
                <a:sym typeface="Helvetica"/>
              </a:rPr>
              <a:t>的动能，加速 </a:t>
            </a:r>
            <a:r>
              <a:rPr lang="en-US" altLang="zh-CN" sz="2000" kern="100" spc="40" dirty="0">
                <a:solidFill>
                  <a:srgbClr val="000000"/>
                </a:solidFill>
                <a:latin typeface="Intel Clear Hans" panose="020B0604020203020204" pitchFamily="34" charset="-128"/>
                <a:ea typeface="Intel Clear Hans" panose="020B0604020203020204" pitchFamily="34" charset="-128"/>
                <a:cs typeface="Times New Roman" panose="02020603050405020304" pitchFamily="18" charset="0"/>
                <a:sym typeface="Helvetica"/>
              </a:rPr>
              <a:t>AI(</a:t>
            </a:r>
            <a:r>
              <a:rPr lang="zh-CN" altLang="en-US" sz="2000" kern="100" spc="40" dirty="0">
                <a:solidFill>
                  <a:srgbClr val="000000"/>
                </a:solidFill>
                <a:latin typeface="Intel Clear Hans" panose="020B0604020203020204" pitchFamily="34" charset="-128"/>
                <a:ea typeface="Intel Clear Hans" panose="020B0604020203020204" pitchFamily="34" charset="-128"/>
                <a:cs typeface="Times New Roman" panose="02020603050405020304" pitchFamily="18" charset="0"/>
                <a:sym typeface="Helvetica"/>
              </a:rPr>
              <a:t>时长</a:t>
            </a:r>
            <a:r>
              <a:rPr lang="en-US" altLang="zh-CN" sz="2000" kern="100" spc="40" dirty="0">
                <a:solidFill>
                  <a:srgbClr val="000000"/>
                </a:solidFill>
                <a:latin typeface="Intel Clear Hans" panose="020B0604020203020204" pitchFamily="34" charset="-128"/>
                <a:ea typeface="Intel Clear Hans" panose="020B0604020203020204" pitchFamily="34" charset="-128"/>
                <a:cs typeface="Times New Roman" panose="02020603050405020304" pitchFamily="18" charset="0"/>
                <a:sym typeface="Helvetica"/>
              </a:rPr>
              <a:t>90</a:t>
            </a:r>
            <a:r>
              <a:rPr lang="zh-CN" altLang="en-US" sz="2000" kern="100" spc="40" dirty="0">
                <a:solidFill>
                  <a:srgbClr val="000000"/>
                </a:solidFill>
                <a:latin typeface="Intel Clear Hans" panose="020B0604020203020204" pitchFamily="34" charset="-128"/>
                <a:ea typeface="Intel Clear Hans" panose="020B0604020203020204" pitchFamily="34" charset="-128"/>
                <a:cs typeface="Times New Roman" panose="02020603050405020304" pitchFamily="18" charset="0"/>
                <a:sym typeface="Helvetica"/>
              </a:rPr>
              <a:t>分）</a:t>
            </a:r>
            <a:r>
              <a:rPr lang="en-US" altLang="zh-CN" sz="2000" kern="100" spc="40" dirty="0">
                <a:solidFill>
                  <a:srgbClr val="000000"/>
                </a:solidFill>
                <a:latin typeface="Intel Clear Hans" panose="020B0604020203020204" pitchFamily="34" charset="-128"/>
                <a:ea typeface="Intel Clear Hans" panose="020B0604020203020204" pitchFamily="34" charset="-128"/>
                <a:cs typeface="Times New Roman" panose="02020603050405020304" pitchFamily="18" charset="0"/>
                <a:sym typeface="Helvetica"/>
              </a:rPr>
              <a:t>     </a:t>
            </a:r>
            <a:r>
              <a:rPr lang="zh-CN" altLang="en-US" sz="2000" kern="100" spc="40" dirty="0">
                <a:solidFill>
                  <a:srgbClr val="000000"/>
                </a:solidFill>
                <a:latin typeface="Intel Clear Hans" panose="020B0604020203020204" pitchFamily="34" charset="-128"/>
                <a:ea typeface="Intel Clear Hans" panose="020B0604020203020204" pitchFamily="34" charset="-128"/>
                <a:cs typeface="Times New Roman" panose="02020603050405020304" pitchFamily="18" charset="0"/>
                <a:sym typeface="Helvetica"/>
              </a:rPr>
              <a:t>张建宇</a:t>
            </a:r>
            <a:endParaRPr lang="en-US" sz="2000" kern="100" dirty="0">
              <a:effectLst/>
              <a:latin typeface="Intel Clear Hans" panose="020B0604020203020204" pitchFamily="34" charset="-128"/>
              <a:ea typeface="Intel Clear Hans" panose="020B0604020203020204" pitchFamily="34" charset="-128"/>
              <a:cs typeface="Times New Roman" panose="02020603050405020304" pitchFamily="18" charset="0"/>
            </a:endParaRPr>
          </a:p>
          <a:p>
            <a:pPr marL="0" marR="0">
              <a:spcBef>
                <a:spcPts val="0"/>
              </a:spcBef>
              <a:spcAft>
                <a:spcPts val="0"/>
              </a:spcAft>
            </a:pPr>
            <a:r>
              <a:rPr lang="zh-CN" altLang="en-US" sz="2000" kern="100" spc="40" dirty="0">
                <a:solidFill>
                  <a:srgbClr val="000000"/>
                </a:solidFill>
                <a:effectLst/>
                <a:latin typeface="Intel Clear Hans" panose="020B0604020203020204" pitchFamily="34" charset="-128"/>
                <a:ea typeface="Intel Clear Hans" panose="020B0604020203020204" pitchFamily="34" charset="-128"/>
                <a:cs typeface="Times New Roman" panose="02020603050405020304" pitchFamily="18" charset="0"/>
              </a:rPr>
              <a:t>机器学习基础与</a:t>
            </a:r>
            <a:r>
              <a:rPr lang="en-US" altLang="zh-CN" sz="2000" kern="100" spc="40" dirty="0">
                <a:solidFill>
                  <a:srgbClr val="000000"/>
                </a:solidFill>
                <a:effectLst/>
                <a:latin typeface="Intel Clear Hans" panose="020B0604020203020204" pitchFamily="34" charset="-128"/>
                <a:ea typeface="Intel Clear Hans" panose="020B0604020203020204" pitchFamily="34" charset="-128"/>
                <a:cs typeface="Times New Roman" panose="02020603050405020304" pitchFamily="18" charset="0"/>
              </a:rPr>
              <a:t>Census Demo</a:t>
            </a:r>
            <a:r>
              <a:rPr lang="zh-CN" altLang="en-US" sz="2000" kern="100" spc="40" dirty="0">
                <a:solidFill>
                  <a:srgbClr val="000000"/>
                </a:solidFill>
                <a:effectLst/>
                <a:latin typeface="Intel Clear Hans" panose="020B0604020203020204" pitchFamily="34" charset="-128"/>
                <a:ea typeface="Intel Clear Hans" panose="020B0604020203020204" pitchFamily="34" charset="-128"/>
                <a:cs typeface="Times New Roman" panose="02020603050405020304" pitchFamily="18" charset="0"/>
              </a:rPr>
              <a:t>（时长</a:t>
            </a:r>
            <a:r>
              <a:rPr lang="en-US" altLang="zh-CN" sz="2000" kern="100" spc="40" dirty="0">
                <a:solidFill>
                  <a:srgbClr val="000000"/>
                </a:solidFill>
                <a:effectLst/>
                <a:latin typeface="Intel Clear Hans" panose="020B0604020203020204" pitchFamily="34" charset="-128"/>
                <a:ea typeface="Intel Clear Hans" panose="020B0604020203020204" pitchFamily="34" charset="-128"/>
                <a:cs typeface="Times New Roman" panose="02020603050405020304" pitchFamily="18" charset="0"/>
              </a:rPr>
              <a:t>20</a:t>
            </a:r>
            <a:r>
              <a:rPr lang="zh-CN" altLang="en-US" sz="2000" kern="100" spc="40" dirty="0">
                <a:solidFill>
                  <a:srgbClr val="000000"/>
                </a:solidFill>
                <a:effectLst/>
                <a:latin typeface="Intel Clear Hans" panose="020B0604020203020204" pitchFamily="34" charset="-128"/>
                <a:ea typeface="Intel Clear Hans" panose="020B0604020203020204" pitchFamily="34" charset="-128"/>
                <a:cs typeface="Times New Roman" panose="02020603050405020304" pitchFamily="18" charset="0"/>
              </a:rPr>
              <a:t>分）</a:t>
            </a:r>
            <a:r>
              <a:rPr lang="en-US" altLang="zh-CN" sz="2000" kern="100" spc="40" dirty="0">
                <a:solidFill>
                  <a:srgbClr val="000000"/>
                </a:solidFill>
                <a:effectLst/>
                <a:latin typeface="Intel Clear Hans" panose="020B0604020203020204" pitchFamily="34" charset="-128"/>
                <a:ea typeface="Intel Clear Hans" panose="020B0604020203020204" pitchFamily="34" charset="-128"/>
                <a:cs typeface="Times New Roman" panose="02020603050405020304" pitchFamily="18" charset="0"/>
              </a:rPr>
              <a:t>  </a:t>
            </a:r>
            <a:r>
              <a:rPr lang="zh-CN" altLang="en-US" sz="2000" kern="100" spc="40" dirty="0">
                <a:solidFill>
                  <a:srgbClr val="000000"/>
                </a:solidFill>
                <a:effectLst/>
                <a:latin typeface="Intel Clear Hans" panose="020B0604020203020204" pitchFamily="34" charset="-128"/>
                <a:ea typeface="Intel Clear Hans" panose="020B0604020203020204" pitchFamily="34" charset="-128"/>
                <a:cs typeface="Times New Roman" panose="02020603050405020304" pitchFamily="18" charset="0"/>
              </a:rPr>
              <a:t>曹慧燕</a:t>
            </a:r>
            <a:endParaRPr lang="en-US" altLang="zh-CN" sz="2000" kern="100" spc="40" dirty="0">
              <a:solidFill>
                <a:srgbClr val="000000"/>
              </a:solidFill>
              <a:effectLst/>
              <a:latin typeface="Intel Clear Hans" panose="020B0604020203020204" pitchFamily="34" charset="-128"/>
              <a:ea typeface="Intel Clear Hans" panose="020B0604020203020204" pitchFamily="34" charset="-128"/>
              <a:cs typeface="Times New Roman" panose="02020603050405020304" pitchFamily="18" charset="0"/>
            </a:endParaRPr>
          </a:p>
          <a:p>
            <a:pPr marL="0" marR="0">
              <a:spcBef>
                <a:spcPts val="0"/>
              </a:spcBef>
              <a:spcAft>
                <a:spcPts val="0"/>
              </a:spcAft>
            </a:pPr>
            <a:r>
              <a:rPr lang="zh-CN" altLang="en-US" sz="2000" kern="100" spc="40" dirty="0">
                <a:solidFill>
                  <a:srgbClr val="000000"/>
                </a:solidFill>
                <a:latin typeface="Intel Clear Hans" panose="020B0604020203020204" pitchFamily="34" charset="-128"/>
                <a:ea typeface="Intel Clear Hans" panose="020B0604020203020204" pitchFamily="34" charset="-128"/>
                <a:cs typeface="Times New Roman" panose="02020603050405020304" pitchFamily="18" charset="0"/>
              </a:rPr>
              <a:t>机器学习</a:t>
            </a:r>
            <a:r>
              <a:rPr lang="en-US" altLang="zh-CN" sz="2000" kern="100" spc="40" dirty="0">
                <a:solidFill>
                  <a:srgbClr val="000000"/>
                </a:solidFill>
                <a:latin typeface="Intel Clear Hans" panose="020B0604020203020204" pitchFamily="34" charset="-128"/>
                <a:ea typeface="Intel Clear Hans" panose="020B0604020203020204" pitchFamily="34" charset="-128"/>
                <a:cs typeface="Times New Roman" panose="02020603050405020304" pitchFamily="18" charset="0"/>
              </a:rPr>
              <a:t>Demo</a:t>
            </a:r>
            <a:r>
              <a:rPr lang="zh-CN" altLang="en-US" sz="2000" kern="100" spc="40" dirty="0">
                <a:solidFill>
                  <a:srgbClr val="000000"/>
                </a:solidFill>
                <a:latin typeface="Intel Clear Hans" panose="020B0604020203020204" pitchFamily="34" charset="-128"/>
                <a:ea typeface="Intel Clear Hans" panose="020B0604020203020204" pitchFamily="34" charset="-128"/>
                <a:cs typeface="Times New Roman" panose="02020603050405020304" pitchFamily="18" charset="0"/>
              </a:rPr>
              <a:t>（时长</a:t>
            </a:r>
            <a:r>
              <a:rPr lang="en-US" altLang="zh-CN" sz="2000" kern="100" spc="40" dirty="0">
                <a:solidFill>
                  <a:srgbClr val="000000"/>
                </a:solidFill>
                <a:latin typeface="Intel Clear Hans" panose="020B0604020203020204" pitchFamily="34" charset="-128"/>
                <a:ea typeface="Intel Clear Hans" panose="020B0604020203020204" pitchFamily="34" charset="-128"/>
                <a:cs typeface="Times New Roman" panose="02020603050405020304" pitchFamily="18" charset="0"/>
              </a:rPr>
              <a:t>55</a:t>
            </a:r>
            <a:r>
              <a:rPr lang="zh-CN" altLang="en-US" sz="2000" kern="100" spc="40" dirty="0">
                <a:solidFill>
                  <a:srgbClr val="000000"/>
                </a:solidFill>
                <a:latin typeface="Intel Clear Hans" panose="020B0604020203020204" pitchFamily="34" charset="-128"/>
                <a:ea typeface="Intel Clear Hans" panose="020B0604020203020204" pitchFamily="34" charset="-128"/>
                <a:cs typeface="Times New Roman" panose="02020603050405020304" pitchFamily="18" charset="0"/>
              </a:rPr>
              <a:t>分）</a:t>
            </a:r>
            <a:r>
              <a:rPr lang="en-US" altLang="zh-CN" sz="2000" kern="100" spc="40" dirty="0">
                <a:solidFill>
                  <a:srgbClr val="000000"/>
                </a:solidFill>
                <a:latin typeface="Intel Clear Hans" panose="020B0604020203020204" pitchFamily="34" charset="-128"/>
                <a:ea typeface="Intel Clear Hans" panose="020B0604020203020204" pitchFamily="34" charset="-128"/>
                <a:cs typeface="Times New Roman" panose="02020603050405020304" pitchFamily="18" charset="0"/>
              </a:rPr>
              <a:t>     </a:t>
            </a:r>
            <a:r>
              <a:rPr lang="zh-CN" altLang="en-US" sz="2000" kern="100" spc="40" dirty="0">
                <a:solidFill>
                  <a:srgbClr val="000000"/>
                </a:solidFill>
                <a:latin typeface="Intel Clear Hans" panose="020B0604020203020204" pitchFamily="34" charset="-128"/>
                <a:ea typeface="Intel Clear Hans" panose="020B0604020203020204" pitchFamily="34" charset="-128"/>
                <a:cs typeface="Times New Roman" panose="02020603050405020304" pitchFamily="18" charset="0"/>
              </a:rPr>
              <a:t>张建宇</a:t>
            </a:r>
            <a:endParaRPr lang="en-US" altLang="zh-CN" sz="2000" kern="100" spc="40" dirty="0">
              <a:solidFill>
                <a:srgbClr val="000000"/>
              </a:solidFill>
              <a:latin typeface="Intel Clear Hans" panose="020B0604020203020204" pitchFamily="34" charset="-128"/>
              <a:ea typeface="Intel Clear Hans" panose="020B0604020203020204" pitchFamily="34" charset="-128"/>
              <a:cs typeface="Times New Roman" panose="02020603050405020304" pitchFamily="18" charset="0"/>
            </a:endParaRPr>
          </a:p>
          <a:p>
            <a:pPr marL="0" marR="0">
              <a:spcBef>
                <a:spcPts val="0"/>
              </a:spcBef>
              <a:spcAft>
                <a:spcPts val="0"/>
              </a:spcAft>
            </a:pPr>
            <a:r>
              <a:rPr lang="en-US" sz="2000" kern="100" spc="40" dirty="0">
                <a:solidFill>
                  <a:srgbClr val="000000"/>
                </a:solidFill>
                <a:latin typeface="Intel Clear Hans" panose="020B0604020203020204" pitchFamily="34" charset="-128"/>
                <a:ea typeface="Intel Clear Hans" panose="020B0604020203020204" pitchFamily="34" charset="-128"/>
                <a:cs typeface="Times New Roman" panose="02020603050405020304" pitchFamily="18" charset="0"/>
              </a:rPr>
              <a:t>SYCL</a:t>
            </a:r>
            <a:r>
              <a:rPr lang="zh-CN" altLang="en-US" sz="2000" kern="100" spc="40" dirty="0">
                <a:solidFill>
                  <a:srgbClr val="000000"/>
                </a:solidFill>
                <a:latin typeface="Intel Clear Hans" panose="020B0604020203020204" pitchFamily="34" charset="-128"/>
                <a:ea typeface="Intel Clear Hans" panose="020B0604020203020204" pitchFamily="34" charset="-128"/>
                <a:cs typeface="Times New Roman" panose="02020603050405020304" pitchFamily="18" charset="0"/>
              </a:rPr>
              <a:t>与</a:t>
            </a:r>
            <a:r>
              <a:rPr lang="en-US" altLang="zh-CN" sz="2000" kern="100" spc="40" dirty="0" err="1">
                <a:solidFill>
                  <a:srgbClr val="000000"/>
                </a:solidFill>
                <a:latin typeface="Intel Clear Hans" panose="020B0604020203020204" pitchFamily="34" charset="-128"/>
                <a:ea typeface="Intel Clear Hans" panose="020B0604020203020204" pitchFamily="34" charset="-128"/>
                <a:cs typeface="Times New Roman" panose="02020603050405020304" pitchFamily="18" charset="0"/>
              </a:rPr>
              <a:t>oneAPI</a:t>
            </a:r>
            <a:r>
              <a:rPr lang="zh-CN" altLang="en-US" sz="2000" kern="100" spc="40" dirty="0">
                <a:solidFill>
                  <a:srgbClr val="000000"/>
                </a:solidFill>
                <a:latin typeface="Intel Clear Hans" panose="020B0604020203020204" pitchFamily="34" charset="-128"/>
                <a:ea typeface="Intel Clear Hans" panose="020B0604020203020204" pitchFamily="34" charset="-128"/>
                <a:cs typeface="Times New Roman" panose="02020603050405020304" pitchFamily="18" charset="0"/>
              </a:rPr>
              <a:t>编程基础（时长</a:t>
            </a:r>
            <a:r>
              <a:rPr lang="en-US" altLang="zh-CN" sz="2000" kern="100" spc="40" dirty="0">
                <a:solidFill>
                  <a:srgbClr val="000000"/>
                </a:solidFill>
                <a:latin typeface="Intel Clear Hans" panose="020B0604020203020204" pitchFamily="34" charset="-128"/>
                <a:ea typeface="Intel Clear Hans" panose="020B0604020203020204" pitchFamily="34" charset="-128"/>
                <a:cs typeface="Times New Roman" panose="02020603050405020304" pitchFamily="18" charset="0"/>
              </a:rPr>
              <a:t>87</a:t>
            </a:r>
            <a:r>
              <a:rPr lang="zh-CN" altLang="en-US" sz="2000" kern="100" spc="40" dirty="0">
                <a:solidFill>
                  <a:srgbClr val="000000"/>
                </a:solidFill>
                <a:latin typeface="Intel Clear Hans" panose="020B0604020203020204" pitchFamily="34" charset="-128"/>
                <a:ea typeface="Intel Clear Hans" panose="020B0604020203020204" pitchFamily="34" charset="-128"/>
                <a:cs typeface="Times New Roman" panose="02020603050405020304" pitchFamily="18" charset="0"/>
              </a:rPr>
              <a:t>分）</a:t>
            </a:r>
            <a:r>
              <a:rPr lang="en-US" altLang="zh-CN" sz="2000" kern="100" spc="40" dirty="0">
                <a:solidFill>
                  <a:srgbClr val="000000"/>
                </a:solidFill>
                <a:latin typeface="Intel Clear Hans" panose="020B0604020203020204" pitchFamily="34" charset="-128"/>
                <a:ea typeface="Intel Clear Hans" panose="020B0604020203020204" pitchFamily="34" charset="-128"/>
                <a:cs typeface="Times New Roman" panose="02020603050405020304" pitchFamily="18" charset="0"/>
              </a:rPr>
              <a:t>  </a:t>
            </a:r>
            <a:r>
              <a:rPr lang="zh-CN" altLang="en-US" sz="2000" kern="100" spc="40" dirty="0">
                <a:solidFill>
                  <a:srgbClr val="000000"/>
                </a:solidFill>
                <a:latin typeface="Intel Clear Hans" panose="020B0604020203020204" pitchFamily="34" charset="-128"/>
                <a:ea typeface="Intel Clear Hans" panose="020B0604020203020204" pitchFamily="34" charset="-128"/>
                <a:cs typeface="Times New Roman" panose="02020603050405020304" pitchFamily="18" charset="0"/>
              </a:rPr>
              <a:t>蔺杰</a:t>
            </a:r>
            <a:endParaRPr lang="en-US" altLang="zh-CN" sz="2000" kern="100" spc="40" dirty="0">
              <a:solidFill>
                <a:srgbClr val="000000"/>
              </a:solidFill>
              <a:latin typeface="Intel Clear Hans" panose="020B0604020203020204" pitchFamily="34" charset="-128"/>
              <a:ea typeface="Intel Clear Hans" panose="020B0604020203020204" pitchFamily="34" charset="-128"/>
              <a:cs typeface="Times New Roman" panose="02020603050405020304" pitchFamily="18" charset="0"/>
            </a:endParaRPr>
          </a:p>
          <a:p>
            <a:r>
              <a:rPr lang="zh-CN" altLang="en-US" sz="2000" kern="100" spc="40" dirty="0">
                <a:solidFill>
                  <a:srgbClr val="000000"/>
                </a:solidFill>
                <a:latin typeface="Intel Clear Hans" panose="020B0604020203020204" pitchFamily="34" charset="-128"/>
                <a:ea typeface="Intel Clear Hans" panose="020B0604020203020204" pitchFamily="34" charset="-128"/>
                <a:cs typeface="Times New Roman" panose="02020603050405020304" pitchFamily="18" charset="0"/>
              </a:rPr>
              <a:t>课件链接详见：</a:t>
            </a:r>
            <a:r>
              <a:rPr kumimoji="0" lang="en-US" altLang="en-US" sz="2000" b="0" i="0" u="none" strike="noStrike" cap="none" normalizeH="0" baseline="0" dirty="0">
                <a:ln>
                  <a:noFill/>
                </a:ln>
                <a:solidFill>
                  <a:srgbClr val="000000"/>
                </a:solidFill>
                <a:effectLst/>
                <a:latin typeface="Arial Unicode MS"/>
                <a:ea typeface="inherit"/>
                <a:hlinkClick r:id="rId2"/>
              </a:rPr>
              <a:t>https://filerepo.idzcn.com/Tech/OneDrive_2023-09-21.zip</a:t>
            </a:r>
            <a:endParaRPr kumimoji="0" lang="en-US" altLang="en-US" sz="2000" b="0" i="0" u="none" strike="noStrike" cap="none" normalizeH="0" baseline="0" dirty="0">
              <a:ln>
                <a:noFill/>
              </a:ln>
              <a:solidFill>
                <a:srgbClr val="000000"/>
              </a:solidFill>
              <a:effectLst/>
              <a:latin typeface="Arial Unicode MS"/>
              <a:ea typeface="inherit"/>
            </a:endParaRPr>
          </a:p>
          <a:p>
            <a:r>
              <a:rPr lang="zh-CN" altLang="en-US" sz="2000" dirty="0">
                <a:solidFill>
                  <a:srgbClr val="000000"/>
                </a:solidFill>
                <a:latin typeface="Arial Unicode MS"/>
              </a:rPr>
              <a:t>更多内容介绍详见文档</a:t>
            </a:r>
            <a:r>
              <a:rPr lang="en-US" altLang="zh-CN" sz="2000" dirty="0">
                <a:solidFill>
                  <a:srgbClr val="000000"/>
                </a:solidFill>
                <a:latin typeface="Arial Unicode MS"/>
              </a:rPr>
              <a:t>plan.txt</a:t>
            </a:r>
            <a:r>
              <a:rPr kumimoji="0" lang="en-US" altLang="en-US" sz="1600" b="0" i="0" u="none" strike="noStrike" cap="none" normalizeH="0" baseline="0" dirty="0">
                <a:ln>
                  <a:noFill/>
                </a:ln>
                <a:solidFill>
                  <a:schemeClr val="tx1"/>
                </a:solidFill>
                <a:effectLst/>
              </a:rPr>
              <a:t> </a:t>
            </a:r>
            <a:endParaRPr lang="en-US" altLang="zh-CN" sz="2000" kern="100" spc="40" dirty="0">
              <a:solidFill>
                <a:srgbClr val="000000"/>
              </a:solidFill>
              <a:latin typeface="Intel Clear Hans" panose="020B0604020203020204" pitchFamily="34" charset="-128"/>
              <a:ea typeface="Intel Clear Hans" panose="020B0604020203020204" pitchFamily="34" charset="-128"/>
              <a:cs typeface="Times New Roman" panose="02020603050405020304" pitchFamily="18" charset="0"/>
            </a:endParaRPr>
          </a:p>
          <a:p>
            <a:pPr marL="0" marR="0">
              <a:spcBef>
                <a:spcPts val="0"/>
              </a:spcBef>
              <a:spcAft>
                <a:spcPts val="0"/>
              </a:spcAft>
            </a:pPr>
            <a:r>
              <a:rPr lang="en-US" altLang="zh-CN" sz="2000" kern="100" spc="40" dirty="0">
                <a:solidFill>
                  <a:srgbClr val="000000"/>
                </a:solidFill>
                <a:latin typeface="Intel Clear Hans" panose="020B0604020203020204" pitchFamily="34" charset="-128"/>
                <a:ea typeface="Intel Clear Hans" panose="020B0604020203020204" pitchFamily="34" charset="-128"/>
                <a:cs typeface="Times New Roman" panose="02020603050405020304" pitchFamily="18" charset="0"/>
              </a:rPr>
              <a:t>AI&amp;SYCL</a:t>
            </a:r>
            <a:r>
              <a:rPr lang="zh-CN" altLang="en-US" sz="2000" kern="100" spc="40" dirty="0">
                <a:solidFill>
                  <a:srgbClr val="000000"/>
                </a:solidFill>
                <a:latin typeface="Intel Clear Hans" panose="020B0604020203020204" pitchFamily="34" charset="-128"/>
                <a:ea typeface="Intel Clear Hans" panose="020B0604020203020204" pitchFamily="34" charset="-128"/>
                <a:cs typeface="Times New Roman" panose="02020603050405020304" pitchFamily="18" charset="0"/>
              </a:rPr>
              <a:t>作业（详见本</a:t>
            </a:r>
            <a:r>
              <a:rPr lang="en-US" altLang="zh-CN" sz="2000" kern="100" spc="40" dirty="0">
                <a:solidFill>
                  <a:srgbClr val="000000"/>
                </a:solidFill>
                <a:latin typeface="Intel Clear Hans" panose="020B0604020203020204" pitchFamily="34" charset="-128"/>
                <a:ea typeface="Intel Clear Hans" panose="020B0604020203020204" pitchFamily="34" charset="-128"/>
                <a:cs typeface="Times New Roman" panose="02020603050405020304" pitchFamily="18" charset="0"/>
              </a:rPr>
              <a:t>PPT P6</a:t>
            </a:r>
            <a:r>
              <a:rPr lang="zh-CN" altLang="en-US" sz="2000" kern="100" spc="40" dirty="0">
                <a:solidFill>
                  <a:srgbClr val="000000"/>
                </a:solidFill>
                <a:latin typeface="Intel Clear Hans" panose="020B0604020203020204" pitchFamily="34" charset="-128"/>
                <a:ea typeface="Intel Clear Hans" panose="020B0604020203020204" pitchFamily="34" charset="-128"/>
                <a:cs typeface="Times New Roman" panose="02020603050405020304" pitchFamily="18" charset="0"/>
              </a:rPr>
              <a:t>，</a:t>
            </a:r>
            <a:r>
              <a:rPr lang="en-US" altLang="zh-CN" sz="2000" kern="100" spc="40" dirty="0">
                <a:solidFill>
                  <a:srgbClr val="000000"/>
                </a:solidFill>
                <a:latin typeface="Intel Clear Hans" panose="020B0604020203020204" pitchFamily="34" charset="-128"/>
                <a:ea typeface="Intel Clear Hans" panose="020B0604020203020204" pitchFamily="34" charset="-128"/>
                <a:cs typeface="Times New Roman" panose="02020603050405020304" pitchFamily="18" charset="0"/>
              </a:rPr>
              <a:t>8</a:t>
            </a:r>
            <a:r>
              <a:rPr lang="zh-CN" altLang="en-US" sz="2000" kern="100" spc="40" dirty="0">
                <a:solidFill>
                  <a:srgbClr val="000000"/>
                </a:solidFill>
                <a:latin typeface="Intel Clear Hans" panose="020B0604020203020204" pitchFamily="34" charset="-128"/>
                <a:ea typeface="Intel Clear Hans" panose="020B0604020203020204" pitchFamily="34" charset="-128"/>
                <a:cs typeface="Times New Roman" panose="02020603050405020304" pitchFamily="18" charset="0"/>
              </a:rPr>
              <a:t>，</a:t>
            </a:r>
            <a:r>
              <a:rPr lang="en-US" altLang="zh-CN" sz="2000" kern="100" spc="40" dirty="0">
                <a:solidFill>
                  <a:srgbClr val="000000"/>
                </a:solidFill>
                <a:latin typeface="Intel Clear Hans" panose="020B0604020203020204" pitchFamily="34" charset="-128"/>
                <a:ea typeface="Intel Clear Hans" panose="020B0604020203020204" pitchFamily="34" charset="-128"/>
                <a:cs typeface="Times New Roman" panose="02020603050405020304" pitchFamily="18" charset="0"/>
              </a:rPr>
              <a:t>11</a:t>
            </a:r>
            <a:r>
              <a:rPr lang="zh-CN" altLang="en-US" sz="2000" kern="100" spc="40" dirty="0">
                <a:solidFill>
                  <a:srgbClr val="000000"/>
                </a:solidFill>
                <a:latin typeface="Intel Clear Hans" panose="020B0604020203020204" pitchFamily="34" charset="-128"/>
                <a:ea typeface="Intel Clear Hans" panose="020B0604020203020204" pitchFamily="34" charset="-128"/>
                <a:cs typeface="Times New Roman" panose="02020603050405020304" pitchFamily="18" charset="0"/>
              </a:rPr>
              <a:t>， 其中</a:t>
            </a:r>
            <a:r>
              <a:rPr lang="en-US" altLang="zh-CN" sz="2000" kern="100" spc="40" dirty="0">
                <a:solidFill>
                  <a:srgbClr val="000000"/>
                </a:solidFill>
                <a:latin typeface="Intel Clear Hans" panose="020B0604020203020204" pitchFamily="34" charset="-128"/>
                <a:ea typeface="Intel Clear Hans" panose="020B0604020203020204" pitchFamily="34" charset="-128"/>
                <a:cs typeface="Times New Roman" panose="02020603050405020304" pitchFamily="18" charset="0"/>
              </a:rPr>
              <a:t>P7</a:t>
            </a:r>
            <a:r>
              <a:rPr lang="zh-CN" altLang="en-US" sz="2000" kern="100" spc="40" dirty="0">
                <a:solidFill>
                  <a:srgbClr val="000000"/>
                </a:solidFill>
                <a:latin typeface="Intel Clear Hans" panose="020B0604020203020204" pitchFamily="34" charset="-128"/>
                <a:ea typeface="Intel Clear Hans" panose="020B0604020203020204" pitchFamily="34" charset="-128"/>
                <a:cs typeface="Times New Roman" panose="02020603050405020304" pitchFamily="18" charset="0"/>
              </a:rPr>
              <a:t>，</a:t>
            </a:r>
            <a:r>
              <a:rPr lang="en-US" altLang="zh-CN" sz="2000" kern="100" spc="40" dirty="0">
                <a:solidFill>
                  <a:srgbClr val="000000"/>
                </a:solidFill>
                <a:latin typeface="Intel Clear Hans" panose="020B0604020203020204" pitchFamily="34" charset="-128"/>
                <a:ea typeface="Intel Clear Hans" panose="020B0604020203020204" pitchFamily="34" charset="-128"/>
                <a:cs typeface="Times New Roman" panose="02020603050405020304" pitchFamily="18" charset="0"/>
              </a:rPr>
              <a:t>9</a:t>
            </a:r>
            <a:r>
              <a:rPr lang="zh-CN" altLang="en-US" sz="2000" kern="100" spc="40" dirty="0">
                <a:solidFill>
                  <a:srgbClr val="000000"/>
                </a:solidFill>
                <a:latin typeface="Intel Clear Hans" panose="020B0604020203020204" pitchFamily="34" charset="-128"/>
                <a:ea typeface="Intel Clear Hans" panose="020B0604020203020204" pitchFamily="34" charset="-128"/>
                <a:cs typeface="Times New Roman" panose="02020603050405020304" pitchFamily="18" charset="0"/>
              </a:rPr>
              <a:t>，</a:t>
            </a:r>
            <a:r>
              <a:rPr lang="en-US" altLang="zh-CN" sz="2000" kern="100" spc="40" dirty="0">
                <a:solidFill>
                  <a:srgbClr val="000000"/>
                </a:solidFill>
                <a:latin typeface="Intel Clear Hans" panose="020B0604020203020204" pitchFamily="34" charset="-128"/>
                <a:ea typeface="Intel Clear Hans" panose="020B0604020203020204" pitchFamily="34" charset="-128"/>
                <a:cs typeface="Times New Roman" panose="02020603050405020304" pitchFamily="18" charset="0"/>
              </a:rPr>
              <a:t>10</a:t>
            </a:r>
            <a:r>
              <a:rPr lang="zh-CN" altLang="en-US" sz="2000" kern="100" spc="40" dirty="0">
                <a:solidFill>
                  <a:srgbClr val="000000"/>
                </a:solidFill>
                <a:latin typeface="Intel Clear Hans" panose="020B0604020203020204" pitchFamily="34" charset="-128"/>
                <a:ea typeface="Intel Clear Hans" panose="020B0604020203020204" pitchFamily="34" charset="-128"/>
                <a:cs typeface="Times New Roman" panose="02020603050405020304" pitchFamily="18" charset="0"/>
              </a:rPr>
              <a:t>是数据集补充说明）</a:t>
            </a:r>
            <a:endParaRPr lang="en-US" altLang="zh-CN" sz="2000" kern="100" spc="40" dirty="0">
              <a:solidFill>
                <a:srgbClr val="000000"/>
              </a:solidFill>
              <a:latin typeface="Intel Clear Hans" panose="020B0604020203020204" pitchFamily="34" charset="-128"/>
              <a:ea typeface="Intel Clear Hans" panose="020B0604020203020204" pitchFamily="34" charset="-128"/>
              <a:cs typeface="Times New Roman" panose="02020603050405020304" pitchFamily="18" charset="0"/>
            </a:endParaRPr>
          </a:p>
        </p:txBody>
      </p:sp>
    </p:spTree>
    <p:extLst>
      <p:ext uri="{BB962C8B-B14F-4D97-AF65-F5344CB8AC3E}">
        <p14:creationId xmlns:p14="http://schemas.microsoft.com/office/powerpoint/2010/main" val="3502400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9AF09-F31C-0CE9-533A-CFA6FAF13DFB}"/>
              </a:ext>
            </a:extLst>
          </p:cNvPr>
          <p:cNvSpPr>
            <a:spLocks noGrp="1"/>
          </p:cNvSpPr>
          <p:nvPr>
            <p:ph type="title"/>
          </p:nvPr>
        </p:nvSpPr>
        <p:spPr/>
        <p:txBody>
          <a:bodyPr/>
          <a:lstStyle/>
          <a:p>
            <a:r>
              <a:rPr lang="zh-CN" altLang="en-US" dirty="0"/>
              <a:t>讲师介绍</a:t>
            </a:r>
            <a:endParaRPr lang="en-US" dirty="0"/>
          </a:p>
        </p:txBody>
      </p:sp>
      <p:pic>
        <p:nvPicPr>
          <p:cNvPr id="4" name="Picture 3" descr="A person with short black hair wearing glasses&#10;&#10;Description automatically generated">
            <a:extLst>
              <a:ext uri="{FF2B5EF4-FFF2-40B4-BE49-F238E27FC236}">
                <a16:creationId xmlns:a16="http://schemas.microsoft.com/office/drawing/2014/main" id="{98C2AC30-D9B4-DC2B-FE1B-CAC87B55B7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4915" y="1556728"/>
            <a:ext cx="1752094" cy="1752094"/>
          </a:xfrm>
          <a:prstGeom prst="rect">
            <a:avLst/>
          </a:prstGeom>
        </p:spPr>
      </p:pic>
      <p:pic>
        <p:nvPicPr>
          <p:cNvPr id="6" name="Picture 5" descr="A person in a suit and tie&#10;&#10;Description automatically generated">
            <a:extLst>
              <a:ext uri="{FF2B5EF4-FFF2-40B4-BE49-F238E27FC236}">
                <a16:creationId xmlns:a16="http://schemas.microsoft.com/office/drawing/2014/main" id="{BD7F4659-E691-9831-734C-2AF8BE1B18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00776" y="1556728"/>
            <a:ext cx="1752094" cy="1752094"/>
          </a:xfrm>
          <a:prstGeom prst="rect">
            <a:avLst/>
          </a:prstGeom>
        </p:spPr>
      </p:pic>
      <p:pic>
        <p:nvPicPr>
          <p:cNvPr id="8" name="Picture 7" descr="A person wearing glasses and a blue shirt&#10;&#10;Description automatically generated">
            <a:extLst>
              <a:ext uri="{FF2B5EF4-FFF2-40B4-BE49-F238E27FC236}">
                <a16:creationId xmlns:a16="http://schemas.microsoft.com/office/drawing/2014/main" id="{A6991D97-F321-59D7-1FAA-C838E5CD2D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6864" y="1556728"/>
            <a:ext cx="1752094" cy="1752094"/>
          </a:xfrm>
          <a:prstGeom prst="rect">
            <a:avLst/>
          </a:prstGeom>
        </p:spPr>
      </p:pic>
      <p:sp>
        <p:nvSpPr>
          <p:cNvPr id="9" name="TextBox 8">
            <a:extLst>
              <a:ext uri="{FF2B5EF4-FFF2-40B4-BE49-F238E27FC236}">
                <a16:creationId xmlns:a16="http://schemas.microsoft.com/office/drawing/2014/main" id="{13353271-192E-2822-4133-C7AB727ABE62}"/>
              </a:ext>
            </a:extLst>
          </p:cNvPr>
          <p:cNvSpPr txBox="1"/>
          <p:nvPr/>
        </p:nvSpPr>
        <p:spPr>
          <a:xfrm>
            <a:off x="193731" y="3638084"/>
            <a:ext cx="3277891" cy="2677656"/>
          </a:xfrm>
          <a:prstGeom prst="rect">
            <a:avLst/>
          </a:prstGeom>
          <a:noFill/>
        </p:spPr>
        <p:txBody>
          <a:bodyPr wrap="square">
            <a:spAutoFit/>
          </a:bodyPr>
          <a:lstStyle/>
          <a:p>
            <a:pPr algn="ctr" defTabSz="457200">
              <a:spcBef>
                <a:spcPts val="900"/>
              </a:spcBef>
              <a:defRPr/>
            </a:pPr>
            <a:r>
              <a:rPr lang="zh-CN" altLang="en-US" sz="1400" kern="0" dirty="0">
                <a:latin typeface="Intel Clear Hans" panose="020B0604020203020204" pitchFamily="34" charset="-122"/>
                <a:ea typeface="Intel Clear Hans" panose="020B0604020203020204" pitchFamily="34" charset="-122"/>
                <a:cs typeface="Intel Clear" panose="020B0604020203020204" pitchFamily="34" charset="0"/>
              </a:rPr>
              <a:t>张建宇</a:t>
            </a:r>
            <a:endParaRPr lang="en-US" altLang="zh-CN" sz="1400" kern="0" dirty="0">
              <a:latin typeface="Intel Clear Hans" panose="020B0604020203020204" pitchFamily="34" charset="-122"/>
              <a:ea typeface="Intel Clear Hans" panose="020B0604020203020204" pitchFamily="34" charset="-122"/>
              <a:cs typeface="Intel Clear" panose="020B0604020203020204" pitchFamily="34" charset="0"/>
            </a:endParaRPr>
          </a:p>
          <a:p>
            <a:pPr algn="ctr" defTabSz="457200">
              <a:spcBef>
                <a:spcPts val="900"/>
              </a:spcBef>
              <a:defRPr/>
            </a:pPr>
            <a:r>
              <a:rPr lang="zh-CN" altLang="en-US" sz="1400" kern="0" dirty="0">
                <a:latin typeface="Intel Clear Hans" panose="020B0604020203020204" pitchFamily="34" charset="-122"/>
                <a:ea typeface="Intel Clear Hans" panose="020B0604020203020204" pitchFamily="34" charset="-122"/>
                <a:cs typeface="Intel Clear" panose="020B0604020203020204" pitchFamily="34" charset="0"/>
              </a:rPr>
              <a:t>英</a:t>
            </a:r>
            <a:r>
              <a:rPr kumimoji="0" lang="zh-CN" altLang="en-US" sz="1400" b="0" i="0" u="none" strike="noStrike" kern="0" cap="none" spc="0" normalizeH="0" baseline="0" noProof="0" dirty="0">
                <a:ln>
                  <a:noFill/>
                </a:ln>
                <a:effectLst/>
                <a:uLnTx/>
                <a:uFillTx/>
                <a:latin typeface="Intel Clear Hans" panose="020B0604020203020204" pitchFamily="34" charset="-122"/>
                <a:ea typeface="Intel Clear Hans" panose="020B0604020203020204" pitchFamily="34" charset="-122"/>
                <a:cs typeface="Intel Clear" panose="020B0604020203020204" pitchFamily="34" charset="0"/>
              </a:rPr>
              <a:t>特尔</a:t>
            </a:r>
            <a:r>
              <a:rPr kumimoji="0" lang="en-US" altLang="zh-CN" sz="1400" b="0" i="0" u="none" strike="noStrike" kern="0" cap="none" spc="0" normalizeH="0" baseline="0" noProof="0" dirty="0">
                <a:ln>
                  <a:noFill/>
                </a:ln>
                <a:effectLst/>
                <a:uLnTx/>
                <a:uFillTx/>
                <a:latin typeface="Intel Clear Hans" panose="020B0604020203020204" pitchFamily="34" charset="-122"/>
                <a:ea typeface="Intel Clear Hans" panose="020B0604020203020204" pitchFamily="34" charset="-122"/>
                <a:cs typeface="Intel Clear" panose="020B0604020203020204" pitchFamily="34" charset="0"/>
              </a:rPr>
              <a:t>AI</a:t>
            </a:r>
            <a:r>
              <a:rPr kumimoji="0" lang="zh-CN" altLang="en-US" sz="1400" b="0" i="0" u="none" strike="noStrike" kern="0" cap="none" spc="0" normalizeH="0" baseline="0" noProof="0" dirty="0">
                <a:ln>
                  <a:noFill/>
                </a:ln>
                <a:effectLst/>
                <a:uLnTx/>
                <a:uFillTx/>
                <a:latin typeface="Intel Clear Hans" panose="020B0604020203020204" pitchFamily="34" charset="-122"/>
                <a:ea typeface="Intel Clear Hans" panose="020B0604020203020204" pitchFamily="34" charset="-122"/>
                <a:cs typeface="Intel Clear" panose="020B0604020203020204" pitchFamily="34" charset="0"/>
              </a:rPr>
              <a:t>软件解决方案工程师 </a:t>
            </a:r>
            <a:endParaRPr kumimoji="0" lang="en-US" altLang="zh-CN" sz="1400" b="0" i="0" u="none" strike="noStrike" kern="0" cap="none" spc="0" normalizeH="0" baseline="0" noProof="0" dirty="0">
              <a:ln>
                <a:noFill/>
              </a:ln>
              <a:effectLst/>
              <a:uLnTx/>
              <a:uFillTx/>
              <a:latin typeface="Intel Clear Hans" panose="020B0604020203020204" pitchFamily="34" charset="-122"/>
              <a:ea typeface="Intel Clear Hans" panose="020B0604020203020204" pitchFamily="34" charset="-122"/>
              <a:cs typeface="Intel Clear" panose="020B0604020203020204" pitchFamily="34" charset="0"/>
            </a:endParaRPr>
          </a:p>
          <a:p>
            <a:pPr algn="ctr" defTabSz="457200">
              <a:spcBef>
                <a:spcPts val="900"/>
              </a:spcBef>
              <a:defRPr/>
            </a:pPr>
            <a:r>
              <a:rPr kumimoji="0" lang="zh-CN" altLang="en-US" sz="1400" b="0" i="0" u="none" strike="noStrike" kern="1200" cap="none" spc="0" normalizeH="0" baseline="0" noProof="0" dirty="0">
                <a:ln>
                  <a:noFill/>
                </a:ln>
                <a:effectLst/>
                <a:uLnTx/>
                <a:uFillTx/>
                <a:latin typeface="Intel Clear Hans" panose="020B0604020203020204" pitchFamily="34" charset="-122"/>
                <a:ea typeface="Intel Clear Hans" panose="020B0604020203020204" pitchFamily="34" charset="-122"/>
                <a:cs typeface="+mn-cs"/>
              </a:rPr>
              <a:t>硕士毕业于西北工业大学模式识别和人工智能专业。专注于</a:t>
            </a:r>
            <a:r>
              <a:rPr kumimoji="0" lang="en-US" altLang="zh-CN" sz="1400" b="0" i="0" u="none" strike="noStrike" kern="1200" cap="none" spc="0" normalizeH="0" baseline="0" noProof="0" dirty="0">
                <a:ln>
                  <a:noFill/>
                </a:ln>
                <a:effectLst/>
                <a:uLnTx/>
                <a:uFillTx/>
                <a:latin typeface="Intel Clear Hans" panose="020B0604020203020204" pitchFamily="34" charset="-122"/>
                <a:ea typeface="Intel Clear Hans" panose="020B0604020203020204" pitchFamily="34" charset="-122"/>
                <a:cs typeface="+mn-cs"/>
              </a:rPr>
              <a:t>Intel</a:t>
            </a:r>
            <a:r>
              <a:rPr kumimoji="0" lang="zh-CN" altLang="en-US" sz="1400" b="0" i="0" u="none" strike="noStrike" kern="1200" cap="none" spc="0" normalizeH="0" baseline="0" noProof="0" dirty="0">
                <a:ln>
                  <a:noFill/>
                </a:ln>
                <a:effectLst/>
                <a:uLnTx/>
                <a:uFillTx/>
                <a:latin typeface="Intel Clear Hans" panose="020B0604020203020204" pitchFamily="34" charset="-122"/>
                <a:ea typeface="Intel Clear Hans" panose="020B0604020203020204" pitchFamily="34" charset="-122"/>
                <a:cs typeface="+mn-cs"/>
              </a:rPr>
              <a:t>平台（</a:t>
            </a:r>
            <a:r>
              <a:rPr kumimoji="0" lang="en-US" altLang="zh-CN" sz="1400" b="0" i="0" u="none" strike="noStrike" kern="1200" cap="none" spc="0" normalizeH="0" baseline="0" noProof="0" dirty="0">
                <a:ln>
                  <a:noFill/>
                </a:ln>
                <a:effectLst/>
                <a:uLnTx/>
                <a:uFillTx/>
                <a:latin typeface="Intel Clear Hans" panose="020B0604020203020204" pitchFamily="34" charset="-122"/>
                <a:ea typeface="Intel Clear Hans" panose="020B0604020203020204" pitchFamily="34" charset="-122"/>
                <a:cs typeface="+mn-cs"/>
              </a:rPr>
              <a:t>CPU</a:t>
            </a:r>
            <a:r>
              <a:rPr kumimoji="0" lang="zh-CN" altLang="en-US" sz="1400" b="0" i="0" u="none" strike="noStrike" kern="1200" cap="none" spc="0" normalizeH="0" baseline="0" noProof="0" dirty="0">
                <a:ln>
                  <a:noFill/>
                </a:ln>
                <a:effectLst/>
                <a:uLnTx/>
                <a:uFillTx/>
                <a:latin typeface="Intel Clear Hans" panose="020B0604020203020204" pitchFamily="34" charset="-122"/>
                <a:ea typeface="Intel Clear Hans" panose="020B0604020203020204" pitchFamily="34" charset="-122"/>
                <a:cs typeface="+mn-cs"/>
              </a:rPr>
              <a:t>，</a:t>
            </a:r>
            <a:r>
              <a:rPr kumimoji="0" lang="en-US" altLang="zh-CN" sz="1400" b="0" i="0" u="none" strike="noStrike" kern="1200" cap="none" spc="0" normalizeH="0" baseline="0" noProof="0" dirty="0">
                <a:ln>
                  <a:noFill/>
                </a:ln>
                <a:effectLst/>
                <a:uLnTx/>
                <a:uFillTx/>
                <a:latin typeface="Intel Clear Hans" panose="020B0604020203020204" pitchFamily="34" charset="-122"/>
                <a:ea typeface="Intel Clear Hans" panose="020B0604020203020204" pitchFamily="34" charset="-122"/>
                <a:cs typeface="+mn-cs"/>
              </a:rPr>
              <a:t>GPU</a:t>
            </a:r>
            <a:r>
              <a:rPr kumimoji="0" lang="zh-CN" altLang="en-US" sz="1400" b="0" i="0" u="none" strike="noStrike" kern="1200" cap="none" spc="0" normalizeH="0" baseline="0" noProof="0" dirty="0">
                <a:ln>
                  <a:noFill/>
                </a:ln>
                <a:effectLst/>
                <a:uLnTx/>
                <a:uFillTx/>
                <a:latin typeface="Intel Clear Hans" panose="020B0604020203020204" pitchFamily="34" charset="-122"/>
                <a:ea typeface="Intel Clear Hans" panose="020B0604020203020204" pitchFamily="34" charset="-122"/>
                <a:cs typeface="+mn-cs"/>
              </a:rPr>
              <a:t>）</a:t>
            </a:r>
            <a:r>
              <a:rPr kumimoji="0" lang="en-US" altLang="zh-CN" sz="1400" b="0" i="0" u="none" strike="noStrike" kern="1200" cap="none" spc="0" normalizeH="0" baseline="0" noProof="0" dirty="0">
                <a:ln>
                  <a:noFill/>
                </a:ln>
                <a:effectLst/>
                <a:uLnTx/>
                <a:uFillTx/>
                <a:latin typeface="Intel Clear Hans" panose="020B0604020203020204" pitchFamily="34" charset="-122"/>
                <a:ea typeface="Intel Clear Hans" panose="020B0604020203020204" pitchFamily="34" charset="-122"/>
                <a:cs typeface="+mn-cs"/>
              </a:rPr>
              <a:t>AI</a:t>
            </a:r>
            <a:r>
              <a:rPr kumimoji="0" lang="zh-CN" altLang="en-US" sz="1400" b="0" i="0" u="none" strike="noStrike" kern="1200" cap="none" spc="0" normalizeH="0" baseline="0" noProof="0" dirty="0">
                <a:ln>
                  <a:noFill/>
                </a:ln>
                <a:effectLst/>
                <a:uLnTx/>
                <a:uFillTx/>
                <a:latin typeface="Intel Clear Hans" panose="020B0604020203020204" pitchFamily="34" charset="-122"/>
                <a:ea typeface="Intel Clear Hans" panose="020B0604020203020204" pitchFamily="34" charset="-122"/>
                <a:cs typeface="+mn-cs"/>
              </a:rPr>
              <a:t>解决方案和性能优化。具有丰富的</a:t>
            </a:r>
            <a:r>
              <a:rPr kumimoji="0" lang="en-US" altLang="zh-CN" sz="1400" b="0" i="0" u="none" strike="noStrike" kern="1200" cap="none" spc="0" normalizeH="0" baseline="0" noProof="0" dirty="0">
                <a:ln>
                  <a:noFill/>
                </a:ln>
                <a:effectLst/>
                <a:uLnTx/>
                <a:uFillTx/>
                <a:latin typeface="Intel Clear Hans" panose="020B0604020203020204" pitchFamily="34" charset="-122"/>
                <a:ea typeface="Intel Clear Hans" panose="020B0604020203020204" pitchFamily="34" charset="-122"/>
                <a:cs typeface="+mn-cs"/>
              </a:rPr>
              <a:t>AI</a:t>
            </a:r>
            <a:r>
              <a:rPr kumimoji="0" lang="zh-CN" altLang="en-US" sz="1400" b="0" i="0" u="none" strike="noStrike" kern="1200" cap="none" spc="0" normalizeH="0" baseline="0" noProof="0" dirty="0">
                <a:ln>
                  <a:noFill/>
                </a:ln>
                <a:effectLst/>
                <a:uLnTx/>
                <a:uFillTx/>
                <a:latin typeface="Intel Clear Hans" panose="020B0604020203020204" pitchFamily="34" charset="-122"/>
                <a:ea typeface="Intel Clear Hans" panose="020B0604020203020204" pitchFamily="34" charset="-122"/>
                <a:cs typeface="+mn-cs"/>
              </a:rPr>
              <a:t>，虚拟化，通讯行业和嵌入式软件开发经验。</a:t>
            </a:r>
            <a:r>
              <a:rPr kumimoji="0" lang="zh-CN" altLang="en-US" sz="1800" b="0" i="0" u="none" strike="noStrike" kern="1200" cap="none" spc="0" normalizeH="0" baseline="0" noProof="0" dirty="0">
                <a:ln>
                  <a:noFill/>
                </a:ln>
                <a:effectLst/>
                <a:uLnTx/>
                <a:uFillTx/>
                <a:latin typeface="Intel Clear Hans" panose="020B0604020203020204" pitchFamily="34" charset="-122"/>
                <a:ea typeface="Intel Clear Hans" panose="020B0604020203020204" pitchFamily="34" charset="-122"/>
                <a:cs typeface="+mn-cs"/>
              </a:rPr>
              <a:t> </a:t>
            </a:r>
            <a:endParaRPr kumimoji="0" lang="en-US" sz="1800" b="0" i="0" u="none" strike="noStrike" kern="1200" cap="none" spc="0" normalizeH="0" baseline="0" noProof="0" dirty="0">
              <a:ln>
                <a:noFill/>
              </a:ln>
              <a:effectLst/>
              <a:uLnTx/>
              <a:uFillTx/>
              <a:latin typeface="Intel Clear Hans" panose="020B0604020203020204" pitchFamily="34" charset="-122"/>
              <a:ea typeface="Intel Clear Hans" panose="020B0604020203020204" pitchFamily="34" charset="-122"/>
              <a:cs typeface="+mn-cs"/>
              <a:sym typeface="Helvetica"/>
            </a:endParaRPr>
          </a:p>
          <a:p>
            <a:pPr marL="0" marR="0" lvl="0" indent="0" algn="l" defTabSz="457200" rtl="0" eaLnBrk="1" fontAlgn="auto" latinLnBrk="0" hangingPunct="1">
              <a:lnSpc>
                <a:spcPct val="100000"/>
              </a:lnSpc>
              <a:spcBef>
                <a:spcPts val="900"/>
              </a:spcBef>
              <a:spcAft>
                <a:spcPts val="0"/>
              </a:spcAft>
              <a:buClrTx/>
              <a:buSzTx/>
              <a:buFontTx/>
              <a:buNone/>
              <a:tabLst/>
              <a:defRPr/>
            </a:pPr>
            <a:endParaRPr kumimoji="0" lang="en-US" sz="1800" b="0" i="0" u="none" strike="noStrike" kern="0" cap="none" spc="0" normalizeH="0" baseline="0" noProof="0" dirty="0">
              <a:ln>
                <a:noFill/>
              </a:ln>
              <a:effectLst/>
              <a:uLnTx/>
              <a:uFillTx/>
              <a:latin typeface="Intel Clear Hans" panose="020B0604020203020204" pitchFamily="34" charset="-122"/>
              <a:ea typeface="Intel Clear Hans" panose="020B0604020203020204" pitchFamily="34" charset="-122"/>
              <a:cs typeface="Intel Clear" panose="020B0604020203020204" pitchFamily="34" charset="0"/>
            </a:endParaRPr>
          </a:p>
          <a:p>
            <a:pPr marL="0" marR="0" lvl="0" indent="0" algn="l" defTabSz="457200" rtl="0" eaLnBrk="1" fontAlgn="auto" latinLnBrk="0" hangingPunct="1">
              <a:lnSpc>
                <a:spcPct val="100000"/>
              </a:lnSpc>
              <a:spcBef>
                <a:spcPts val="90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Intel Clear Hans" panose="020B0604020203020204" pitchFamily="34" charset="-122"/>
              <a:ea typeface="Intel Clear Hans" panose="020B0604020203020204" pitchFamily="34" charset="-122"/>
              <a:cs typeface="Intel Clear" panose="020B0604020203020204" pitchFamily="34" charset="0"/>
            </a:endParaRPr>
          </a:p>
        </p:txBody>
      </p:sp>
      <p:sp>
        <p:nvSpPr>
          <p:cNvPr id="10" name="TextBox 9">
            <a:extLst>
              <a:ext uri="{FF2B5EF4-FFF2-40B4-BE49-F238E27FC236}">
                <a16:creationId xmlns:a16="http://schemas.microsoft.com/office/drawing/2014/main" id="{AE861E25-060D-A71A-2FC3-ACDA477886FC}"/>
              </a:ext>
            </a:extLst>
          </p:cNvPr>
          <p:cNvSpPr txBox="1"/>
          <p:nvPr/>
        </p:nvSpPr>
        <p:spPr>
          <a:xfrm>
            <a:off x="4251723" y="3635504"/>
            <a:ext cx="3277891" cy="2831544"/>
          </a:xfrm>
          <a:prstGeom prst="rect">
            <a:avLst/>
          </a:prstGeom>
          <a:noFill/>
        </p:spPr>
        <p:txBody>
          <a:bodyPr wrap="square">
            <a:spAutoFit/>
          </a:bodyPr>
          <a:lstStyle/>
          <a:p>
            <a:pPr algn="ctr" defTabSz="457200">
              <a:spcBef>
                <a:spcPts val="900"/>
              </a:spcBef>
              <a:defRPr/>
            </a:pPr>
            <a:r>
              <a:rPr lang="zh-CN" altLang="en-US" sz="1400" kern="0" dirty="0">
                <a:latin typeface="Intel Clear Hans" panose="020B0604020203020204" pitchFamily="34" charset="-122"/>
                <a:ea typeface="Intel Clear Hans" panose="020B0604020203020204" pitchFamily="34" charset="-122"/>
                <a:cs typeface="Intel Clear" panose="020B0604020203020204" pitchFamily="34" charset="0"/>
              </a:rPr>
              <a:t>曹慧燕</a:t>
            </a:r>
            <a:endParaRPr lang="en-US" altLang="zh-CN" sz="1400" kern="0" dirty="0">
              <a:latin typeface="Intel Clear Hans" panose="020B0604020203020204" pitchFamily="34" charset="-122"/>
              <a:ea typeface="Intel Clear Hans" panose="020B0604020203020204" pitchFamily="34" charset="-122"/>
              <a:cs typeface="Intel Clear" panose="020B0604020203020204" pitchFamily="34" charset="0"/>
            </a:endParaRPr>
          </a:p>
          <a:p>
            <a:pPr algn="ctr" defTabSz="457200">
              <a:spcBef>
                <a:spcPts val="900"/>
              </a:spcBef>
              <a:defRPr/>
            </a:pPr>
            <a:r>
              <a:rPr lang="zh-CN" altLang="en-US" sz="1400" kern="0" dirty="0">
                <a:latin typeface="Intel Clear Hans" panose="020B0604020203020204" pitchFamily="34" charset="-122"/>
                <a:ea typeface="Intel Clear Hans" panose="020B0604020203020204" pitchFamily="34" charset="-122"/>
                <a:cs typeface="Intel Clear" panose="020B0604020203020204" pitchFamily="34" charset="0"/>
              </a:rPr>
              <a:t>英</a:t>
            </a:r>
            <a:r>
              <a:rPr kumimoji="0" lang="zh-CN" altLang="en-US" sz="1400" b="0" i="0" u="none" strike="noStrike" kern="0" cap="none" spc="0" normalizeH="0" baseline="0" noProof="0" dirty="0">
                <a:ln>
                  <a:noFill/>
                </a:ln>
                <a:effectLst/>
                <a:uLnTx/>
                <a:uFillTx/>
                <a:latin typeface="Intel Clear Hans" panose="020B0604020203020204" pitchFamily="34" charset="-122"/>
                <a:ea typeface="Intel Clear Hans" panose="020B0604020203020204" pitchFamily="34" charset="-122"/>
                <a:cs typeface="Intel Clear" panose="020B0604020203020204" pitchFamily="34" charset="0"/>
              </a:rPr>
              <a:t>特尔</a:t>
            </a:r>
            <a:r>
              <a:rPr kumimoji="0" lang="en-US" altLang="zh-CN" sz="1400" b="0" i="0" u="none" strike="noStrike" kern="0" cap="none" spc="0" normalizeH="0" baseline="0" noProof="0" dirty="0">
                <a:ln>
                  <a:noFill/>
                </a:ln>
                <a:effectLst/>
                <a:uLnTx/>
                <a:uFillTx/>
                <a:latin typeface="Intel Clear Hans" panose="020B0604020203020204" pitchFamily="34" charset="-122"/>
                <a:ea typeface="Intel Clear Hans" panose="020B0604020203020204" pitchFamily="34" charset="-122"/>
                <a:cs typeface="Intel Clear" panose="020B0604020203020204" pitchFamily="34" charset="0"/>
              </a:rPr>
              <a:t>AI</a:t>
            </a:r>
            <a:r>
              <a:rPr kumimoji="0" lang="zh-CN" altLang="en-US" sz="1400" b="0" i="0" u="none" strike="noStrike" kern="0" cap="none" spc="0" normalizeH="0" baseline="0" noProof="0" dirty="0">
                <a:ln>
                  <a:noFill/>
                </a:ln>
                <a:effectLst/>
                <a:uLnTx/>
                <a:uFillTx/>
                <a:latin typeface="Intel Clear Hans" panose="020B0604020203020204" pitchFamily="34" charset="-122"/>
                <a:ea typeface="Intel Clear Hans" panose="020B0604020203020204" pitchFamily="34" charset="-122"/>
                <a:cs typeface="Intel Clear" panose="020B0604020203020204" pitchFamily="34" charset="0"/>
              </a:rPr>
              <a:t>软件解决方案工程师 </a:t>
            </a:r>
            <a:endParaRPr kumimoji="0" lang="en-US" altLang="zh-CN" sz="1400" b="0" i="0" u="none" strike="noStrike" kern="0" cap="none" spc="0" normalizeH="0" baseline="0" noProof="0" dirty="0">
              <a:ln>
                <a:noFill/>
              </a:ln>
              <a:effectLst/>
              <a:uLnTx/>
              <a:uFillTx/>
              <a:latin typeface="Intel Clear Hans" panose="020B0604020203020204" pitchFamily="34" charset="-122"/>
              <a:ea typeface="Intel Clear Hans" panose="020B0604020203020204" pitchFamily="34" charset="-122"/>
              <a:cs typeface="Intel Clear" panose="020B0604020203020204" pitchFamily="34" charset="0"/>
            </a:endParaRPr>
          </a:p>
          <a:p>
            <a:pPr algn="ctr" defTabSz="457200">
              <a:spcBef>
                <a:spcPts val="900"/>
              </a:spcBef>
              <a:defRPr/>
            </a:pPr>
            <a:r>
              <a:rPr lang="zh-CN" altLang="en-US" sz="1400" dirty="0">
                <a:latin typeface="Intel Clear Hans" panose="020B0604020203020204" pitchFamily="34" charset="-122"/>
                <a:ea typeface="Intel Clear Hans" panose="020B0604020203020204" pitchFamily="34" charset="-122"/>
              </a:rPr>
              <a:t>致力于</a:t>
            </a:r>
            <a:r>
              <a:rPr lang="en-US" sz="1400" dirty="0">
                <a:latin typeface="Intel Clear Hans" panose="020B0604020203020204" pitchFamily="34" charset="-122"/>
                <a:ea typeface="Intel Clear Hans" panose="020B0604020203020204" pitchFamily="34" charset="-122"/>
              </a:rPr>
              <a:t>Intel® </a:t>
            </a:r>
            <a:r>
              <a:rPr lang="en-US" sz="1400" dirty="0" err="1">
                <a:latin typeface="Intel Clear Hans" panose="020B0604020203020204" pitchFamily="34" charset="-122"/>
                <a:ea typeface="Intel Clear Hans" panose="020B0604020203020204" pitchFamily="34" charset="-122"/>
              </a:rPr>
              <a:t>oneAPI</a:t>
            </a:r>
            <a:r>
              <a:rPr lang="en-US" sz="1400" dirty="0">
                <a:latin typeface="Intel Clear Hans" panose="020B0604020203020204" pitchFamily="34" charset="-122"/>
                <a:ea typeface="Intel Clear Hans" panose="020B0604020203020204" pitchFamily="34" charset="-122"/>
              </a:rPr>
              <a:t> AI Analytics Toolkit</a:t>
            </a:r>
            <a:r>
              <a:rPr lang="zh-CN" altLang="en-US" sz="1400" dirty="0">
                <a:latin typeface="Intel Clear Hans" panose="020B0604020203020204" pitchFamily="34" charset="-122"/>
                <a:ea typeface="Intel Clear Hans" panose="020B0604020203020204" pitchFamily="34" charset="-122"/>
              </a:rPr>
              <a:t>的客户支持和生态建设。自</a:t>
            </a:r>
            <a:r>
              <a:rPr lang="en-US" sz="1400" dirty="0">
                <a:latin typeface="Intel Clear Hans" panose="020B0604020203020204" pitchFamily="34" charset="-122"/>
                <a:ea typeface="Intel Clear Hans" panose="020B0604020203020204" pitchFamily="34" charset="-122"/>
              </a:rPr>
              <a:t>2017</a:t>
            </a:r>
            <a:r>
              <a:rPr lang="zh-CN" altLang="en-US" sz="1400" dirty="0">
                <a:latin typeface="Intel Clear Hans" panose="020B0604020203020204" pitchFamily="34" charset="-122"/>
                <a:ea typeface="Intel Clear Hans" panose="020B0604020203020204" pitchFamily="34" charset="-122"/>
              </a:rPr>
              <a:t>年起深度参与高校人工智能课程合作，超万人参与过她主讲的</a:t>
            </a:r>
            <a:r>
              <a:rPr lang="en-US" sz="1400" dirty="0">
                <a:latin typeface="Intel Clear Hans" panose="020B0604020203020204" pitchFamily="34" charset="-122"/>
                <a:ea typeface="Intel Clear Hans" panose="020B0604020203020204" pitchFamily="34" charset="-122"/>
              </a:rPr>
              <a:t>50</a:t>
            </a:r>
            <a:r>
              <a:rPr lang="zh-CN" altLang="en-US" sz="1400" dirty="0">
                <a:latin typeface="Intel Clear Hans" panose="020B0604020203020204" pitchFamily="34" charset="-122"/>
                <a:ea typeface="Intel Clear Hans" panose="020B0604020203020204" pitchFamily="34" charset="-122"/>
              </a:rPr>
              <a:t>多场人工智能技术讲座，极大地推动了英特尔人工智能开发者社区建设。</a:t>
            </a:r>
            <a:endParaRPr lang="en-US" sz="1400" dirty="0">
              <a:latin typeface="Intel Clear Hans" panose="020B0604020203020204" pitchFamily="34" charset="-122"/>
              <a:ea typeface="Intel Clear Hans" panose="020B0604020203020204" pitchFamily="34" charset="-122"/>
            </a:endParaRPr>
          </a:p>
          <a:p>
            <a:pPr marL="0" marR="0" lvl="0" indent="0" algn="l" defTabSz="457200" rtl="0" eaLnBrk="1" fontAlgn="auto" latinLnBrk="0" hangingPunct="1">
              <a:lnSpc>
                <a:spcPct val="100000"/>
              </a:lnSpc>
              <a:spcBef>
                <a:spcPts val="900"/>
              </a:spcBef>
              <a:spcAft>
                <a:spcPts val="0"/>
              </a:spcAft>
              <a:buClrTx/>
              <a:buSzTx/>
              <a:buFontTx/>
              <a:buNone/>
              <a:tabLst/>
              <a:defRPr/>
            </a:pPr>
            <a:endParaRPr kumimoji="0" lang="en-US" sz="1800" b="0" i="0" u="none" strike="noStrike" kern="0" cap="none" spc="0" normalizeH="0" baseline="0" noProof="0" dirty="0">
              <a:ln>
                <a:noFill/>
              </a:ln>
              <a:effectLst/>
              <a:uLnTx/>
              <a:uFillTx/>
              <a:latin typeface="Intel Clear Hans" panose="020B0604020203020204" pitchFamily="34" charset="-122"/>
              <a:ea typeface="Intel Clear Hans" panose="020B0604020203020204" pitchFamily="34" charset="-122"/>
              <a:cs typeface="Intel Clear" panose="020B0604020203020204" pitchFamily="34" charset="0"/>
            </a:endParaRPr>
          </a:p>
          <a:p>
            <a:pPr marL="0" marR="0" lvl="0" indent="0" algn="l" defTabSz="457200" rtl="0" eaLnBrk="1" fontAlgn="auto" latinLnBrk="0" hangingPunct="1">
              <a:lnSpc>
                <a:spcPct val="100000"/>
              </a:lnSpc>
              <a:spcBef>
                <a:spcPts val="90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Intel Clear Hans" panose="020B0604020203020204" pitchFamily="34" charset="-122"/>
              <a:ea typeface="Intel Clear Hans" panose="020B0604020203020204" pitchFamily="34" charset="-122"/>
              <a:cs typeface="Intel Clear" panose="020B0604020203020204" pitchFamily="34" charset="0"/>
            </a:endParaRPr>
          </a:p>
        </p:txBody>
      </p:sp>
      <p:sp>
        <p:nvSpPr>
          <p:cNvPr id="11" name="TextBox 10">
            <a:extLst>
              <a:ext uri="{FF2B5EF4-FFF2-40B4-BE49-F238E27FC236}">
                <a16:creationId xmlns:a16="http://schemas.microsoft.com/office/drawing/2014/main" id="{18DF4892-42D8-B9A7-4593-102FDB9F441F}"/>
              </a:ext>
            </a:extLst>
          </p:cNvPr>
          <p:cNvSpPr txBox="1"/>
          <p:nvPr/>
        </p:nvSpPr>
        <p:spPr>
          <a:xfrm>
            <a:off x="8056574" y="3643253"/>
            <a:ext cx="3277891" cy="1792798"/>
          </a:xfrm>
          <a:prstGeom prst="rect">
            <a:avLst/>
          </a:prstGeom>
          <a:noFill/>
        </p:spPr>
        <p:txBody>
          <a:bodyPr wrap="square">
            <a:spAutoFit/>
          </a:bodyPr>
          <a:lstStyle/>
          <a:p>
            <a:pPr algn="ctr" defTabSz="457200">
              <a:spcBef>
                <a:spcPts val="900"/>
              </a:spcBef>
              <a:defRPr/>
            </a:pPr>
            <a:r>
              <a:rPr lang="zh-CN" altLang="en-US" sz="1400" kern="0" dirty="0">
                <a:latin typeface="Intel Clear Hans" panose="020B0604020203020204" pitchFamily="34" charset="-122"/>
                <a:ea typeface="Intel Clear Hans" panose="020B0604020203020204" pitchFamily="34" charset="-122"/>
                <a:cs typeface="Intel Clear" panose="020B0604020203020204" pitchFamily="34" charset="0"/>
              </a:rPr>
              <a:t>蔺 杰</a:t>
            </a:r>
            <a:endParaRPr lang="en-US" altLang="zh-CN" sz="1400" kern="0" dirty="0">
              <a:latin typeface="Intel Clear Hans" panose="020B0604020203020204" pitchFamily="34" charset="-122"/>
              <a:ea typeface="Intel Clear Hans" panose="020B0604020203020204" pitchFamily="34" charset="-122"/>
              <a:cs typeface="Intel Clear" panose="020B0604020203020204" pitchFamily="34" charset="0"/>
            </a:endParaRPr>
          </a:p>
          <a:p>
            <a:pPr algn="ctr" defTabSz="457200">
              <a:spcBef>
                <a:spcPts val="900"/>
              </a:spcBef>
              <a:defRPr/>
            </a:pPr>
            <a:r>
              <a:rPr lang="zh-CN" altLang="en-US" sz="1400" dirty="0">
                <a:latin typeface="Intel Clear Hans" panose="020B0604020203020204" pitchFamily="34" charset="-122"/>
                <a:ea typeface="Intel Clear Hans" panose="020B0604020203020204" pitchFamily="34" charset="-122"/>
              </a:rPr>
              <a:t>英特尔资深技术咨询工程师</a:t>
            </a:r>
            <a:endParaRPr lang="en-US" altLang="zh-CN" sz="1400" dirty="0">
              <a:latin typeface="Intel Clear Hans" panose="020B0604020203020204" pitchFamily="34" charset="-122"/>
              <a:ea typeface="Intel Clear Hans" panose="020B0604020203020204" pitchFamily="34" charset="-122"/>
            </a:endParaRPr>
          </a:p>
          <a:p>
            <a:pPr marR="0" lvl="0" indent="0" algn="ctr" defTabSz="457200" fontAlgn="auto">
              <a:lnSpc>
                <a:spcPct val="100000"/>
              </a:lnSpc>
              <a:spcBef>
                <a:spcPts val="900"/>
              </a:spcBef>
              <a:spcAft>
                <a:spcPts val="0"/>
              </a:spcAft>
              <a:buClrTx/>
              <a:buSzTx/>
              <a:buFontTx/>
              <a:buNone/>
              <a:tabLst/>
              <a:defRPr/>
            </a:pPr>
            <a:r>
              <a:rPr lang="zh-CN" altLang="en-US" sz="1400" dirty="0">
                <a:latin typeface="Intel Clear Hans" panose="020B0604020203020204" pitchFamily="34" charset="-122"/>
                <a:ea typeface="Intel Clear Hans" panose="020B0604020203020204" pitchFamily="34" charset="-122"/>
              </a:rPr>
              <a:t>蔺博士于</a:t>
            </a:r>
            <a:r>
              <a:rPr lang="en-US" sz="1400" dirty="0">
                <a:latin typeface="Intel Clear Hans" panose="020B0604020203020204" pitchFamily="34" charset="-122"/>
                <a:ea typeface="Intel Clear Hans" panose="020B0604020203020204" pitchFamily="34" charset="-122"/>
              </a:rPr>
              <a:t>2005</a:t>
            </a:r>
            <a:r>
              <a:rPr lang="zh-CN" altLang="en-US" sz="1400" dirty="0">
                <a:latin typeface="Intel Clear Hans" panose="020B0604020203020204" pitchFamily="34" charset="-122"/>
                <a:ea typeface="Intel Clear Hans" panose="020B0604020203020204" pitchFamily="34" charset="-122"/>
              </a:rPr>
              <a:t>年获得浙江大学计算机专业博士学位后加入英特尔亚太研发有限公司， 专注从事技术开发工作</a:t>
            </a:r>
            <a:r>
              <a:rPr lang="en-US" sz="1400" dirty="0">
                <a:latin typeface="Intel Clear Hans" panose="020B0604020203020204" pitchFamily="34" charset="-122"/>
                <a:ea typeface="Intel Clear Hans" panose="020B0604020203020204" pitchFamily="34" charset="-122"/>
              </a:rPr>
              <a:t>18</a:t>
            </a:r>
            <a:r>
              <a:rPr lang="zh-CN" altLang="en-US" sz="1400" dirty="0">
                <a:latin typeface="Intel Clear Hans" panose="020B0604020203020204" pitchFamily="34" charset="-122"/>
                <a:ea typeface="Intel Clear Hans" panose="020B0604020203020204" pitchFamily="34" charset="-122"/>
              </a:rPr>
              <a:t>年。</a:t>
            </a:r>
            <a:endParaRPr lang="en-US" sz="1400" dirty="0">
              <a:latin typeface="Intel Clear Hans" panose="020B0604020203020204" pitchFamily="34" charset="-122"/>
              <a:ea typeface="Intel Clear Hans" panose="020B0604020203020204" pitchFamily="34" charset="-122"/>
            </a:endParaRPr>
          </a:p>
          <a:p>
            <a:pPr marL="0" marR="0" lvl="0" indent="0" algn="l" defTabSz="457200" rtl="0" eaLnBrk="1" fontAlgn="auto" latinLnBrk="0" hangingPunct="1">
              <a:lnSpc>
                <a:spcPct val="100000"/>
              </a:lnSpc>
              <a:spcBef>
                <a:spcPts val="90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Intel Clear Hans" panose="020B0604020203020204" pitchFamily="34" charset="-122"/>
              <a:ea typeface="Intel Clear Hans" panose="020B0604020203020204" pitchFamily="34" charset="-122"/>
              <a:cs typeface="Intel Clear" panose="020B0604020203020204" pitchFamily="34" charset="0"/>
            </a:endParaRPr>
          </a:p>
        </p:txBody>
      </p:sp>
    </p:spTree>
    <p:extLst>
      <p:ext uri="{BB962C8B-B14F-4D97-AF65-F5344CB8AC3E}">
        <p14:creationId xmlns:p14="http://schemas.microsoft.com/office/powerpoint/2010/main" val="2576989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897A0-453D-3057-A8B3-B5079EFB553D}"/>
              </a:ext>
            </a:extLst>
          </p:cNvPr>
          <p:cNvSpPr>
            <a:spLocks noGrp="1"/>
          </p:cNvSpPr>
          <p:nvPr>
            <p:ph type="title"/>
          </p:nvPr>
        </p:nvSpPr>
        <p:spPr>
          <a:xfrm>
            <a:off x="571370" y="129803"/>
            <a:ext cx="11010816" cy="952499"/>
          </a:xfrm>
        </p:spPr>
        <p:txBody>
          <a:bodyPr/>
          <a:lstStyle/>
          <a:p>
            <a:pPr algn="ctr"/>
            <a:r>
              <a:rPr lang="en-US" altLang="zh-CN"/>
              <a:t>AI </a:t>
            </a:r>
            <a:r>
              <a:rPr lang="zh-CN" altLang="en-US"/>
              <a:t>作业一：信用卡交易欺诈检测</a:t>
            </a:r>
            <a:br>
              <a:rPr lang="zh-CN" altLang="en-US"/>
            </a:br>
            <a:endParaRPr lang="en-US"/>
          </a:p>
        </p:txBody>
      </p:sp>
      <p:sp>
        <p:nvSpPr>
          <p:cNvPr id="9" name="TextBox 8">
            <a:extLst>
              <a:ext uri="{FF2B5EF4-FFF2-40B4-BE49-F238E27FC236}">
                <a16:creationId xmlns:a16="http://schemas.microsoft.com/office/drawing/2014/main" id="{2D15FBF0-38F9-6836-18DB-D19DC2879175}"/>
              </a:ext>
            </a:extLst>
          </p:cNvPr>
          <p:cNvSpPr txBox="1"/>
          <p:nvPr/>
        </p:nvSpPr>
        <p:spPr>
          <a:xfrm>
            <a:off x="348713" y="853411"/>
            <a:ext cx="5308168" cy="54915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zh-CN" altLang="en-US" sz="1400" b="1" i="0" u="none" strike="noStrike" kern="1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cs typeface="SimSun" panose="02010600030101010101" pitchFamily="2" charset="-122"/>
              </a:rPr>
              <a:t>问题描述：</a:t>
            </a:r>
            <a:endParaRPr kumimoji="0" lang="en-US" sz="1400" b="0" i="0" u="none" strike="noStrike" kern="1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US" sz="1400" b="0" i="0" u="none" strike="noStrike" kern="1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cs typeface="SimSun" panose="02010600030101010101" pitchFamily="2" charset="-122"/>
              </a:rPr>
              <a:t>        2021 </a:t>
            </a:r>
            <a:r>
              <a:rPr kumimoji="0" lang="zh-CN" altLang="en-US" sz="1400" b="0" i="0" u="none" strike="noStrike" kern="1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cs typeface="SimSun" panose="02010600030101010101" pitchFamily="2" charset="-122"/>
              </a:rPr>
              <a:t>年，与信用卡欺诈相关的损失超过</a:t>
            </a:r>
            <a:r>
              <a:rPr kumimoji="0" lang="en-US" sz="1400" b="0" i="0" u="none" strike="noStrike" kern="1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cs typeface="SimSun" panose="02010600030101010101" pitchFamily="2" charset="-122"/>
              </a:rPr>
              <a:t> 120 </a:t>
            </a:r>
            <a:r>
              <a:rPr kumimoji="0" lang="zh-CN" altLang="en-US" sz="1400" b="0" i="0" u="none" strike="noStrike" kern="1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cs typeface="SimSun" panose="02010600030101010101" pitchFamily="2" charset="-122"/>
              </a:rPr>
              <a:t>亿美元，同比增长近</a:t>
            </a:r>
            <a:r>
              <a:rPr kumimoji="0" lang="en-US" sz="1400" b="0" i="0" u="none" strike="noStrike" kern="1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cs typeface="SimSun" panose="02010600030101010101" pitchFamily="2" charset="-122"/>
              </a:rPr>
              <a:t> 11%</a:t>
            </a:r>
            <a:r>
              <a:rPr kumimoji="0" lang="zh-CN" altLang="en-US" sz="1400" b="0" i="0" u="none" strike="noStrike" kern="1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cs typeface="SimSun" panose="02010600030101010101" pitchFamily="2" charset="-122"/>
              </a:rPr>
              <a:t>。就重大财务损失、信任和信誉而言，这是银行、客户和商户面临的一个令人担忧的问题。</a:t>
            </a:r>
            <a:endParaRPr kumimoji="0" lang="en-US" sz="1400" b="0" i="0" u="none" strike="noStrike" kern="1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US" altLang="zh-CN" sz="1400" b="0" i="0" u="none" strike="noStrike" kern="1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cs typeface="SimSun" panose="02010600030101010101" pitchFamily="2" charset="-122"/>
              </a:rPr>
              <a:t>        </a:t>
            </a:r>
            <a:r>
              <a:rPr kumimoji="0" lang="zh-CN" altLang="en-US" sz="1400" b="0" i="0" u="none" strike="noStrike" kern="1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cs typeface="SimSun" panose="02010600030101010101" pitchFamily="2" charset="-122"/>
              </a:rPr>
              <a:t>电子商务相关欺诈一直在以约</a:t>
            </a:r>
            <a:r>
              <a:rPr kumimoji="0" lang="en-US" sz="1400" b="0" i="0" u="none" strike="noStrike" kern="1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cs typeface="SimSun" panose="02010600030101010101" pitchFamily="2" charset="-122"/>
              </a:rPr>
              <a:t> 13% </a:t>
            </a:r>
            <a:r>
              <a:rPr kumimoji="0" lang="zh-CN" altLang="en-US" sz="1400" b="0" i="0" u="none" strike="noStrike" kern="1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cs typeface="SimSun" panose="02010600030101010101" pitchFamily="2" charset="-122"/>
              </a:rPr>
              <a:t>的复合年增长率</a:t>
            </a:r>
            <a:r>
              <a:rPr kumimoji="0" lang="en-US" sz="1400" b="0" i="0" u="none" strike="noStrike" kern="1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cs typeface="SimSun" panose="02010600030101010101" pitchFamily="2" charset="-122"/>
              </a:rPr>
              <a:t> (CAGR) </a:t>
            </a:r>
            <a:r>
              <a:rPr kumimoji="0" lang="zh-CN" altLang="en-US" sz="1400" b="0" i="0" u="none" strike="noStrike" kern="1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cs typeface="SimSun" panose="02010600030101010101" pitchFamily="2" charset="-122"/>
              </a:rPr>
              <a:t>增加。由于欺诈性信用卡交易急剧增加，在交易时检测欺诈行为对于帮助消费者和银行非常重要。机器学习可以通过训练信用卡交易模型，然后使用这些模型更快、更准确地检测欺诈交易，在预测欺诈方面发挥至关重要的作用。</a:t>
            </a:r>
            <a:endParaRPr kumimoji="0" lang="en-US" sz="1400" b="0" i="0" u="none" strike="noStrike" kern="1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kumimoji="0" lang="zh-CN" altLang="en-US" sz="1400" b="1" i="0" u="none" strike="noStrike" kern="1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cs typeface="SimSun" panose="02010600030101010101" pitchFamily="2" charset="-122"/>
              </a:rPr>
              <a:t>预期解决方案：</a:t>
            </a:r>
            <a:endParaRPr kumimoji="0" lang="en-US" sz="1400" b="0" i="0" u="none" strike="noStrike" kern="1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US" altLang="zh-CN" sz="1400" b="0" i="0" u="none" strike="noStrike" kern="1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cs typeface="SimSun" panose="02010600030101010101" pitchFamily="2" charset="-122"/>
              </a:rPr>
              <a:t>       </a:t>
            </a:r>
            <a:r>
              <a:rPr kumimoji="0" lang="zh-CN" altLang="en-US" sz="1400" b="0" i="0" u="none" strike="noStrike" kern="1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cs typeface="SimSun" panose="02010600030101010101" pitchFamily="2" charset="-122"/>
              </a:rPr>
              <a:t>我们期待您参考英特尔的类似实现方案，基于我们提供的信用卡交易数据，训练一个或多个机器学习模型，有效预测信用卡交易是否为欺诈交易</a:t>
            </a:r>
            <a:r>
              <a:rPr kumimoji="0" lang="en-US" sz="1400" b="0" i="0" u="none" strike="noStrike" kern="1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cs typeface="Times New Roman" panose="02020603050405020304" pitchFamily="18" charset="0"/>
              </a:rPr>
              <a:t>——</a:t>
            </a:r>
            <a:r>
              <a:rPr kumimoji="0" lang="zh-CN" altLang="en-US" sz="1400" b="0" i="0" u="none" strike="noStrike" kern="1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cs typeface="SimSun" panose="02010600030101010101" pitchFamily="2" charset="-122"/>
              </a:rPr>
              <a:t>这里推理时间和二分类准确度（</a:t>
            </a:r>
            <a:r>
              <a:rPr kumimoji="0" lang="en-US" sz="1400" b="0" i="0" u="none" strike="noStrike" kern="1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cs typeface="Times New Roman" panose="02020603050405020304" pitchFamily="18" charset="0"/>
              </a:rPr>
              <a:t>F1</a:t>
            </a:r>
            <a:r>
              <a:rPr kumimoji="0" lang="zh-CN" altLang="en-US" sz="1400" b="0" i="0" u="none" strike="noStrike" kern="1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cs typeface="SimSun" panose="02010600030101010101" pitchFamily="2" charset="-122"/>
              </a:rPr>
              <a:t>分数）将作为评分的主要依据。</a:t>
            </a:r>
            <a:endParaRPr kumimoji="0" lang="en-US" sz="1400" b="0" i="0" u="none" strike="noStrike" kern="1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kumimoji="0" lang="zh-CN" altLang="en-US" sz="1400" b="1" i="0" u="none" strike="noStrike" kern="1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cs typeface="SimSun" panose="02010600030101010101" pitchFamily="2" charset="-122"/>
              </a:rPr>
              <a:t>数据集</a:t>
            </a:r>
            <a:r>
              <a:rPr kumimoji="0" lang="en-US" altLang="zh-CN" sz="1400" b="1" i="0" u="none" strike="noStrike" kern="1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cs typeface="SimSun" panose="02010600030101010101" pitchFamily="2" charset="-122"/>
              </a:rPr>
              <a:t>  </a:t>
            </a:r>
            <a:r>
              <a:rPr kumimoji="0" lang="en-US" altLang="zh-CN" sz="1400" b="0" i="0" u="none" strike="noStrike" kern="1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cs typeface="SimSun" panose="02010600030101010101" pitchFamily="2" charset="-122"/>
                <a:hlinkClick r:id="rId2"/>
              </a:rPr>
              <a:t>https://filerepo.idzcn.com/dataset/assignment_1.zip</a:t>
            </a:r>
            <a:endParaRPr kumimoji="0" lang="en-US" altLang="zh-CN" sz="1400" b="0" i="0" u="none" strike="noStrike" kern="1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cs typeface="SimSun" panose="02010600030101010101" pitchFamily="2" charset="-122"/>
            </a:endParaRPr>
          </a:p>
          <a:p>
            <a:pPr marL="0" marR="0" lvl="0" indent="0" algn="l" defTabSz="914400" rtl="0" eaLnBrk="1" fontAlgn="auto" latinLnBrk="0" hangingPunct="1">
              <a:lnSpc>
                <a:spcPct val="107000"/>
              </a:lnSpc>
              <a:spcBef>
                <a:spcPts val="0"/>
              </a:spcBef>
              <a:spcAft>
                <a:spcPts val="800"/>
              </a:spcAft>
              <a:buClrTx/>
              <a:buSzTx/>
              <a:buFontTx/>
              <a:buNone/>
              <a:tabLst/>
              <a:defRPr/>
            </a:pPr>
            <a:r>
              <a:rPr kumimoji="0" lang="zh-CN" altLang="en-US" sz="1400" b="0" i="0" u="none" strike="noStrike" kern="1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cs typeface="SimSun" panose="02010600030101010101" pitchFamily="2" charset="-122"/>
              </a:rPr>
              <a:t>链接：</a:t>
            </a:r>
            <a:r>
              <a:rPr kumimoji="0" lang="en-US" altLang="zh-CN" sz="1400" b="0" i="0" u="none" strike="noStrike" kern="1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cs typeface="SimSun" panose="02010600030101010101" pitchFamily="2" charset="-122"/>
              </a:rPr>
              <a:t>https://pan.baidu.com/s/1KNdSIwQHiDrJLT-5K-sPmA </a:t>
            </a:r>
            <a:r>
              <a:rPr kumimoji="0" lang="zh-CN" altLang="en-US" sz="1400" b="0" i="0" u="none" strike="noStrike" kern="1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cs typeface="SimSun" panose="02010600030101010101" pitchFamily="2" charset="-122"/>
              </a:rPr>
              <a:t>提取码：</a:t>
            </a:r>
            <a:r>
              <a:rPr kumimoji="0" lang="en-US" altLang="zh-CN" sz="1400" b="0" i="0" u="none" strike="noStrike" kern="1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cs typeface="SimSun" panose="02010600030101010101" pitchFamily="2" charset="-122"/>
              </a:rPr>
              <a:t>fly8 </a:t>
            </a:r>
          </a:p>
          <a:p>
            <a:pPr marL="0" marR="0" lvl="0" indent="0" algn="l" defTabSz="914400" rtl="0" eaLnBrk="1" fontAlgn="auto" latinLnBrk="0" hangingPunct="1">
              <a:lnSpc>
                <a:spcPct val="107000"/>
              </a:lnSpc>
              <a:spcBef>
                <a:spcPts val="0"/>
              </a:spcBef>
              <a:spcAft>
                <a:spcPts val="800"/>
              </a:spcAft>
              <a:buClrTx/>
              <a:buSzTx/>
              <a:buFontTx/>
              <a:buNone/>
              <a:tabLst/>
              <a:defRPr/>
            </a:pPr>
            <a:r>
              <a:rPr kumimoji="0" lang="zh-CN" altLang="en-US" sz="1400" b="1" i="0" u="none" strike="noStrike" kern="1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cs typeface="SimSun" panose="02010600030101010101" pitchFamily="2" charset="-122"/>
              </a:rPr>
              <a:t>参考资料：</a:t>
            </a:r>
            <a:r>
              <a:rPr kumimoji="0" lang="zh-CN" altLang="en-US" sz="1400" b="0" i="0" u="none" strike="noStrike" kern="1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cs typeface="SimSun" panose="02010600030101010101" pitchFamily="2" charset="-122"/>
              </a:rPr>
              <a:t>欢迎参考英特尔提供的参考实现：</a:t>
            </a:r>
            <a:r>
              <a:rPr kumimoji="0" lang="zh-CN" altLang="en-US" sz="1400" b="0" i="0" u="sng" strike="noStrike" kern="100" cap="none" spc="0" normalizeH="0" baseline="0" noProof="0">
                <a:ln>
                  <a:noFill/>
                </a:ln>
                <a:solidFill>
                  <a:srgbClr val="0563C1"/>
                </a:solidFill>
                <a:effectLst/>
                <a:uLnTx/>
                <a:uFillTx/>
                <a:latin typeface="Intel Clear Hans" panose="020B0604020203020204" pitchFamily="34" charset="-128"/>
                <a:ea typeface="Intel Clear Hans" panose="020B0604020203020204" pitchFamily="34" charset="-128"/>
                <a:cs typeface="SimSun" panose="02010600030101010101" pitchFamily="2" charset="-122"/>
                <a:hlinkClick r:id="rId3"/>
              </a:rPr>
              <a:t>预测电线杆的健康状况和故障概率</a:t>
            </a:r>
            <a:r>
              <a:rPr kumimoji="0" lang="en-US" altLang="zh-CN" sz="1400" b="0" i="0" u="sng" strike="noStrike" kern="100" cap="none" spc="0" normalizeH="0" baseline="0" noProof="0">
                <a:ln>
                  <a:noFill/>
                </a:ln>
                <a:solidFill>
                  <a:srgbClr val="0563C1"/>
                </a:solidFill>
                <a:effectLst/>
                <a:uLnTx/>
                <a:uFillTx/>
                <a:latin typeface="Intel Clear Hans" panose="020B0604020203020204" pitchFamily="34" charset="-128"/>
                <a:ea typeface="Intel Clear Hans" panose="020B0604020203020204" pitchFamily="34" charset="-128"/>
                <a:cs typeface="SimSun" panose="02010600030101010101" pitchFamily="2" charset="-122"/>
              </a:rPr>
              <a:t> </a:t>
            </a:r>
            <a:endParaRPr kumimoji="0" lang="en-US" sz="1400" b="0" i="0" u="none" strike="noStrike" kern="1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endParaRPr kumimoji="0" lang="en-US" sz="1400" b="0" i="0" u="none" strike="noStrike" kern="1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cs typeface="Times New Roman" panose="02020603050405020304" pitchFamily="18" charset="0"/>
            </a:endParaRPr>
          </a:p>
        </p:txBody>
      </p:sp>
      <p:sp>
        <p:nvSpPr>
          <p:cNvPr id="11" name="TextBox 10">
            <a:extLst>
              <a:ext uri="{FF2B5EF4-FFF2-40B4-BE49-F238E27FC236}">
                <a16:creationId xmlns:a16="http://schemas.microsoft.com/office/drawing/2014/main" id="{2130420F-FDC4-C704-EBF3-05D65ED90E58}"/>
              </a:ext>
            </a:extLst>
          </p:cNvPr>
          <p:cNvSpPr txBox="1"/>
          <p:nvPr/>
        </p:nvSpPr>
        <p:spPr>
          <a:xfrm>
            <a:off x="6160576" y="830050"/>
            <a:ext cx="5168685" cy="8776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zh-CN" altLang="en-US" sz="1400" b="1" i="0" u="none" strike="noStrike" kern="1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cs typeface="SimSun" panose="02010600030101010101" pitchFamily="2" charset="-122"/>
              </a:rPr>
              <a:t>要求：</a:t>
            </a:r>
            <a:endParaRPr kumimoji="0" lang="en-US" sz="1400" b="0" i="0" u="none" strike="noStrike" kern="1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kumimoji="0" lang="zh-CN" altLang="en-US" sz="1400" b="0" i="0" u="none" strike="noStrike" kern="1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cs typeface="Open Sans" panose="020B0606030504020204" pitchFamily="34" charset="0"/>
              </a:rPr>
              <a:t>需要使用</a:t>
            </a:r>
            <a:r>
              <a:rPr kumimoji="0" lang="en-US" sz="1400" b="0" i="0" u="none" strike="noStrike" kern="100" cap="none" spc="0" normalizeH="0" baseline="0" noProof="0">
                <a:ln>
                  <a:noFill/>
                </a:ln>
                <a:solidFill>
                  <a:srgbClr val="46535E"/>
                </a:solidFill>
                <a:effectLst/>
                <a:uLnTx/>
                <a:uFillTx/>
                <a:latin typeface="Intel Clear Hans" panose="020B0604020203020204" pitchFamily="34" charset="-128"/>
                <a:ea typeface="Intel Clear Hans" panose="020B0604020203020204" pitchFamily="34" charset="-128"/>
                <a:cs typeface="Times New Roman" panose="02020603050405020304" pitchFamily="18" charset="0"/>
              </a:rPr>
              <a:t> </a:t>
            </a:r>
            <a:r>
              <a:rPr kumimoji="0" lang="zh-CN" altLang="en-US" sz="1400" b="0" i="0" u="sng" strike="noStrike" kern="100" cap="all" spc="0" normalizeH="0" baseline="0" noProof="0">
                <a:ln>
                  <a:noFill/>
                </a:ln>
                <a:solidFill>
                  <a:srgbClr val="0563C1"/>
                </a:solidFill>
                <a:effectLst/>
                <a:uLnTx/>
                <a:uFillTx/>
                <a:latin typeface="Intel Clear Hans" panose="020B0604020203020204" pitchFamily="34" charset="-128"/>
                <a:ea typeface="Intel Clear Hans" panose="020B0604020203020204" pitchFamily="34" charset="-128"/>
                <a:cs typeface="SimSun" panose="02010600030101010101" pitchFamily="2" charset="-122"/>
                <a:hlinkClick r:id="rId4"/>
              </a:rPr>
              <a:t>英特尔</a:t>
            </a:r>
            <a:r>
              <a:rPr kumimoji="0" lang="en-US" sz="1400" b="0" i="0" u="sng" strike="noStrike" kern="100" cap="all" spc="0" normalizeH="0" baseline="0" noProof="0">
                <a:ln>
                  <a:noFill/>
                </a:ln>
                <a:solidFill>
                  <a:srgbClr val="0563C1"/>
                </a:solidFill>
                <a:effectLst/>
                <a:uLnTx/>
                <a:uFillTx/>
                <a:latin typeface="Intel Clear Hans" panose="020B0604020203020204" pitchFamily="34" charset="-128"/>
                <a:ea typeface="Intel Clear Hans" panose="020B0604020203020204" pitchFamily="34" charset="-128"/>
                <a:cs typeface="Times New Roman" panose="02020603050405020304" pitchFamily="18" charset="0"/>
                <a:hlinkClick r:id="rId4"/>
              </a:rPr>
              <a:t>®   </a:t>
            </a:r>
            <a:r>
              <a:rPr kumimoji="0" lang="en-US" sz="1400" b="0" i="0" u="sng" strike="noStrike" kern="100" cap="none" spc="0" normalizeH="0" baseline="0" noProof="0" err="1">
                <a:ln>
                  <a:noFill/>
                </a:ln>
                <a:solidFill>
                  <a:srgbClr val="0563C1"/>
                </a:solidFill>
                <a:effectLst/>
                <a:uLnTx/>
                <a:uFillTx/>
                <a:latin typeface="Intel Clear Hans" panose="020B0604020203020204" pitchFamily="34" charset="-128"/>
                <a:ea typeface="Intel Clear Hans" panose="020B0604020203020204" pitchFamily="34" charset="-128"/>
                <a:cs typeface="Times New Roman" panose="02020603050405020304" pitchFamily="18" charset="0"/>
                <a:hlinkClick r:id="rId4"/>
              </a:rPr>
              <a:t>oneAPI</a:t>
            </a:r>
            <a:r>
              <a:rPr kumimoji="0" lang="en-US" sz="1400" b="0" i="0" u="sng" strike="noStrike" kern="100" cap="all" spc="0" normalizeH="0" baseline="0" noProof="0">
                <a:ln>
                  <a:noFill/>
                </a:ln>
                <a:solidFill>
                  <a:srgbClr val="0563C1"/>
                </a:solidFill>
                <a:effectLst/>
                <a:uLnTx/>
                <a:uFillTx/>
                <a:latin typeface="Intel Clear Hans" panose="020B0604020203020204" pitchFamily="34" charset="-128"/>
                <a:ea typeface="Intel Clear Hans" panose="020B0604020203020204" pitchFamily="34" charset="-128"/>
                <a:cs typeface="Times New Roman" panose="02020603050405020304" pitchFamily="18" charset="0"/>
                <a:hlinkClick r:id="rId4"/>
              </a:rPr>
              <a:t> AI</a:t>
            </a:r>
            <a:r>
              <a:rPr kumimoji="0" lang="zh-CN" altLang="en-US" sz="1400" b="0" i="0" u="sng" strike="noStrike" kern="100" cap="all" spc="0" normalizeH="0" baseline="0" noProof="0">
                <a:ln>
                  <a:noFill/>
                </a:ln>
                <a:solidFill>
                  <a:srgbClr val="0563C1"/>
                </a:solidFill>
                <a:effectLst/>
                <a:uLnTx/>
                <a:uFillTx/>
                <a:latin typeface="Intel Clear Hans" panose="020B0604020203020204" pitchFamily="34" charset="-128"/>
                <a:ea typeface="Intel Clear Hans" panose="020B0604020203020204" pitchFamily="34" charset="-128"/>
                <a:cs typeface="SimSun" panose="02010600030101010101" pitchFamily="2" charset="-122"/>
                <a:hlinkClick r:id="rId4"/>
              </a:rPr>
              <a:t>分析工具包</a:t>
            </a:r>
            <a:r>
              <a:rPr kumimoji="0" lang="zh-CN" altLang="en-US" sz="1400" b="0" i="0" u="none" strike="noStrike" kern="1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cs typeface="SimSun" panose="02010600030101010101" pitchFamily="2" charset="-122"/>
              </a:rPr>
              <a:t>中数据分析和机器学习相关的优化库，可以跟官方的机器学习库进行性能对比。</a:t>
            </a:r>
            <a:endParaRPr kumimoji="0" lang="en-US" sz="1400" b="0" i="0" u="none" strike="noStrike" kern="1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cs typeface="Times New Roman" panose="02020603050405020304" pitchFamily="18" charset="0"/>
            </a:endParaRPr>
          </a:p>
        </p:txBody>
      </p:sp>
      <p:pic>
        <p:nvPicPr>
          <p:cNvPr id="12" name="Picture 11">
            <a:extLst>
              <a:ext uri="{FF2B5EF4-FFF2-40B4-BE49-F238E27FC236}">
                <a16:creationId xmlns:a16="http://schemas.microsoft.com/office/drawing/2014/main" id="{427089FF-638D-AF4B-D6AF-16A225E95FCE}"/>
              </a:ext>
            </a:extLst>
          </p:cNvPr>
          <p:cNvPicPr>
            <a:picLocks noChangeAspect="1"/>
          </p:cNvPicPr>
          <p:nvPr/>
        </p:nvPicPr>
        <p:blipFill>
          <a:blip r:embed="rId5"/>
          <a:stretch>
            <a:fillRect/>
          </a:stretch>
        </p:blipFill>
        <p:spPr>
          <a:xfrm>
            <a:off x="6160576" y="1859482"/>
            <a:ext cx="5511001" cy="3099978"/>
          </a:xfrm>
          <a:prstGeom prst="rect">
            <a:avLst/>
          </a:prstGeom>
        </p:spPr>
      </p:pic>
    </p:spTree>
    <p:extLst>
      <p:ext uri="{BB962C8B-B14F-4D97-AF65-F5344CB8AC3E}">
        <p14:creationId xmlns:p14="http://schemas.microsoft.com/office/powerpoint/2010/main" val="3603048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1457F-66FB-65C3-FC6F-249A2C6CE851}"/>
              </a:ext>
            </a:extLst>
          </p:cNvPr>
          <p:cNvSpPr>
            <a:spLocks noGrp="1"/>
          </p:cNvSpPr>
          <p:nvPr>
            <p:ph type="title"/>
          </p:nvPr>
        </p:nvSpPr>
        <p:spPr/>
        <p:txBody>
          <a:bodyPr/>
          <a:lstStyle/>
          <a:p>
            <a:r>
              <a:rPr lang="en-US" altLang="zh-CN">
                <a:latin typeface="+mj-ea"/>
              </a:rPr>
              <a:t>AI </a:t>
            </a:r>
            <a:r>
              <a:rPr lang="zh-CN" altLang="en-US">
                <a:latin typeface="+mj-ea"/>
              </a:rPr>
              <a:t>作业一 数据集补充信息</a:t>
            </a:r>
            <a:endParaRPr lang="en-US">
              <a:latin typeface="+mj-ea"/>
            </a:endParaRPr>
          </a:p>
        </p:txBody>
      </p:sp>
      <p:sp>
        <p:nvSpPr>
          <p:cNvPr id="3" name="Content Placeholder 2">
            <a:extLst>
              <a:ext uri="{FF2B5EF4-FFF2-40B4-BE49-F238E27FC236}">
                <a16:creationId xmlns:a16="http://schemas.microsoft.com/office/drawing/2014/main" id="{A7A42F7E-297A-80AF-CEF4-4CF1C56B90AA}"/>
              </a:ext>
            </a:extLst>
          </p:cNvPr>
          <p:cNvSpPr>
            <a:spLocks noGrp="1"/>
          </p:cNvSpPr>
          <p:nvPr>
            <p:ph idx="1"/>
          </p:nvPr>
        </p:nvSpPr>
        <p:spPr/>
        <p:txBody>
          <a:bodyPr>
            <a:normAutofit fontScale="47500" lnSpcReduction="20000"/>
          </a:bodyPr>
          <a:lstStyle/>
          <a:p>
            <a:pPr algn="l" fontAlgn="base"/>
            <a:r>
              <a:rPr lang="en-US" b="0" i="0">
                <a:solidFill>
                  <a:srgbClr val="3C4043"/>
                </a:solidFill>
                <a:effectLst/>
                <a:latin typeface="Inter"/>
              </a:rPr>
              <a:t>The dataset contains transactions made by credit cards in September 2013 by European cardholders.</a:t>
            </a:r>
            <a:br>
              <a:rPr lang="en-US" b="0" i="0">
                <a:solidFill>
                  <a:srgbClr val="3C4043"/>
                </a:solidFill>
                <a:effectLst/>
                <a:latin typeface="Inter"/>
              </a:rPr>
            </a:br>
            <a:r>
              <a:rPr lang="en-US" b="0" i="0">
                <a:solidFill>
                  <a:srgbClr val="3C4043"/>
                </a:solidFill>
                <a:effectLst/>
                <a:latin typeface="Inter"/>
              </a:rPr>
              <a:t>This dataset presents transactions that occurred in two days, where we have 492 frauds out of 284,807 transactions. The dataset is highly unbalanced, the positive class (frauds) account for 0.172% of all transactions.</a:t>
            </a:r>
          </a:p>
          <a:p>
            <a:pPr algn="l" fontAlgn="base"/>
            <a:r>
              <a:rPr lang="en-US" b="0" i="0">
                <a:solidFill>
                  <a:srgbClr val="3C4043"/>
                </a:solidFill>
                <a:effectLst/>
                <a:latin typeface="Inter"/>
              </a:rPr>
              <a:t>It contains only numerical input variables which are the result of a PCA transformation. Unfortunately, due to confidentiality issues, we cannot provide the original features and more background information about the data. Features V1, V2, … V28 are the principal components obtained with PCA, the only features which have not been transformed with PCA are 'Time' and 'Amount'. Feature 'Time' contains the seconds elapsed between each transaction and the first transaction in the dataset. The feature 'Amount' is the transaction Amount, this feature can be used for example-</a:t>
            </a:r>
            <a:r>
              <a:rPr lang="en-US" b="0" i="0" err="1">
                <a:solidFill>
                  <a:srgbClr val="3C4043"/>
                </a:solidFill>
                <a:effectLst/>
                <a:latin typeface="Inter"/>
              </a:rPr>
              <a:t>dependant</a:t>
            </a:r>
            <a:r>
              <a:rPr lang="en-US" b="0" i="0">
                <a:solidFill>
                  <a:srgbClr val="3C4043"/>
                </a:solidFill>
                <a:effectLst/>
                <a:latin typeface="Inter"/>
              </a:rPr>
              <a:t> cost-sensitive learning. Feature 'Class' is the response variable and it takes value 1 in case of fraud and 0 otherwise.</a:t>
            </a:r>
          </a:p>
          <a:p>
            <a:pPr algn="l" fontAlgn="base"/>
            <a:r>
              <a:rPr lang="en-US" b="0" i="0">
                <a:solidFill>
                  <a:srgbClr val="3C4043"/>
                </a:solidFill>
                <a:effectLst/>
                <a:latin typeface="Inter"/>
              </a:rPr>
              <a:t>Given the class imbalance ratio, we recommend measuring the accuracy using the Area Under the Precision-Recall Curve (AUPRC). Confusion matrix accuracy is not meaningful for unbalanced classification.</a:t>
            </a:r>
          </a:p>
          <a:p>
            <a:endParaRPr lang="en-US"/>
          </a:p>
        </p:txBody>
      </p:sp>
      <p:sp>
        <p:nvSpPr>
          <p:cNvPr id="4" name="Slide Number Placeholder 3">
            <a:extLst>
              <a:ext uri="{FF2B5EF4-FFF2-40B4-BE49-F238E27FC236}">
                <a16:creationId xmlns:a16="http://schemas.microsoft.com/office/drawing/2014/main" id="{DBE4CC29-63B9-842C-49D3-28B72DF85D0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AB89FFF-3F45-4680-8077-8C59E659A6AA}" type="slidenum">
              <a:rPr kumimoji="0" lang="zh-CN" altLang="en-US" sz="1600" b="0" i="0" u="none" strike="noStrike" kern="1200" cap="none" spc="0" normalizeH="0" baseline="0" noProof="0" smtClean="0">
                <a:ln>
                  <a:noFill/>
                </a:ln>
                <a:solidFill>
                  <a:prstClr val="black">
                    <a:tint val="75000"/>
                  </a:prstClr>
                </a:solidFill>
                <a:effectLst/>
                <a:uLnTx/>
                <a:uFillTx/>
                <a:latin typeface="IntelOne Text"/>
                <a:ea typeface="Intel Clear Hans"/>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600" b="0" i="0" u="none" strike="noStrike" kern="1200" cap="none" spc="0" normalizeH="0" baseline="0" noProof="0">
              <a:ln>
                <a:noFill/>
              </a:ln>
              <a:solidFill>
                <a:prstClr val="black">
                  <a:tint val="75000"/>
                </a:prstClr>
              </a:solidFill>
              <a:effectLst/>
              <a:uLnTx/>
              <a:uFillTx/>
              <a:latin typeface="IntelOne Text"/>
              <a:ea typeface="Intel Clear Hans"/>
              <a:cs typeface="+mn-cs"/>
            </a:endParaRPr>
          </a:p>
        </p:txBody>
      </p:sp>
    </p:spTree>
    <p:extLst>
      <p:ext uri="{BB962C8B-B14F-4D97-AF65-F5344CB8AC3E}">
        <p14:creationId xmlns:p14="http://schemas.microsoft.com/office/powerpoint/2010/main" val="1061364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897A0-453D-3057-A8B3-B5079EFB553D}"/>
              </a:ext>
            </a:extLst>
          </p:cNvPr>
          <p:cNvSpPr>
            <a:spLocks noGrp="1"/>
          </p:cNvSpPr>
          <p:nvPr>
            <p:ph type="title"/>
          </p:nvPr>
        </p:nvSpPr>
        <p:spPr>
          <a:xfrm>
            <a:off x="571370" y="129803"/>
            <a:ext cx="11010816" cy="952499"/>
          </a:xfrm>
        </p:spPr>
        <p:txBody>
          <a:bodyPr/>
          <a:lstStyle/>
          <a:p>
            <a:pPr algn="ctr"/>
            <a:r>
              <a:rPr lang="en-US" altLang="zh-CN"/>
              <a:t>AI </a:t>
            </a:r>
            <a:r>
              <a:rPr lang="zh-CN" altLang="en-US"/>
              <a:t>作业二：医学成像诊断检测</a:t>
            </a:r>
            <a:endParaRPr lang="en-US"/>
          </a:p>
        </p:txBody>
      </p:sp>
      <p:sp>
        <p:nvSpPr>
          <p:cNvPr id="9" name="TextBox 8">
            <a:extLst>
              <a:ext uri="{FF2B5EF4-FFF2-40B4-BE49-F238E27FC236}">
                <a16:creationId xmlns:a16="http://schemas.microsoft.com/office/drawing/2014/main" id="{2D15FBF0-38F9-6836-18DB-D19DC2879175}"/>
              </a:ext>
            </a:extLst>
          </p:cNvPr>
          <p:cNvSpPr txBox="1"/>
          <p:nvPr/>
        </p:nvSpPr>
        <p:spPr>
          <a:xfrm>
            <a:off x="348713" y="853411"/>
            <a:ext cx="5599712" cy="45695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zh-CN" altLang="en-US" sz="1400" b="1" i="0" u="none" strike="noStrike" kern="1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cs typeface="SimSun" panose="02010600030101010101" pitchFamily="2" charset="-122"/>
              </a:rPr>
              <a:t>问题描述：</a:t>
            </a:r>
            <a:endParaRPr kumimoji="0" lang="en-US" altLang="zh-CN" sz="1400" b="1" i="0" u="none" strike="noStrike" kern="1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cs typeface="SimSun" panose="02010600030101010101" pitchFamily="2" charset="-122"/>
            </a:endParaRPr>
          </a:p>
          <a:p>
            <a:pPr marL="0" marR="0" lvl="0" indent="0" algn="l" defTabSz="914400" rtl="0" eaLnBrk="1" fontAlgn="auto" latinLnBrk="0" hangingPunct="1">
              <a:lnSpc>
                <a:spcPct val="107000"/>
              </a:lnSpc>
              <a:spcBef>
                <a:spcPts val="0"/>
              </a:spcBef>
              <a:spcAft>
                <a:spcPts val="800"/>
              </a:spcAft>
              <a:buClrTx/>
              <a:buSzTx/>
              <a:buFontTx/>
              <a:buNone/>
              <a:tabLst/>
              <a:defRPr/>
            </a:pPr>
            <a:r>
              <a:rPr kumimoji="0" lang="zh-CN" altLang="en-US" sz="1400" b="0" i="0" u="none" strike="noStrike" kern="1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cs typeface="Times New Roman" panose="02020603050405020304" pitchFamily="18" charset="0"/>
              </a:rPr>
              <a:t>随着 </a:t>
            </a:r>
            <a:r>
              <a:rPr kumimoji="0" lang="en-US" altLang="zh-CN" sz="1400" b="0" i="0" u="none" strike="noStrike" kern="1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cs typeface="Times New Roman" panose="02020603050405020304" pitchFamily="18" charset="0"/>
              </a:rPr>
              <a:t>CT </a:t>
            </a:r>
            <a:r>
              <a:rPr kumimoji="0" lang="zh-CN" altLang="en-US" sz="1400" b="0" i="0" u="none" strike="noStrike" kern="1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cs typeface="Times New Roman" panose="02020603050405020304" pitchFamily="18" charset="0"/>
              </a:rPr>
              <a:t>和 </a:t>
            </a:r>
            <a:r>
              <a:rPr kumimoji="0" lang="en-US" altLang="zh-CN" sz="1400" b="0" i="0" u="none" strike="noStrike" kern="1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cs typeface="Times New Roman" panose="02020603050405020304" pitchFamily="18" charset="0"/>
              </a:rPr>
              <a:t>MRI </a:t>
            </a:r>
            <a:r>
              <a:rPr kumimoji="0" lang="zh-CN" altLang="en-US" sz="1400" b="0" i="0" u="none" strike="noStrike" kern="1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cs typeface="Times New Roman" panose="02020603050405020304" pitchFamily="18" charset="0"/>
              </a:rPr>
              <a:t>技术的提高，医生需要查看的医学影像极大地增加</a:t>
            </a:r>
            <a:r>
              <a:rPr kumimoji="0" lang="zh-CN" altLang="en-US" sz="1400" b="0" i="0" u="none" strike="noStrike" kern="1200" cap="none" spc="0" normalizeH="0" baseline="0" noProof="0">
                <a:ln>
                  <a:noFill/>
                </a:ln>
                <a:solidFill>
                  <a:srgbClr val="262626"/>
                </a:solidFill>
                <a:effectLst/>
                <a:uLnTx/>
                <a:uFillTx/>
                <a:latin typeface="intel-clear"/>
              </a:rPr>
              <a:t>。</a:t>
            </a:r>
            <a:r>
              <a:rPr kumimoji="0" lang="zh-CN" altLang="en-US" sz="1400" b="0" i="0" u="none" strike="noStrike" kern="1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cs typeface="Times New Roman" panose="02020603050405020304" pitchFamily="18" charset="0"/>
              </a:rPr>
              <a:t>通过计算机视觉，采用人工智能的诊断成像检测可以提高临床医生的工作效率，增强成像解释，并协助异常检测、鉴别诊断和工作列表优先级排序。</a:t>
            </a:r>
          </a:p>
          <a:p>
            <a:pPr marL="0" marR="0" lvl="0" indent="0" algn="l" defTabSz="914400" rtl="0" eaLnBrk="1" fontAlgn="auto" latinLnBrk="0" hangingPunct="1">
              <a:lnSpc>
                <a:spcPct val="107000"/>
              </a:lnSpc>
              <a:spcBef>
                <a:spcPts val="0"/>
              </a:spcBef>
              <a:spcAft>
                <a:spcPts val="800"/>
              </a:spcAft>
              <a:buClrTx/>
              <a:buSzTx/>
              <a:buFontTx/>
              <a:buNone/>
              <a:tabLst/>
              <a:defRPr/>
            </a:pPr>
            <a:r>
              <a:rPr kumimoji="0" lang="zh-CN" altLang="en-US" sz="1400" b="1" i="0" u="none" strike="noStrike" kern="1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cs typeface="SimSun" panose="02010600030101010101" pitchFamily="2" charset="-122"/>
              </a:rPr>
              <a:t>预期解决方案：</a:t>
            </a:r>
            <a:endParaRPr kumimoji="0" lang="en-US" sz="1400" b="0" i="0" u="none" strike="noStrike" kern="1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US" altLang="zh-CN" sz="1400" b="0" i="0" u="none" strike="noStrike" kern="1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cs typeface="SimSun" panose="02010600030101010101" pitchFamily="2" charset="-122"/>
              </a:rPr>
              <a:t>       </a:t>
            </a:r>
            <a:r>
              <a:rPr kumimoji="0" lang="zh-CN" altLang="en-US" sz="1400" b="0" i="0" u="none" strike="noStrike" kern="1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cs typeface="SimSun" panose="02010600030101010101" pitchFamily="2" charset="-122"/>
              </a:rPr>
              <a:t>我们期待您参考英特尔的类似实现方案，基于我们提供的胸部 </a:t>
            </a:r>
            <a:r>
              <a:rPr kumimoji="0" lang="en-US" altLang="zh-CN" sz="1400" b="0" i="0" u="none" strike="noStrike" kern="1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cs typeface="SimSun" panose="02010600030101010101" pitchFamily="2" charset="-122"/>
              </a:rPr>
              <a:t>X </a:t>
            </a:r>
            <a:r>
              <a:rPr kumimoji="0" lang="zh-CN" altLang="en-US" sz="1400" b="0" i="0" u="none" strike="noStrike" kern="1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cs typeface="SimSun" panose="02010600030101010101" pitchFamily="2" charset="-122"/>
              </a:rPr>
              <a:t>光图像数据，训练一个神经网络模型，有效诊断医学影像图片是否为肺炎患者</a:t>
            </a:r>
            <a:r>
              <a:rPr kumimoji="0" lang="en-US" sz="1400" b="0" i="0" u="none" strike="noStrike" kern="1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cs typeface="Times New Roman" panose="02020603050405020304" pitchFamily="18" charset="0"/>
              </a:rPr>
              <a:t>——</a:t>
            </a:r>
            <a:r>
              <a:rPr kumimoji="0" lang="zh-CN" altLang="en-US" sz="1400" b="0" i="0" u="none" strike="noStrike" kern="1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cs typeface="SimSun" panose="02010600030101010101" pitchFamily="2" charset="-122"/>
              </a:rPr>
              <a:t>这里推理时间和二分类准确度（</a:t>
            </a:r>
            <a:r>
              <a:rPr kumimoji="0" lang="en-US" sz="1400" b="0" i="0" u="none" strike="noStrike" kern="1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cs typeface="Times New Roman" panose="02020603050405020304" pitchFamily="18" charset="0"/>
              </a:rPr>
              <a:t>F1</a:t>
            </a:r>
            <a:r>
              <a:rPr kumimoji="0" lang="zh-CN" altLang="en-US" sz="1400" b="0" i="0" u="none" strike="noStrike" kern="1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cs typeface="SimSun" panose="02010600030101010101" pitchFamily="2" charset="-122"/>
              </a:rPr>
              <a:t>分数）将作为评分的主要依据。</a:t>
            </a:r>
            <a:endParaRPr kumimoji="0" lang="en-US" sz="1400" b="0" i="0" u="none" strike="noStrike" kern="1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kumimoji="0" lang="zh-CN" altLang="en-US" sz="1400" b="1" i="0" u="none" strike="noStrike" kern="1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cs typeface="SimSun" panose="02010600030101010101" pitchFamily="2" charset="-122"/>
              </a:rPr>
              <a:t>数据集</a:t>
            </a:r>
            <a:r>
              <a:rPr kumimoji="0" lang="en-US" altLang="zh-CN" sz="1400" b="1" i="0" u="none" strike="noStrike" kern="1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cs typeface="SimSun" panose="02010600030101010101" pitchFamily="2" charset="-122"/>
              </a:rPr>
              <a:t> </a:t>
            </a:r>
            <a:r>
              <a:rPr kumimoji="0" lang="en-US" altLang="zh-CN" sz="1400" b="0" i="0" u="none" strike="noStrike" kern="1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cs typeface="SimSun" panose="02010600030101010101" pitchFamily="2" charset="-122"/>
                <a:hlinkClick r:id="rId2"/>
              </a:rPr>
              <a:t>https://filerepo.idzcn.com/dataset/assignment_2.zip</a:t>
            </a:r>
            <a:endParaRPr kumimoji="0" lang="en-US" altLang="zh-CN" sz="1400" b="0" i="0" u="none" strike="noStrike" kern="1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cs typeface="SimSun" panose="02010600030101010101" pitchFamily="2" charset="-122"/>
            </a:endParaRPr>
          </a:p>
          <a:p>
            <a:pPr marL="0" marR="0" lvl="0" indent="0" algn="l" defTabSz="914400" rtl="0" eaLnBrk="1" fontAlgn="auto" latinLnBrk="0" hangingPunct="1">
              <a:lnSpc>
                <a:spcPct val="107000"/>
              </a:lnSpc>
              <a:spcBef>
                <a:spcPts val="0"/>
              </a:spcBef>
              <a:spcAft>
                <a:spcPts val="800"/>
              </a:spcAft>
              <a:buClrTx/>
              <a:buSzTx/>
              <a:buFontTx/>
              <a:buNone/>
              <a:tabLst/>
              <a:defRPr/>
            </a:pPr>
            <a:r>
              <a:rPr kumimoji="0" lang="zh-CN" altLang="en-US" sz="1400" b="0" i="0" u="none" strike="noStrike" kern="1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cs typeface="SimSun" panose="02010600030101010101" pitchFamily="2" charset="-122"/>
              </a:rPr>
              <a:t>链接：</a:t>
            </a:r>
            <a:r>
              <a:rPr kumimoji="0" lang="en-US" altLang="zh-CN" sz="1400" b="0" i="0" u="none" strike="noStrike" kern="1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cs typeface="SimSun" panose="02010600030101010101" pitchFamily="2" charset="-122"/>
              </a:rPr>
              <a:t>https://pan.baidu.com/s/1KNdSIwQHiDrJLT-5K-sPmA </a:t>
            </a:r>
            <a:r>
              <a:rPr kumimoji="0" lang="zh-CN" altLang="en-US" sz="1400" b="0" i="0" u="none" strike="noStrike" kern="1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cs typeface="SimSun" panose="02010600030101010101" pitchFamily="2" charset="-122"/>
              </a:rPr>
              <a:t>提取码：</a:t>
            </a:r>
            <a:r>
              <a:rPr kumimoji="0" lang="en-US" altLang="zh-CN" sz="1400" b="0" i="0" u="none" strike="noStrike" kern="1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cs typeface="SimSun" panose="02010600030101010101" pitchFamily="2" charset="-122"/>
              </a:rPr>
              <a:t>fly8 </a:t>
            </a:r>
          </a:p>
          <a:p>
            <a:pPr marL="0" marR="0" lvl="0" indent="0" algn="l" defTabSz="914400" rtl="0" eaLnBrk="1" fontAlgn="auto" latinLnBrk="0" hangingPunct="1">
              <a:lnSpc>
                <a:spcPct val="107000"/>
              </a:lnSpc>
              <a:spcBef>
                <a:spcPts val="0"/>
              </a:spcBef>
              <a:spcAft>
                <a:spcPts val="800"/>
              </a:spcAft>
              <a:buClrTx/>
              <a:buSzTx/>
              <a:buFontTx/>
              <a:buNone/>
              <a:tabLst/>
              <a:defRPr/>
            </a:pPr>
            <a:endParaRPr kumimoji="0" lang="en-US" altLang="zh-CN" sz="1400" b="1" i="0" u="none" strike="noStrike" kern="1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cs typeface="SimSun" panose="02010600030101010101" pitchFamily="2" charset="-122"/>
            </a:endParaRPr>
          </a:p>
          <a:p>
            <a:pPr marL="0" marR="0" lvl="0" indent="0" algn="l" defTabSz="914400" rtl="0" eaLnBrk="1" fontAlgn="auto" latinLnBrk="0" hangingPunct="1">
              <a:lnSpc>
                <a:spcPct val="107000"/>
              </a:lnSpc>
              <a:spcBef>
                <a:spcPts val="0"/>
              </a:spcBef>
              <a:spcAft>
                <a:spcPts val="800"/>
              </a:spcAft>
              <a:buClrTx/>
              <a:buSzTx/>
              <a:buFontTx/>
              <a:buNone/>
              <a:tabLst/>
              <a:defRPr/>
            </a:pPr>
            <a:r>
              <a:rPr kumimoji="0" lang="zh-CN" altLang="en-US" sz="1400" b="1" i="0" u="none" strike="noStrike" kern="1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cs typeface="SimSun" panose="02010600030101010101" pitchFamily="2" charset="-122"/>
              </a:rPr>
              <a:t>参考资料：</a:t>
            </a:r>
            <a:r>
              <a:rPr kumimoji="0" lang="zh-CN" altLang="en-US" sz="1400" b="0" i="0" u="none" strike="noStrike" kern="1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cs typeface="SimSun" panose="02010600030101010101" pitchFamily="2" charset="-122"/>
              </a:rPr>
              <a:t>欢迎参考英特尔提供的参考实现：</a:t>
            </a:r>
            <a:r>
              <a:rPr kumimoji="0" lang="zh-CN" altLang="en-US" sz="1400" b="0" i="0" u="sng" strike="noStrike" kern="100" cap="none" spc="0" normalizeH="0" baseline="0" noProof="0">
                <a:ln>
                  <a:noFill/>
                </a:ln>
                <a:solidFill>
                  <a:srgbClr val="0563C1"/>
                </a:solidFill>
                <a:effectLst/>
                <a:uLnTx/>
                <a:uFillTx/>
                <a:latin typeface="Intel Clear Hans" panose="020B0604020203020204" pitchFamily="34" charset="-128"/>
                <a:ea typeface="Intel Clear Hans" panose="020B0604020203020204" pitchFamily="34" charset="-128"/>
                <a:cs typeface="SimSun" panose="02010600030101010101" pitchFamily="2" charset="-122"/>
                <a:hlinkClick r:id="rId3"/>
              </a:rPr>
              <a:t>药片缺陷检测</a:t>
            </a:r>
            <a:r>
              <a:rPr kumimoji="0" lang="en-US" altLang="zh-CN" sz="1400" b="0" i="0" u="sng" strike="noStrike" kern="100" cap="none" spc="0" normalizeH="0" baseline="0" noProof="0">
                <a:ln>
                  <a:noFill/>
                </a:ln>
                <a:solidFill>
                  <a:srgbClr val="0563C1"/>
                </a:solidFill>
                <a:effectLst/>
                <a:uLnTx/>
                <a:uFillTx/>
                <a:latin typeface="Intel Clear Hans" panose="020B0604020203020204" pitchFamily="34" charset="-128"/>
                <a:ea typeface="Intel Clear Hans" panose="020B0604020203020204" pitchFamily="34" charset="-128"/>
                <a:cs typeface="SimSun" panose="02010600030101010101" pitchFamily="2" charset="-122"/>
              </a:rPr>
              <a:t> </a:t>
            </a:r>
            <a:endParaRPr kumimoji="0" lang="en-US" sz="1400" b="0" i="0" u="none" strike="noStrike" kern="1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endParaRPr kumimoji="0" lang="en-US" sz="1400" b="0" i="0" u="none" strike="noStrike" kern="1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cs typeface="Times New Roman" panose="02020603050405020304" pitchFamily="18" charset="0"/>
            </a:endParaRPr>
          </a:p>
        </p:txBody>
      </p:sp>
      <p:sp>
        <p:nvSpPr>
          <p:cNvPr id="11" name="TextBox 10">
            <a:extLst>
              <a:ext uri="{FF2B5EF4-FFF2-40B4-BE49-F238E27FC236}">
                <a16:creationId xmlns:a16="http://schemas.microsoft.com/office/drawing/2014/main" id="{2130420F-FDC4-C704-EBF3-05D65ED90E58}"/>
              </a:ext>
            </a:extLst>
          </p:cNvPr>
          <p:cNvSpPr txBox="1"/>
          <p:nvPr/>
        </p:nvSpPr>
        <p:spPr>
          <a:xfrm>
            <a:off x="6160576" y="830050"/>
            <a:ext cx="5168685" cy="8776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zh-CN" altLang="en-US" sz="1400" b="1" i="0" u="none" strike="noStrike" kern="1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cs typeface="SimSun" panose="02010600030101010101" pitchFamily="2" charset="-122"/>
              </a:rPr>
              <a:t>要求：</a:t>
            </a:r>
            <a:endParaRPr kumimoji="0" lang="en-US" sz="1400" b="0" i="0" u="none" strike="noStrike" kern="1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kumimoji="0" lang="zh-CN" altLang="en-US" sz="1400" b="0" i="0" u="none" strike="noStrike" kern="1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cs typeface="Open Sans" panose="020B0606030504020204" pitchFamily="34" charset="0"/>
              </a:rPr>
              <a:t>需要使用</a:t>
            </a:r>
            <a:r>
              <a:rPr kumimoji="0" lang="en-US" sz="1400" b="0" i="0" u="none" strike="noStrike" kern="100" cap="none" spc="0" normalizeH="0" baseline="0" noProof="0">
                <a:ln>
                  <a:noFill/>
                </a:ln>
                <a:solidFill>
                  <a:srgbClr val="46535E"/>
                </a:solidFill>
                <a:effectLst/>
                <a:uLnTx/>
                <a:uFillTx/>
                <a:latin typeface="Intel Clear Hans" panose="020B0604020203020204" pitchFamily="34" charset="-128"/>
                <a:ea typeface="Intel Clear Hans" panose="020B0604020203020204" pitchFamily="34" charset="-128"/>
                <a:cs typeface="Times New Roman" panose="02020603050405020304" pitchFamily="18" charset="0"/>
              </a:rPr>
              <a:t> </a:t>
            </a:r>
            <a:r>
              <a:rPr kumimoji="0" lang="zh-CN" altLang="en-US" sz="1400" b="0" i="0" u="sng" strike="noStrike" kern="100" cap="all" spc="0" normalizeH="0" baseline="0" noProof="0">
                <a:ln>
                  <a:noFill/>
                </a:ln>
                <a:solidFill>
                  <a:srgbClr val="0563C1"/>
                </a:solidFill>
                <a:effectLst/>
                <a:uLnTx/>
                <a:uFillTx/>
                <a:latin typeface="Intel Clear Hans" panose="020B0604020203020204" pitchFamily="34" charset="-128"/>
                <a:ea typeface="Intel Clear Hans" panose="020B0604020203020204" pitchFamily="34" charset="-128"/>
                <a:cs typeface="SimSun" panose="02010600030101010101" pitchFamily="2" charset="-122"/>
                <a:hlinkClick r:id="rId4"/>
              </a:rPr>
              <a:t>英特尔</a:t>
            </a:r>
            <a:r>
              <a:rPr kumimoji="0" lang="en-US" sz="1400" b="0" i="0" u="sng" strike="noStrike" kern="100" cap="all" spc="0" normalizeH="0" baseline="0" noProof="0">
                <a:ln>
                  <a:noFill/>
                </a:ln>
                <a:solidFill>
                  <a:srgbClr val="0563C1"/>
                </a:solidFill>
                <a:effectLst/>
                <a:uLnTx/>
                <a:uFillTx/>
                <a:latin typeface="Intel Clear Hans" panose="020B0604020203020204" pitchFamily="34" charset="-128"/>
                <a:ea typeface="Intel Clear Hans" panose="020B0604020203020204" pitchFamily="34" charset="-128"/>
                <a:cs typeface="Times New Roman" panose="02020603050405020304" pitchFamily="18" charset="0"/>
                <a:hlinkClick r:id="rId4"/>
              </a:rPr>
              <a:t>®   </a:t>
            </a:r>
            <a:r>
              <a:rPr kumimoji="0" lang="en-US" sz="1400" b="0" i="0" u="sng" strike="noStrike" kern="100" cap="none" spc="0" normalizeH="0" baseline="0" noProof="0" err="1">
                <a:ln>
                  <a:noFill/>
                </a:ln>
                <a:solidFill>
                  <a:srgbClr val="0563C1"/>
                </a:solidFill>
                <a:effectLst/>
                <a:uLnTx/>
                <a:uFillTx/>
                <a:latin typeface="Intel Clear Hans" panose="020B0604020203020204" pitchFamily="34" charset="-128"/>
                <a:ea typeface="Intel Clear Hans" panose="020B0604020203020204" pitchFamily="34" charset="-128"/>
                <a:cs typeface="Times New Roman" panose="02020603050405020304" pitchFamily="18" charset="0"/>
                <a:hlinkClick r:id="rId4"/>
              </a:rPr>
              <a:t>oneAPI</a:t>
            </a:r>
            <a:r>
              <a:rPr kumimoji="0" lang="en-US" sz="1400" b="0" i="0" u="sng" strike="noStrike" kern="100" cap="all" spc="0" normalizeH="0" baseline="0" noProof="0">
                <a:ln>
                  <a:noFill/>
                </a:ln>
                <a:solidFill>
                  <a:srgbClr val="0563C1"/>
                </a:solidFill>
                <a:effectLst/>
                <a:uLnTx/>
                <a:uFillTx/>
                <a:latin typeface="Intel Clear Hans" panose="020B0604020203020204" pitchFamily="34" charset="-128"/>
                <a:ea typeface="Intel Clear Hans" panose="020B0604020203020204" pitchFamily="34" charset="-128"/>
                <a:cs typeface="Times New Roman" panose="02020603050405020304" pitchFamily="18" charset="0"/>
                <a:hlinkClick r:id="rId4"/>
              </a:rPr>
              <a:t> AI</a:t>
            </a:r>
            <a:r>
              <a:rPr kumimoji="0" lang="zh-CN" altLang="en-US" sz="1400" b="0" i="0" u="sng" strike="noStrike" kern="100" cap="all" spc="0" normalizeH="0" baseline="0" noProof="0">
                <a:ln>
                  <a:noFill/>
                </a:ln>
                <a:solidFill>
                  <a:srgbClr val="0563C1"/>
                </a:solidFill>
                <a:effectLst/>
                <a:uLnTx/>
                <a:uFillTx/>
                <a:latin typeface="Intel Clear Hans" panose="020B0604020203020204" pitchFamily="34" charset="-128"/>
                <a:ea typeface="Intel Clear Hans" panose="020B0604020203020204" pitchFamily="34" charset="-128"/>
                <a:cs typeface="SimSun" panose="02010600030101010101" pitchFamily="2" charset="-122"/>
                <a:hlinkClick r:id="rId4"/>
              </a:rPr>
              <a:t>分析工具包</a:t>
            </a:r>
            <a:r>
              <a:rPr kumimoji="0" lang="zh-CN" altLang="en-US" sz="1400" b="0" i="0" u="none" strike="noStrike" kern="1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cs typeface="SimSun" panose="02010600030101010101" pitchFamily="2" charset="-122"/>
              </a:rPr>
              <a:t>中</a:t>
            </a:r>
            <a:r>
              <a:rPr kumimoji="0" lang="en-US" altLang="zh-CN" sz="1400" b="0" i="0" u="none" strike="noStrike" kern="1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cs typeface="SimSun" panose="02010600030101010101" pitchFamily="2" charset="-122"/>
              </a:rPr>
              <a:t>Intel</a:t>
            </a:r>
            <a:r>
              <a:rPr kumimoji="0" lang="zh-CN" altLang="en-US" sz="1400" b="0" i="0" u="none" strike="noStrike" kern="1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cs typeface="SimSun" panose="02010600030101010101" pitchFamily="2" charset="-122"/>
              </a:rPr>
              <a:t>优化的深度学习框架，可以跟官方的深度学习框架进行性能对比。</a:t>
            </a:r>
            <a:endParaRPr kumimoji="0" lang="en-US" sz="1400" b="0" i="0" u="none" strike="noStrike" kern="100" cap="none" spc="0" normalizeH="0" baseline="0" noProof="0">
              <a:ln>
                <a:noFill/>
              </a:ln>
              <a:solidFill>
                <a:srgbClr val="000000"/>
              </a:solidFill>
              <a:effectLst/>
              <a:uLnTx/>
              <a:uFillTx/>
              <a:latin typeface="Intel Clear Hans" panose="020B0604020203020204" pitchFamily="34" charset="-128"/>
              <a:ea typeface="Intel Clear Hans" panose="020B0604020203020204" pitchFamily="34" charset="-128"/>
              <a:cs typeface="Times New Roman" panose="02020603050405020304" pitchFamily="18" charset="0"/>
            </a:endParaRPr>
          </a:p>
        </p:txBody>
      </p:sp>
      <p:pic>
        <p:nvPicPr>
          <p:cNvPr id="4" name="Picture 3">
            <a:extLst>
              <a:ext uri="{FF2B5EF4-FFF2-40B4-BE49-F238E27FC236}">
                <a16:creationId xmlns:a16="http://schemas.microsoft.com/office/drawing/2014/main" id="{4028A958-D82A-A089-80AB-F2BD05C88FCD}"/>
              </a:ext>
            </a:extLst>
          </p:cNvPr>
          <p:cNvPicPr>
            <a:picLocks noChangeAspect="1"/>
          </p:cNvPicPr>
          <p:nvPr/>
        </p:nvPicPr>
        <p:blipFill>
          <a:blip r:embed="rId5"/>
          <a:stretch>
            <a:fillRect/>
          </a:stretch>
        </p:blipFill>
        <p:spPr>
          <a:xfrm>
            <a:off x="6243576" y="1782549"/>
            <a:ext cx="5085685" cy="2864676"/>
          </a:xfrm>
          <a:prstGeom prst="rect">
            <a:avLst/>
          </a:prstGeom>
        </p:spPr>
      </p:pic>
    </p:spTree>
    <p:extLst>
      <p:ext uri="{BB962C8B-B14F-4D97-AF65-F5344CB8AC3E}">
        <p14:creationId xmlns:p14="http://schemas.microsoft.com/office/powerpoint/2010/main" val="1102449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D26A6B-7D72-4A62-F84E-0634BCD708BD}"/>
              </a:ext>
            </a:extLst>
          </p:cNvPr>
          <p:cNvSpPr>
            <a:spLocks noGrp="1"/>
          </p:cNvSpPr>
          <p:nvPr>
            <p:ph idx="1"/>
          </p:nvPr>
        </p:nvSpPr>
        <p:spPr>
          <a:xfrm>
            <a:off x="176981" y="5201265"/>
            <a:ext cx="11739716" cy="1520210"/>
          </a:xfrm>
        </p:spPr>
        <p:txBody>
          <a:bodyPr>
            <a:normAutofit/>
          </a:bodyPr>
          <a:lstStyle/>
          <a:p>
            <a:r>
              <a:rPr lang="en-US" altLang="zh-CN" sz="1600">
                <a:latin typeface="+mj-ea"/>
                <a:ea typeface="+mj-ea"/>
              </a:rPr>
              <a:t>The normal chest X-ray (left panel) depicts clear lungs without any areas of abnormal opacification in the image. Bacterial pneumonia (middle) typically exhibits a focal lobar consolidation, in this case in the right upper lobe (white arrows), whereas viral pneumonia (right) manifests with a more diffuse ‘‘interstitial’’ pattern in both lungs.</a:t>
            </a:r>
          </a:p>
          <a:p>
            <a:r>
              <a:rPr lang="zh-CN" altLang="en-US" sz="1600">
                <a:latin typeface="+mj-ea"/>
                <a:ea typeface="+mj-ea"/>
              </a:rPr>
              <a:t>医学影像诊断相关参考论文 </a:t>
            </a:r>
            <a:r>
              <a:rPr lang="en-US" altLang="zh-CN" sz="1600">
                <a:latin typeface="+mj-ea"/>
                <a:ea typeface="+mj-ea"/>
                <a:hlinkClick r:id="rId2"/>
              </a:rPr>
              <a:t>http://www.cell.com/cell/fulltext/S0092-8674(18)30154-5</a:t>
            </a:r>
            <a:endParaRPr lang="en-US" altLang="zh-CN" sz="1600">
              <a:latin typeface="+mj-ea"/>
              <a:ea typeface="+mj-ea"/>
            </a:endParaRPr>
          </a:p>
          <a:p>
            <a:endParaRPr lang="en-US" altLang="zh-CN" sz="2400"/>
          </a:p>
          <a:p>
            <a:endParaRPr lang="en-US"/>
          </a:p>
        </p:txBody>
      </p:sp>
      <p:sp>
        <p:nvSpPr>
          <p:cNvPr id="4" name="Slide Number Placeholder 3">
            <a:extLst>
              <a:ext uri="{FF2B5EF4-FFF2-40B4-BE49-F238E27FC236}">
                <a16:creationId xmlns:a16="http://schemas.microsoft.com/office/drawing/2014/main" id="{5794BBA8-59E5-E1D8-A93C-3F1BC015027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AB89FFF-3F45-4680-8077-8C59E659A6AA}" type="slidenum">
              <a:rPr kumimoji="0" lang="zh-CN" altLang="en-US" sz="1600" b="0" i="0" u="none" strike="noStrike" kern="1200" cap="none" spc="0" normalizeH="0" baseline="0" noProof="0" smtClean="0">
                <a:ln>
                  <a:noFill/>
                </a:ln>
                <a:solidFill>
                  <a:prstClr val="black">
                    <a:tint val="75000"/>
                  </a:prstClr>
                </a:solidFill>
                <a:effectLst/>
                <a:uLnTx/>
                <a:uFillTx/>
                <a:latin typeface="IntelOne Text"/>
                <a:ea typeface="Intel Clear Hans"/>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600" b="0" i="0" u="none" strike="noStrike" kern="1200" cap="none" spc="0" normalizeH="0" baseline="0" noProof="0">
              <a:ln>
                <a:noFill/>
              </a:ln>
              <a:solidFill>
                <a:prstClr val="black">
                  <a:tint val="75000"/>
                </a:prstClr>
              </a:solidFill>
              <a:effectLst/>
              <a:uLnTx/>
              <a:uFillTx/>
              <a:latin typeface="IntelOne Text"/>
              <a:ea typeface="Intel Clear Hans"/>
              <a:cs typeface="+mn-cs"/>
            </a:endParaRPr>
          </a:p>
        </p:txBody>
      </p:sp>
      <p:sp>
        <p:nvSpPr>
          <p:cNvPr id="5" name="Title 1">
            <a:extLst>
              <a:ext uri="{FF2B5EF4-FFF2-40B4-BE49-F238E27FC236}">
                <a16:creationId xmlns:a16="http://schemas.microsoft.com/office/drawing/2014/main" id="{EA65438E-86B8-81D1-DE3C-0766E9A2D70C}"/>
              </a:ext>
            </a:extLst>
          </p:cNvPr>
          <p:cNvSpPr>
            <a:spLocks noGrp="1"/>
          </p:cNvSpPr>
          <p:nvPr>
            <p:ph type="title"/>
          </p:nvPr>
        </p:nvSpPr>
        <p:spPr>
          <a:xfrm>
            <a:off x="609601" y="274638"/>
            <a:ext cx="10972800" cy="1143000"/>
          </a:xfrm>
        </p:spPr>
        <p:txBody>
          <a:bodyPr/>
          <a:lstStyle/>
          <a:p>
            <a:r>
              <a:rPr lang="en-US" altLang="zh-CN">
                <a:latin typeface="+mj-ea"/>
              </a:rPr>
              <a:t>AI </a:t>
            </a:r>
            <a:r>
              <a:rPr lang="zh-CN" altLang="en-US">
                <a:latin typeface="+mj-ea"/>
              </a:rPr>
              <a:t>作业二：医学成像诊断检测</a:t>
            </a:r>
            <a:endParaRPr lang="en-US">
              <a:latin typeface="+mj-ea"/>
            </a:endParaRPr>
          </a:p>
        </p:txBody>
      </p:sp>
      <p:pic>
        <p:nvPicPr>
          <p:cNvPr id="7" name="Picture 6">
            <a:extLst>
              <a:ext uri="{FF2B5EF4-FFF2-40B4-BE49-F238E27FC236}">
                <a16:creationId xmlns:a16="http://schemas.microsoft.com/office/drawing/2014/main" id="{C9CC3158-CDC8-A338-062F-591790756A1B}"/>
              </a:ext>
            </a:extLst>
          </p:cNvPr>
          <p:cNvPicPr>
            <a:picLocks noChangeAspect="1"/>
          </p:cNvPicPr>
          <p:nvPr/>
        </p:nvPicPr>
        <p:blipFill rotWithShape="1">
          <a:blip r:embed="rId3"/>
          <a:srcRect l="1613"/>
          <a:stretch/>
        </p:blipFill>
        <p:spPr>
          <a:xfrm>
            <a:off x="0" y="1306727"/>
            <a:ext cx="11995356" cy="3863248"/>
          </a:xfrm>
          <a:prstGeom prst="rect">
            <a:avLst/>
          </a:prstGeom>
        </p:spPr>
      </p:pic>
      <p:sp>
        <p:nvSpPr>
          <p:cNvPr id="8" name="TextBox 7">
            <a:extLst>
              <a:ext uri="{FF2B5EF4-FFF2-40B4-BE49-F238E27FC236}">
                <a16:creationId xmlns:a16="http://schemas.microsoft.com/office/drawing/2014/main" id="{2D868D4A-BDA7-B8FD-3BB3-EA609E2C390F}"/>
              </a:ext>
            </a:extLst>
          </p:cNvPr>
          <p:cNvSpPr txBox="1"/>
          <p:nvPr/>
        </p:nvSpPr>
        <p:spPr>
          <a:xfrm>
            <a:off x="2438400" y="1357663"/>
            <a:ext cx="6463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a:ln>
                  <a:noFill/>
                </a:ln>
                <a:solidFill>
                  <a:prstClr val="black"/>
                </a:solidFill>
                <a:effectLst/>
                <a:uLnTx/>
                <a:uFillTx/>
                <a:latin typeface="IntelOne Text"/>
                <a:ea typeface="Intel Clear Hans"/>
                <a:cs typeface="+mn-cs"/>
              </a:rPr>
              <a:t>正常</a:t>
            </a:r>
            <a:endParaRPr kumimoji="0" lang="en-US" sz="1800" b="0" i="0" u="none" strike="noStrike" kern="1200" cap="none" spc="0" normalizeH="0" baseline="0" noProof="0">
              <a:ln>
                <a:noFill/>
              </a:ln>
              <a:solidFill>
                <a:prstClr val="black"/>
              </a:solidFill>
              <a:effectLst/>
              <a:uLnTx/>
              <a:uFillTx/>
              <a:latin typeface="IntelOne Text"/>
              <a:ea typeface="Intel Clear Hans"/>
              <a:cs typeface="+mn-cs"/>
            </a:endParaRPr>
          </a:p>
        </p:txBody>
      </p:sp>
      <p:sp>
        <p:nvSpPr>
          <p:cNvPr id="9" name="TextBox 8">
            <a:extLst>
              <a:ext uri="{FF2B5EF4-FFF2-40B4-BE49-F238E27FC236}">
                <a16:creationId xmlns:a16="http://schemas.microsoft.com/office/drawing/2014/main" id="{46E153D5-2211-06B0-F9EB-9E3551F37189}"/>
              </a:ext>
            </a:extLst>
          </p:cNvPr>
          <p:cNvSpPr txBox="1"/>
          <p:nvPr/>
        </p:nvSpPr>
        <p:spPr>
          <a:xfrm>
            <a:off x="7086459" y="1357663"/>
            <a:ext cx="133882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a:ln>
                  <a:noFill/>
                </a:ln>
                <a:solidFill>
                  <a:prstClr val="black"/>
                </a:solidFill>
                <a:effectLst/>
                <a:uLnTx/>
                <a:uFillTx/>
                <a:latin typeface="IntelOne Text"/>
                <a:ea typeface="Intel Clear Hans"/>
                <a:cs typeface="+mn-cs"/>
              </a:rPr>
              <a:t>细菌性肺炎</a:t>
            </a:r>
            <a:endParaRPr kumimoji="0" lang="en-US" sz="1800" b="0" i="0" u="none" strike="noStrike" kern="1200" cap="none" spc="0" normalizeH="0" baseline="0" noProof="0">
              <a:ln>
                <a:noFill/>
              </a:ln>
              <a:solidFill>
                <a:prstClr val="black"/>
              </a:solidFill>
              <a:effectLst/>
              <a:uLnTx/>
              <a:uFillTx/>
              <a:latin typeface="IntelOne Text"/>
              <a:ea typeface="Intel Clear Hans"/>
              <a:cs typeface="+mn-cs"/>
            </a:endParaRPr>
          </a:p>
        </p:txBody>
      </p:sp>
      <p:sp>
        <p:nvSpPr>
          <p:cNvPr id="10" name="TextBox 9">
            <a:extLst>
              <a:ext uri="{FF2B5EF4-FFF2-40B4-BE49-F238E27FC236}">
                <a16:creationId xmlns:a16="http://schemas.microsoft.com/office/drawing/2014/main" id="{71637098-2D74-53D6-E69F-04E92E3BB19E}"/>
              </a:ext>
            </a:extLst>
          </p:cNvPr>
          <p:cNvSpPr txBox="1"/>
          <p:nvPr/>
        </p:nvSpPr>
        <p:spPr>
          <a:xfrm>
            <a:off x="10853172" y="1348065"/>
            <a:ext cx="133882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a:ln>
                  <a:noFill/>
                </a:ln>
                <a:solidFill>
                  <a:prstClr val="black"/>
                </a:solidFill>
                <a:effectLst/>
                <a:uLnTx/>
                <a:uFillTx/>
                <a:latin typeface="IntelOne Text"/>
                <a:ea typeface="Intel Clear Hans"/>
                <a:cs typeface="+mn-cs"/>
              </a:rPr>
              <a:t>病毒性肺炎</a:t>
            </a:r>
            <a:endParaRPr kumimoji="0" lang="en-US" sz="1800" b="0" i="0" u="none" strike="noStrike" kern="1200" cap="none" spc="0" normalizeH="0" baseline="0" noProof="0">
              <a:ln>
                <a:noFill/>
              </a:ln>
              <a:solidFill>
                <a:prstClr val="black"/>
              </a:solidFill>
              <a:effectLst/>
              <a:uLnTx/>
              <a:uFillTx/>
              <a:latin typeface="IntelOne Text"/>
              <a:ea typeface="Intel Clear Hans"/>
              <a:cs typeface="+mn-cs"/>
            </a:endParaRPr>
          </a:p>
        </p:txBody>
      </p:sp>
    </p:spTree>
    <p:extLst>
      <p:ext uri="{BB962C8B-B14F-4D97-AF65-F5344CB8AC3E}">
        <p14:creationId xmlns:p14="http://schemas.microsoft.com/office/powerpoint/2010/main" val="12776833"/>
      </p:ext>
    </p:extLst>
  </p:cSld>
  <p:clrMapOvr>
    <a:masterClrMapping/>
  </p:clrMapOvr>
</p:sld>
</file>

<file path=ppt/theme/theme1.xml><?xml version="1.0" encoding="utf-8"?>
<a:theme xmlns:a="http://schemas.openxmlformats.org/drawingml/2006/main" name="25_BasicWhite">
  <a:themeElements>
    <a:clrScheme name="Intel2020">
      <a:dk1>
        <a:srgbClr val="000000"/>
      </a:dk1>
      <a:lt1>
        <a:srgbClr val="FFFFFF"/>
      </a:lt1>
      <a:dk2>
        <a:srgbClr val="004A86"/>
      </a:dk2>
      <a:lt2>
        <a:srgbClr val="525252"/>
      </a:lt2>
      <a:accent1>
        <a:srgbClr val="0068B5"/>
      </a:accent1>
      <a:accent2>
        <a:srgbClr val="00C7FD"/>
      </a:accent2>
      <a:accent3>
        <a:srgbClr val="F6CB4B"/>
      </a:accent3>
      <a:accent4>
        <a:srgbClr val="D96930"/>
      </a:accent4>
      <a:accent5>
        <a:srgbClr val="8F5DA2"/>
      </a:accent5>
      <a:accent6>
        <a:srgbClr val="8BAE46"/>
      </a:accent6>
      <a:hlink>
        <a:srgbClr val="0068B5"/>
      </a:hlink>
      <a:folHlink>
        <a:srgbClr val="0068B5"/>
      </a:folHlink>
    </a:clrScheme>
    <a:fontScheme name="Custom 11">
      <a:majorFont>
        <a:latin typeface="Intel Clear Light"/>
        <a:ea typeface="Helvetica Neue"/>
        <a:cs typeface="Helvetica Neue"/>
      </a:majorFont>
      <a:minorFont>
        <a:latin typeface="Intel Clear"/>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none" lIns="0" tIns="0" rIns="0" bIns="0" numCol="1" spcCol="38100" rtlCol="0" anchor="t" anchorCtr="0">
        <a:spAutoFit/>
      </a:bodyPr>
      <a:lstStyle>
        <a:defPPr marL="0" marR="0" indent="0" algn="l" defTabSz="2438338" rtl="0" fontAlgn="auto" latinLnBrk="0" hangingPunct="0">
          <a:lnSpc>
            <a:spcPct val="100000"/>
          </a:lnSpc>
          <a:spcBef>
            <a:spcPts val="0"/>
          </a:spcBef>
          <a:spcAft>
            <a:spcPts val="0"/>
          </a:spcAft>
          <a:buClrTx/>
          <a:buSzTx/>
          <a:buFontTx/>
          <a:buNone/>
          <a:tabLst/>
          <a:defRPr kumimoji="0" b="0" i="0" u="none" strike="noStrike" cap="none" spc="0" normalizeH="0" baseline="0" dirty="0" err="1" smtClean="0">
            <a:ln>
              <a:noFill/>
            </a:ln>
            <a:solidFill>
              <a:schemeClr val="tx2"/>
            </a:solidFill>
            <a:effectLst/>
            <a:uFillTx/>
            <a:latin typeface="+mn-lt"/>
            <a:ea typeface="+mn-ea"/>
            <a:cs typeface="+mn-cs"/>
            <a:sym typeface="Helvetica Neue"/>
          </a:defRPr>
        </a:def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Intel_Internal_PPT_Template_White_Intel_Internal _PPT_Template_Final" id="{C3456016-2AA3-D34E-86BF-A1D609CAAC0C}" vid="{9A918FA0-80F6-F84A-9634-3248CA2F271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主题">
      <a:majorFont>
        <a:latin typeface="IntelOne Display Light"/>
        <a:ea typeface="Intel Clear Hans Light"/>
        <a:cs typeface=""/>
      </a:majorFont>
      <a:minorFont>
        <a:latin typeface="IntelOne Text"/>
        <a:ea typeface="Intel Clear Han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46b5e5b8-aa4b-43c7-aa4a-5deefdd27431">
      <Terms xmlns="http://schemas.microsoft.com/office/infopath/2007/PartnerControls"/>
    </lcf76f155ced4ddcb4097134ff3c332f>
    <TaxCatchAll xmlns="a7bc6c04-a6f3-4b85-abcc-278c78dc556b"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DEB5EC108112C4AACB011763034394F" ma:contentTypeVersion="17" ma:contentTypeDescription="Create a new document." ma:contentTypeScope="" ma:versionID="4d516fedd29b935fbfa058c3651facc4">
  <xsd:schema xmlns:xsd="http://www.w3.org/2001/XMLSchema" xmlns:xs="http://www.w3.org/2001/XMLSchema" xmlns:p="http://schemas.microsoft.com/office/2006/metadata/properties" xmlns:ns2="46b5e5b8-aa4b-43c7-aa4a-5deefdd27431" xmlns:ns3="770d00fd-782d-44f8-9ce2-b95561456b0d" xmlns:ns4="a7bc6c04-a6f3-4b85-abcc-278c78dc556b" targetNamespace="http://schemas.microsoft.com/office/2006/metadata/properties" ma:root="true" ma:fieldsID="b17acc59779cd645bc9cbf3ad917545f" ns2:_="" ns3:_="" ns4:_="">
    <xsd:import namespace="46b5e5b8-aa4b-43c7-aa4a-5deefdd27431"/>
    <xsd:import namespace="770d00fd-782d-44f8-9ce2-b95561456b0d"/>
    <xsd:import namespace="a7bc6c04-a6f3-4b85-abcc-278c78dc556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lcf76f155ced4ddcb4097134ff3c332f" minOccurs="0"/>
                <xsd:element ref="ns4:TaxCatchAll" minOccurs="0"/>
                <xsd:element ref="ns2:MediaServiceObjectDetectorVersion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b5e5b8-aa4b-43c7-aa4a-5deefdd2743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72a7515c-90a7-421b-ad67-16208a05513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Location" ma:index="24"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70d00fd-782d-44f8-9ce2-b95561456b0d"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7bc6c04-a6f3-4b85-abcc-278c78dc556b"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6f1f51c9-2023-4aa3-a076-f30b3749ebe0}" ma:internalName="TaxCatchAll" ma:showField="CatchAllData" ma:web="770d00fd-782d-44f8-9ce2-b95561456b0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FAD803F-FCEF-4F0D-B4B3-74237C65A7FB}">
  <ds:schemaRefs>
    <ds:schemaRef ds:uri="http://schemas.microsoft.com/sharepoint/v3/contenttype/forms"/>
  </ds:schemaRefs>
</ds:datastoreItem>
</file>

<file path=customXml/itemProps2.xml><?xml version="1.0" encoding="utf-8"?>
<ds:datastoreItem xmlns:ds="http://schemas.openxmlformats.org/officeDocument/2006/customXml" ds:itemID="{F56A9F99-D41A-44A8-85A9-780110C5B518}">
  <ds:schemaRefs>
    <ds:schemaRef ds:uri="http://schemas.microsoft.com/office/2006/metadata/properties"/>
    <ds:schemaRef ds:uri="http://schemas.microsoft.com/office/2006/documentManagement/types"/>
    <ds:schemaRef ds:uri="http://purl.org/dc/terms/"/>
    <ds:schemaRef ds:uri="46b5e5b8-aa4b-43c7-aa4a-5deefdd27431"/>
    <ds:schemaRef ds:uri="http://schemas.microsoft.com/office/infopath/2007/PartnerControls"/>
    <ds:schemaRef ds:uri="http://purl.org/dc/elements/1.1/"/>
    <ds:schemaRef ds:uri="http://www.w3.org/XML/1998/namespace"/>
    <ds:schemaRef ds:uri="http://purl.org/dc/dcmitype/"/>
    <ds:schemaRef ds:uri="a7bc6c04-a6f3-4b85-abcc-278c78dc556b"/>
    <ds:schemaRef ds:uri="http://schemas.openxmlformats.org/package/2006/metadata/core-properties"/>
    <ds:schemaRef ds:uri="770d00fd-782d-44f8-9ce2-b95561456b0d"/>
  </ds:schemaRefs>
</ds:datastoreItem>
</file>

<file path=customXml/itemProps3.xml><?xml version="1.0" encoding="utf-8"?>
<ds:datastoreItem xmlns:ds="http://schemas.openxmlformats.org/officeDocument/2006/customXml" ds:itemID="{84E6C570-93AD-4932-8920-DFF17AA1CB2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6b5e5b8-aa4b-43c7-aa4a-5deefdd27431"/>
    <ds:schemaRef ds:uri="770d00fd-782d-44f8-9ce2-b95561456b0d"/>
    <ds:schemaRef ds:uri="a7bc6c04-a6f3-4b85-abcc-278c78dc556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46c98d88-e344-4ed4-8496-4ed7712e255d}" enabled="0" method="" siteId="{46c98d88-e344-4ed4-8496-4ed7712e255d}" removed="1"/>
</clbl:labelList>
</file>

<file path=docProps/app.xml><?xml version="1.0" encoding="utf-8"?>
<Properties xmlns="http://schemas.openxmlformats.org/officeDocument/2006/extended-properties" xmlns:vt="http://schemas.openxmlformats.org/officeDocument/2006/docPropsVTypes">
  <TotalTime>939</TotalTime>
  <Words>3635</Words>
  <Application>Microsoft Office PowerPoint</Application>
  <PresentationFormat>Widescreen</PresentationFormat>
  <Paragraphs>180</Paragraphs>
  <Slides>15</Slides>
  <Notes>1</Notes>
  <HiddenSlides>0</HiddenSlides>
  <MMClips>0</MMClips>
  <ScaleCrop>false</ScaleCrop>
  <HeadingPairs>
    <vt:vector size="8" baseType="variant">
      <vt:variant>
        <vt:lpstr>Fonts Used</vt:lpstr>
      </vt:variant>
      <vt:variant>
        <vt:i4>24</vt:i4>
      </vt:variant>
      <vt:variant>
        <vt:lpstr>Theme</vt:lpstr>
      </vt:variant>
      <vt:variant>
        <vt:i4>3</vt:i4>
      </vt:variant>
      <vt:variant>
        <vt:lpstr>Embedded OLE Servers</vt:lpstr>
      </vt:variant>
      <vt:variant>
        <vt:i4>1</vt:i4>
      </vt:variant>
      <vt:variant>
        <vt:lpstr>Slide Titles</vt:lpstr>
      </vt:variant>
      <vt:variant>
        <vt:i4>15</vt:i4>
      </vt:variant>
    </vt:vector>
  </HeadingPairs>
  <TitlesOfParts>
    <vt:vector size="43" baseType="lpstr">
      <vt:lpstr>Arial Unicode MS</vt:lpstr>
      <vt:lpstr>等线</vt:lpstr>
      <vt:lpstr>等线 Light</vt:lpstr>
      <vt:lpstr>Helvetica Neue</vt:lpstr>
      <vt:lpstr>Helvetica Neue Medium</vt:lpstr>
      <vt:lpstr>Intel Clear Hans</vt:lpstr>
      <vt:lpstr>Intel Clear Hans Light</vt:lpstr>
      <vt:lpstr>intel-clear</vt:lpstr>
      <vt:lpstr>Inter</vt:lpstr>
      <vt:lpstr>Arial</vt:lpstr>
      <vt:lpstr>Calibri</vt:lpstr>
      <vt:lpstr>Calibri Light</vt:lpstr>
      <vt:lpstr>Courier New</vt:lpstr>
      <vt:lpstr>Helvetica</vt:lpstr>
      <vt:lpstr>Intel Clear</vt:lpstr>
      <vt:lpstr>Intel Clear Light</vt:lpstr>
      <vt:lpstr>Intel Clear Pro</vt:lpstr>
      <vt:lpstr>IntelOne Display Light</vt:lpstr>
      <vt:lpstr>IntelOne Display Regular</vt:lpstr>
      <vt:lpstr>IntelOne Text</vt:lpstr>
      <vt:lpstr>IntelOne Text Light</vt:lpstr>
      <vt:lpstr>Segoe UI</vt:lpstr>
      <vt:lpstr>Times New Roman</vt:lpstr>
      <vt:lpstr>Wingdings</vt:lpstr>
      <vt:lpstr>25_BasicWhite</vt:lpstr>
      <vt:lpstr>自定义设计方案</vt:lpstr>
      <vt:lpstr>Office 主题</vt:lpstr>
      <vt:lpstr>PDF</vt:lpstr>
      <vt:lpstr>校企合作课程</vt:lpstr>
      <vt:lpstr>The Intel® Academic Program for oneAPI Fostering the advancement of innovation in the academic</vt:lpstr>
      <vt:lpstr>中国区合作高校</vt:lpstr>
      <vt:lpstr>校企合作课程内容</vt:lpstr>
      <vt:lpstr>讲师介绍</vt:lpstr>
      <vt:lpstr>AI 作业一：信用卡交易欺诈检测 </vt:lpstr>
      <vt:lpstr>AI 作业一 数据集补充信息</vt:lpstr>
      <vt:lpstr>AI 作业二：医学成像诊断检测</vt:lpstr>
      <vt:lpstr>AI 作业二：医学成像诊断检测</vt:lpstr>
      <vt:lpstr>AI 作业二： 数据集补充信息</vt:lpstr>
      <vt:lpstr>SYCL作业</vt:lpstr>
      <vt:lpstr>PowerPoint Presentation</vt:lpstr>
      <vt:lpstr>PowerPoint Presentation</vt:lpstr>
      <vt:lpstr>PowerPoint Presentation</vt:lpstr>
      <vt:lpstr>Intel® Student Ambassador for oneAPI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Tierney, Kristin</dc:creator>
  <cp:lastModifiedBy>Zheng, Yanfei</cp:lastModifiedBy>
  <cp:revision>37</cp:revision>
  <cp:lastPrinted>2023-02-16T21:52:34Z</cp:lastPrinted>
  <dcterms:created xsi:type="dcterms:W3CDTF">2023-01-23T20:09:08Z</dcterms:created>
  <dcterms:modified xsi:type="dcterms:W3CDTF">2023-10-13T01:11:10Z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0x0101006DEB5EC108112C4AACB011763034394F</vt:lpwstr>
  </property>
  <property fmtid="{D5CDD505-2E9C-101B-9397-08002B2CF9AE}" pid="3" name="MediaServiceImageTags">
    <vt:lpwstr/>
  </property>
</Properties>
</file>