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DE2CD-E1ED-9A27-00F3-42977F46B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5542A-648F-0A80-A7EB-7E6B05E4F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DC8B1-DDE5-4C55-6EC4-27D0C010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02D7A-CC10-CD30-FA1F-59B97CC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FE22BD-DC93-B368-B7DC-26E2B67E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456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191EC-7E79-2480-2E6A-8D3B32B5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1FFD3E-CC83-343D-5DDA-0B2CD0116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22872-9E1F-5AC7-053B-A72A6E0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0A2CD-823B-587F-332B-862F3F15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8B406-1244-32D8-187B-6E618142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843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D9BE6-24C9-17CF-D970-ABF2C807D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0A6444-D572-005E-E755-952CFA5E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0DA2F-A324-92AE-E0C1-1E887CE3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14D6D3-BD03-EC34-35D6-2F19E081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81676-C805-6D57-B6FB-6C780083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15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B665A-31F0-2E59-0D5C-23B842A2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1192A-7B02-2508-6002-82FE87D8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29C42-7CB0-FE19-B330-2897B480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969FD-C29A-9D4E-1FDB-D8BAFC1E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14B62-2D44-4F15-1D3C-EC31BD5B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2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0FCD-67C1-457A-F565-48C3C84F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38E3FF-A444-FEE6-EC45-F7426D85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4A989-B8EE-775B-4C40-788B6BC4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802C4-93BA-AEB3-1C1B-33FFD8A2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C4749-DF65-5F5A-D53D-D761CFF5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55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6E9D6-E8CE-D742-0091-64998BC0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9B9E8-F869-805E-D89E-AB158052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358769-2D73-FBA6-D360-F9671700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429E7E-ADA6-17D8-580F-EEA85770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0762C1-34B2-D770-483A-2480F3D1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ECAEAE-2B1C-5604-B542-FC0BEA95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2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52BCB-EA0C-1F3D-37DE-7B0CE65B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AD1E4-B36F-9BA9-A07C-BBE394A6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31D086-6CEC-4500-A18F-7F098D91F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4DAE80-ED3E-CB57-9770-5B27EFFC3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1A5A9E-6C0A-B226-D60E-56B11A6F8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4544EC-E6E4-EB4B-8E79-7B9C2ED6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AEFA70-6697-C8B8-82EB-8A34B958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1F324F-6708-6CCF-B520-EA2DA8F1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6C18-826E-16B6-BF5A-FD64120C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2B41DB-189B-4A97-D1DD-F5DDA3BE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3E2450-B1BC-A164-3429-4D2FEF4F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8F8EB2-BF6E-2700-31E6-79C049B2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125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18909B-B1E1-8BDC-23DC-DCD2446E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DC5F07-F6D8-58E5-AE71-600A09DF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7E05AE-E6F0-00E7-4BF3-561D38BF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383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57A00-0832-2AB9-34CB-9DBB4BA8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83D1E6-8A48-2D74-9DE4-43C7DF02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706FE-A45E-ECCA-85F8-E5757550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F4ABFA-EFB5-5B94-140D-FC60B94D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8D836-E337-9686-5A2A-AE1C8297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B7CFC4-5FA9-D1BD-82B9-381D6945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64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EA73A-92B2-0A79-FA40-1433B417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DA98B6-2028-ECBF-E92A-B42FC9A6A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451B46-639B-74D2-A2D9-FB09EBFCD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54087-9E11-FDB5-C3AA-9648534B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4416AC-5039-5703-CC22-BFD8FF55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3B315B-8440-66F3-54CB-DC36E7A5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097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7A1E34-DEB6-D770-9FD6-7C7A5988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E8C832-C6A5-CBB3-4F58-E6A20C42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17AA7-DC3C-5AA3-AEFA-849AED469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C8B78-4CE7-4745-B714-B3D74CE75516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0DE56-C925-723A-6C73-6F72B3A1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2B0A4-F07B-B812-F196-3D3C51671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7538-48C9-4D3E-9E8E-3C53AA962D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511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4CD059D-F655-FDBD-E13F-90B1C0B793A6}"/>
              </a:ext>
            </a:extLst>
          </p:cNvPr>
          <p:cNvSpPr/>
          <p:nvPr/>
        </p:nvSpPr>
        <p:spPr>
          <a:xfrm>
            <a:off x="3279087" y="3942589"/>
            <a:ext cx="927652" cy="521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España sigue a la cola de Europa en el Índice de la Percepción de la  Corrupción - Revista Haz">
            <a:extLst>
              <a:ext uri="{FF2B5EF4-FFF2-40B4-BE49-F238E27FC236}">
                <a16:creationId xmlns:a16="http://schemas.microsoft.com/office/drawing/2014/main" id="{C8581924-D8B5-11A8-54E4-81C984EC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3" y="1656521"/>
            <a:ext cx="8572500" cy="485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0C5344F-BBDC-5500-C159-11A495565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6" y="1266800"/>
            <a:ext cx="8057119" cy="4754171"/>
          </a:xfrm>
        </p:spPr>
        <p:txBody>
          <a:bodyPr/>
          <a:lstStyle/>
          <a:p>
            <a:r>
              <a:rPr lang="es-PE" dirty="0"/>
              <a:t>Titulo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GRAFICO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6952CA-EC7D-FC88-FB2A-0BC7C2490043}"/>
              </a:ext>
            </a:extLst>
          </p:cNvPr>
          <p:cNvSpPr txBox="1"/>
          <p:nvPr/>
        </p:nvSpPr>
        <p:spPr>
          <a:xfrm>
            <a:off x="543339" y="294554"/>
            <a:ext cx="49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Índice de Corrupción en los países de Europa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C5D9C8-CED8-67AD-C819-EF808FB81765}"/>
              </a:ext>
            </a:extLst>
          </p:cNvPr>
          <p:cNvSpPr txBox="1"/>
          <p:nvPr/>
        </p:nvSpPr>
        <p:spPr>
          <a:xfrm>
            <a:off x="9115837" y="1150008"/>
            <a:ext cx="29869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Principales Notes</a:t>
            </a:r>
          </a:p>
          <a:p>
            <a:pPr marL="285750" indent="-285750">
              <a:buFontTx/>
              <a:buChar char="-"/>
            </a:pPr>
            <a:r>
              <a:rPr lang="es-PE" dirty="0"/>
              <a:t>En rusia no gobierna Putin sino los hijos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A 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B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C</a:t>
            </a:r>
          </a:p>
          <a:p>
            <a:pPr marL="742950" lvl="1" indent="-285750">
              <a:buFontTx/>
              <a:buChar char="-"/>
            </a:pPr>
            <a:endParaRPr lang="es-PE" dirty="0"/>
          </a:p>
          <a:p>
            <a:pPr marL="742950" lvl="1" indent="-285750">
              <a:buFontTx/>
              <a:buChar char="-"/>
            </a:pPr>
            <a:endParaRPr lang="es-PE" dirty="0"/>
          </a:p>
          <a:p>
            <a:pPr marL="742950" lvl="1" indent="-285750">
              <a:buFontTx/>
              <a:buChar char="-"/>
            </a:pPr>
            <a:r>
              <a:rPr lang="es-PE" dirty="0"/>
              <a:t>Grafico Adicional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Grafico estático con aspectos de Croacia, PBI otras variables socioeconómicas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Comparación</a:t>
            </a:r>
          </a:p>
          <a:p>
            <a:pPr marL="742950" lvl="1" indent="-285750">
              <a:buFontTx/>
              <a:buChar char="-"/>
            </a:pPr>
            <a:endParaRPr lang="es-PE" dirty="0"/>
          </a:p>
          <a:p>
            <a:pPr marL="742950" lvl="1" indent="-285750">
              <a:buFontTx/>
              <a:buChar char="-"/>
            </a:pPr>
            <a:r>
              <a:rPr lang="es-PE" dirty="0"/>
              <a:t>País mas corrupto en cada continente grafico de barra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7E121B-2131-179D-2792-8333DD1BAAAD}"/>
              </a:ext>
            </a:extLst>
          </p:cNvPr>
          <p:cNvSpPr/>
          <p:nvPr/>
        </p:nvSpPr>
        <p:spPr>
          <a:xfrm>
            <a:off x="4551293" y="3034285"/>
            <a:ext cx="927652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B80D4B9-0892-E940-DA12-95709D3C065E}"/>
              </a:ext>
            </a:extLst>
          </p:cNvPr>
          <p:cNvSpPr/>
          <p:nvPr/>
        </p:nvSpPr>
        <p:spPr>
          <a:xfrm>
            <a:off x="543338" y="1266799"/>
            <a:ext cx="8413677" cy="4754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980866-C5D5-3F72-D935-EC9120C88687}"/>
              </a:ext>
            </a:extLst>
          </p:cNvPr>
          <p:cNvSpPr txBox="1"/>
          <p:nvPr/>
        </p:nvSpPr>
        <p:spPr>
          <a:xfrm>
            <a:off x="569320" y="780676"/>
            <a:ext cx="826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https://github.com/datasets/corruption-perceptions-index/blob/master/data/cpi.csv</a:t>
            </a:r>
          </a:p>
        </p:txBody>
      </p:sp>
    </p:spTree>
    <p:extLst>
      <p:ext uri="{BB962C8B-B14F-4D97-AF65-F5344CB8AC3E}">
        <p14:creationId xmlns:p14="http://schemas.microsoft.com/office/powerpoint/2010/main" val="23172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4CD059D-F655-FDBD-E13F-90B1C0B793A6}"/>
              </a:ext>
            </a:extLst>
          </p:cNvPr>
          <p:cNvSpPr/>
          <p:nvPr/>
        </p:nvSpPr>
        <p:spPr>
          <a:xfrm>
            <a:off x="3279087" y="3942589"/>
            <a:ext cx="927652" cy="521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C5344F-BBDC-5500-C159-11A495565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6" y="1266800"/>
            <a:ext cx="8057119" cy="4754171"/>
          </a:xfrm>
        </p:spPr>
        <p:txBody>
          <a:bodyPr/>
          <a:lstStyle/>
          <a:p>
            <a:r>
              <a:rPr lang="es-PE" dirty="0"/>
              <a:t>Titulo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GRAFICO de Barras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6952CA-EC7D-FC88-FB2A-0BC7C2490043}"/>
              </a:ext>
            </a:extLst>
          </p:cNvPr>
          <p:cNvSpPr txBox="1"/>
          <p:nvPr/>
        </p:nvSpPr>
        <p:spPr>
          <a:xfrm>
            <a:off x="543339" y="294554"/>
            <a:ext cx="533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Principales Países con corrupción en </a:t>
            </a:r>
            <a:r>
              <a:rPr lang="es-PE" dirty="0" err="1"/>
              <a:t>europa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C5D9C8-CED8-67AD-C819-EF808FB81765}"/>
              </a:ext>
            </a:extLst>
          </p:cNvPr>
          <p:cNvSpPr txBox="1"/>
          <p:nvPr/>
        </p:nvSpPr>
        <p:spPr>
          <a:xfrm>
            <a:off x="8940018" y="1381538"/>
            <a:ext cx="298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Principales Notes</a:t>
            </a:r>
          </a:p>
          <a:p>
            <a:pPr marL="285750" indent="-285750">
              <a:buFontTx/>
              <a:buChar char="-"/>
            </a:pPr>
            <a:r>
              <a:rPr lang="es-PE" dirty="0"/>
              <a:t>En rusia no gobierna Putin sino los hijos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A 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B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C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7E121B-2131-179D-2792-8333DD1BAAAD}"/>
              </a:ext>
            </a:extLst>
          </p:cNvPr>
          <p:cNvSpPr/>
          <p:nvPr/>
        </p:nvSpPr>
        <p:spPr>
          <a:xfrm>
            <a:off x="4551293" y="3034285"/>
            <a:ext cx="927652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24D68ED-C2DD-DE99-F6A8-AADD23519BFB}"/>
              </a:ext>
            </a:extLst>
          </p:cNvPr>
          <p:cNvSpPr/>
          <p:nvPr/>
        </p:nvSpPr>
        <p:spPr>
          <a:xfrm>
            <a:off x="543339" y="1266799"/>
            <a:ext cx="7460974" cy="4754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344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4CD059D-F655-FDBD-E13F-90B1C0B793A6}"/>
              </a:ext>
            </a:extLst>
          </p:cNvPr>
          <p:cNvSpPr/>
          <p:nvPr/>
        </p:nvSpPr>
        <p:spPr>
          <a:xfrm>
            <a:off x="3279087" y="3942589"/>
            <a:ext cx="927652" cy="521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C5344F-BBDC-5500-C159-11A495565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6" y="1266800"/>
            <a:ext cx="8057119" cy="4754171"/>
          </a:xfrm>
        </p:spPr>
        <p:txBody>
          <a:bodyPr/>
          <a:lstStyle/>
          <a:p>
            <a:r>
              <a:rPr lang="es-PE" dirty="0"/>
              <a:t>Titulo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GRAFICO Animado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6952CA-EC7D-FC88-FB2A-0BC7C2490043}"/>
              </a:ext>
            </a:extLst>
          </p:cNvPr>
          <p:cNvSpPr txBox="1"/>
          <p:nvPr/>
        </p:nvSpPr>
        <p:spPr>
          <a:xfrm>
            <a:off x="543339" y="294554"/>
            <a:ext cx="533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Crecimiento de la Corrupción en los últimos 5 años en los países de Europa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C5D9C8-CED8-67AD-C819-EF808FB81765}"/>
              </a:ext>
            </a:extLst>
          </p:cNvPr>
          <p:cNvSpPr txBox="1"/>
          <p:nvPr/>
        </p:nvSpPr>
        <p:spPr>
          <a:xfrm>
            <a:off x="8940018" y="1381538"/>
            <a:ext cx="298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Principales Notes</a:t>
            </a:r>
          </a:p>
          <a:p>
            <a:pPr marL="285750" indent="-285750">
              <a:buFontTx/>
              <a:buChar char="-"/>
            </a:pPr>
            <a:r>
              <a:rPr lang="es-PE" dirty="0"/>
              <a:t>En rusia no gobierna Putin sino los hijos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A 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B</a:t>
            </a:r>
          </a:p>
          <a:p>
            <a:pPr marL="742950" lvl="1" indent="-285750">
              <a:buFontTx/>
              <a:buChar char="-"/>
            </a:pPr>
            <a:r>
              <a:rPr lang="es-PE" dirty="0"/>
              <a:t>C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7E121B-2131-179D-2792-8333DD1BAAAD}"/>
              </a:ext>
            </a:extLst>
          </p:cNvPr>
          <p:cNvSpPr/>
          <p:nvPr/>
        </p:nvSpPr>
        <p:spPr>
          <a:xfrm>
            <a:off x="4551293" y="3034285"/>
            <a:ext cx="927652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101003-1F65-1DA8-6251-36357813F24A}"/>
              </a:ext>
            </a:extLst>
          </p:cNvPr>
          <p:cNvSpPr/>
          <p:nvPr/>
        </p:nvSpPr>
        <p:spPr>
          <a:xfrm>
            <a:off x="543339" y="1266799"/>
            <a:ext cx="7460974" cy="4754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1656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118</Words>
  <Application>Microsoft Office PowerPoint</Application>
  <PresentationFormat>Panorámica</PresentationFormat>
  <Paragraphs>38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Duarte, Fred</dc:creator>
  <cp:lastModifiedBy>Duarte, Fred</cp:lastModifiedBy>
  <cp:revision>2</cp:revision>
  <dcterms:created xsi:type="dcterms:W3CDTF">2022-11-19T01:48:53Z</dcterms:created>
  <dcterms:modified xsi:type="dcterms:W3CDTF">2022-11-25T13:28:41Z</dcterms:modified>
</cp:coreProperties>
</file>