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548F-DACD-4C81-99E4-9EA53AE2CF8D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D991-59F5-47CF-857D-04F224255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3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548F-DACD-4C81-99E4-9EA53AE2CF8D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D991-59F5-47CF-857D-04F224255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97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548F-DACD-4C81-99E4-9EA53AE2CF8D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D991-59F5-47CF-857D-04F224255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5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548F-DACD-4C81-99E4-9EA53AE2CF8D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D991-59F5-47CF-857D-04F224255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1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548F-DACD-4C81-99E4-9EA53AE2CF8D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D991-59F5-47CF-857D-04F224255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31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548F-DACD-4C81-99E4-9EA53AE2CF8D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D991-59F5-47CF-857D-04F224255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5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548F-DACD-4C81-99E4-9EA53AE2CF8D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D991-59F5-47CF-857D-04F224255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5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548F-DACD-4C81-99E4-9EA53AE2CF8D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D991-59F5-47CF-857D-04F224255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0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548F-DACD-4C81-99E4-9EA53AE2CF8D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D991-59F5-47CF-857D-04F224255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3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548F-DACD-4C81-99E4-9EA53AE2CF8D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D991-59F5-47CF-857D-04F224255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7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548F-DACD-4C81-99E4-9EA53AE2CF8D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8D991-59F5-47CF-857D-04F224255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5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548F-DACD-4C81-99E4-9EA53AE2CF8D}" type="datetimeFigureOut">
              <a:rPr lang="ko-KR" altLang="en-US" smtClean="0"/>
              <a:t>2016-01-19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8D991-59F5-47CF-857D-04F224255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6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Feedback to polish FDUROOT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8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8"/>
            <a:ext cx="9174688" cy="6725810"/>
          </a:xfrm>
        </p:spPr>
      </p:pic>
    </p:spTree>
    <p:extLst>
      <p:ext uri="{BB962C8B-B14F-4D97-AF65-F5344CB8AC3E}">
        <p14:creationId xmlns:p14="http://schemas.microsoft.com/office/powerpoint/2010/main" val="13399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of our site.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First, I looked around some websites having position like FUDROOT </a:t>
            </a:r>
          </a:p>
          <a:p>
            <a:r>
              <a:rPr lang="en-US" altLang="ko-KR" dirty="0" smtClean="0"/>
              <a:t>I considered, Berkeley website is quite neat !.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44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See the </a:t>
            </a:r>
            <a:r>
              <a:rPr lang="en-US" altLang="ko-KR" dirty="0" err="1" smtClean="0"/>
              <a:t>berkeley’s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2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 hidden="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36496" cy="6700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07504" y="260648"/>
            <a:ext cx="8928991" cy="5400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7504" y="3068960"/>
            <a:ext cx="8208912" cy="35283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26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9800" dirty="0"/>
              <a:t>比较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1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50" y="18187"/>
            <a:ext cx="9300480" cy="68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6512" y="1772816"/>
            <a:ext cx="6768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我觉</a:t>
            </a:r>
            <a:r>
              <a:rPr lang="zh-CN" altLang="en-US" b="1" dirty="0" smtClean="0">
                <a:solidFill>
                  <a:srgbClr val="FF0000"/>
                </a:solidFill>
              </a:rPr>
              <a:t>得，虽然这网站没有什么提别的</a:t>
            </a:r>
            <a:r>
              <a:rPr lang="en-US" altLang="zh-CN" b="1" dirty="0" smtClean="0">
                <a:solidFill>
                  <a:srgbClr val="FF0000"/>
                </a:solidFill>
              </a:rPr>
              <a:t>design, </a:t>
            </a:r>
            <a:r>
              <a:rPr lang="zh-CN" altLang="en-US" b="1" dirty="0" smtClean="0">
                <a:solidFill>
                  <a:srgbClr val="FF0000"/>
                </a:solidFill>
              </a:rPr>
              <a:t>很干净利落，也端正。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BERKELEY SITE </a:t>
            </a:r>
            <a:r>
              <a:rPr lang="zh-CN" altLang="en-US" b="1" dirty="0" smtClean="0">
                <a:solidFill>
                  <a:srgbClr val="FF0000"/>
                </a:solidFill>
              </a:rPr>
              <a:t>根本选蓝色，比如字体，底色全是蓝色。有统一感。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那我来觉得，我们网站也要选一个色，或者可以模仿这网站的构成。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85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8963</TotalTime>
  <Words>117</Words>
  <Application>Microsoft Office PowerPoint</Application>
  <PresentationFormat>화면 슬라이드 쇼(4:3)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Feedback to polish FDUROOT</vt:lpstr>
      <vt:lpstr>PowerPoint 프레젠테이션</vt:lpstr>
      <vt:lpstr>Model of our site.</vt:lpstr>
      <vt:lpstr>See the berkeley’s </vt:lpstr>
      <vt:lpstr>PowerPoint 프레젠테이션</vt:lpstr>
      <vt:lpstr>比较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to polish FDUROOT</dc:title>
  <dc:creator>Evan</dc:creator>
  <cp:lastModifiedBy>Evan</cp:lastModifiedBy>
  <cp:revision>6</cp:revision>
  <dcterms:created xsi:type="dcterms:W3CDTF">2016-01-19T11:27:06Z</dcterms:created>
  <dcterms:modified xsi:type="dcterms:W3CDTF">2016-01-25T16:50:10Z</dcterms:modified>
</cp:coreProperties>
</file>