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56" r:id="rId3"/>
    <p:sldId id="267" r:id="rId5"/>
    <p:sldId id="268" r:id="rId6"/>
    <p:sldId id="272" r:id="rId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viewProps" Target="viewProps.xml"/><Relationship Id="rId8" Type="http://schemas.openxmlformats.org/officeDocument/2006/relationships/presProps" Target="presProps.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8D125C3-A57C-4F07-B1C5-D8C2E3759167}"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7A6B99E-AE06-4C89-A3E0-DB17FB4FCDA4}"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7A6B99E-AE06-4C89-A3E0-DB17FB4FCDA4}"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7A6B99E-AE06-4C89-A3E0-DB17FB4FCDA4}"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7A6B99E-AE06-4C89-A3E0-DB17FB4FCDA4}"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7A6B99E-AE06-4C89-A3E0-DB17FB4FCDA4}"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Ref idx="1001">
        <a:schemeClr val="bg1"/>
      </p:bgRef>
    </p:bg>
    <p:spTree>
      <p:nvGrpSpPr>
        <p:cNvPr id="1" name=""/>
        <p:cNvGrpSpPr/>
        <p:nvPr/>
      </p:nvGrpSpPr>
      <p:grpSpPr>
        <a:xfrm>
          <a:off x="0" y="0"/>
          <a:ext cx="0" cy="0"/>
          <a:chOff x="0" y="0"/>
          <a:chExt cx="0" cy="0"/>
        </a:xfrm>
      </p:grpSpPr>
      <p:sp>
        <p:nvSpPr>
          <p:cNvPr id="8" name="标题 7"/>
          <p:cNvSpPr>
            <a:spLocks noGrp="1"/>
          </p:cNvSpPr>
          <p:nvPr>
            <p:ph type="ctrTitle"/>
          </p:nvPr>
        </p:nvSpPr>
        <p:spPr>
          <a:xfrm>
            <a:off x="2286000" y="3124200"/>
            <a:ext cx="6172200" cy="1894362"/>
          </a:xfrm>
        </p:spPr>
        <p:txBody>
          <a:bodyPr/>
          <a:lstStyle>
            <a:lvl1pPr>
              <a:defRPr b="1"/>
            </a:lvl1pPr>
          </a:lstStyle>
          <a:p>
            <a:r>
              <a:rPr kumimoji="0" lang="zh-CN" altLang="en-US" smtClean="0"/>
              <a:t>单击此处编辑母版标题样式</a:t>
            </a:r>
            <a:endParaRPr kumimoji="0" lang="en-US"/>
          </a:p>
        </p:txBody>
      </p:sp>
      <p:sp>
        <p:nvSpPr>
          <p:cNvPr id="9" name="副标题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28" name="日期占位符 27"/>
          <p:cNvSpPr>
            <a:spLocks noGrp="1"/>
          </p:cNvSpPr>
          <p:nvPr>
            <p:ph type="dt" sz="half" idx="10"/>
          </p:nvPr>
        </p:nvSpPr>
        <p:spPr bwMode="auto">
          <a:xfrm rot="5400000">
            <a:off x="7764621" y="1174097"/>
            <a:ext cx="2286000" cy="381000"/>
          </a:xfrm>
        </p:spPr>
        <p:txBody>
          <a:bodyPr/>
          <a:lstStyle/>
          <a:p>
            <a:fld id="{2136538B-E204-4558-BB82-DB3B80C41898}" type="datetime1">
              <a:rPr lang="zh-CN" altLang="en-US" smtClean="0"/>
            </a:fld>
            <a:endParaRPr lang="zh-CN" altLang="en-US"/>
          </a:p>
        </p:txBody>
      </p:sp>
      <p:sp>
        <p:nvSpPr>
          <p:cNvPr id="17" name="页脚占位符 16"/>
          <p:cNvSpPr>
            <a:spLocks noGrp="1"/>
          </p:cNvSpPr>
          <p:nvPr>
            <p:ph type="ftr" sz="quarter" idx="11"/>
          </p:nvPr>
        </p:nvSpPr>
        <p:spPr bwMode="auto">
          <a:xfrm rot="5400000">
            <a:off x="7077269" y="4181669"/>
            <a:ext cx="3657600" cy="384048"/>
          </a:xfrm>
        </p:spPr>
        <p:txBody>
          <a:bodyPr/>
          <a:lstStyle/>
          <a:p>
            <a:r>
              <a:rPr lang="en-US" altLang="zh-CN" dirty="0" smtClean="0"/>
              <a:t>Software School, </a:t>
            </a:r>
            <a:r>
              <a:rPr lang="en-US" altLang="zh-CN" dirty="0" err="1" smtClean="0"/>
              <a:t>Fudan</a:t>
            </a:r>
            <a:r>
              <a:rPr lang="en-US" altLang="zh-CN" dirty="0" smtClean="0"/>
              <a:t> University              Spring Semester, 2014</a:t>
            </a:r>
            <a:endParaRPr lang="zh-CN" altLang="en-US" dirty="0"/>
          </a:p>
        </p:txBody>
      </p:sp>
      <p:sp>
        <p:nvSpPr>
          <p:cNvPr id="10" name="矩形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矩形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矩形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矩形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直接连接符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直接连接符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直接连接符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直接连接符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直接连接符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直接连接符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矩形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椭圆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椭圆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椭圆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椭圆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椭圆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灯片编号占位符 28"/>
          <p:cNvSpPr>
            <a:spLocks noGrp="1"/>
          </p:cNvSpPr>
          <p:nvPr>
            <p:ph type="sldNum" sz="quarter" idx="12"/>
          </p:nvPr>
        </p:nvSpPr>
        <p:spPr bwMode="auto">
          <a:xfrm>
            <a:off x="1325544" y="4928702"/>
            <a:ext cx="609600" cy="517524"/>
          </a:xfrm>
        </p:spPr>
        <p:txBody>
          <a:bodyPr/>
          <a:lstStyle/>
          <a:p>
            <a:fld id="{F205C506-9AE0-4DAE-AE15-E86FDE9E5D5E}" type="slidenum">
              <a:rPr lang="zh-CN" altLang="en-US" smtClean="0"/>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8F524459-B8B5-47E2-99D4-5E29EBEE751A}" type="datetime1">
              <a:rPr lang="zh-CN" altLang="en-US" smtClean="0"/>
            </a:fld>
            <a:endParaRPr lang="zh-CN" altLang="en-US"/>
          </a:p>
        </p:txBody>
      </p:sp>
      <p:sp>
        <p:nvSpPr>
          <p:cNvPr id="5" name="页脚占位符 4"/>
          <p:cNvSpPr>
            <a:spLocks noGrp="1"/>
          </p:cNvSpPr>
          <p:nvPr>
            <p:ph type="ftr" sz="quarter" idx="11"/>
          </p:nvPr>
        </p:nvSpPr>
        <p:spPr/>
        <p:txBody>
          <a:bodyPr/>
          <a:lstStyle/>
          <a:p>
            <a:r>
              <a:rPr lang="en-US" altLang="zh-CN" dirty="0" smtClean="0"/>
              <a:t>Software School, </a:t>
            </a:r>
            <a:r>
              <a:rPr lang="en-US" altLang="zh-CN" dirty="0" err="1" smtClean="0"/>
              <a:t>Fudan</a:t>
            </a:r>
            <a:r>
              <a:rPr lang="en-US" altLang="zh-CN" dirty="0" smtClean="0"/>
              <a:t> University              Spring Semester, 2014</a:t>
            </a:r>
            <a:endParaRPr lang="zh-CN" altLang="en-US" dirty="0"/>
          </a:p>
        </p:txBody>
      </p:sp>
      <p:sp>
        <p:nvSpPr>
          <p:cNvPr id="6" name="灯片编号占位符 5"/>
          <p:cNvSpPr>
            <a:spLocks noGrp="1"/>
          </p:cNvSpPr>
          <p:nvPr>
            <p:ph type="sldNum" sz="quarter" idx="12"/>
          </p:nvPr>
        </p:nvSpPr>
        <p:spPr/>
        <p:txBody>
          <a:bodyPr/>
          <a:lstStyle/>
          <a:p>
            <a:fld id="{F205C506-9AE0-4DAE-AE15-E86FDE9E5D5E}"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9"/>
            <a:ext cx="1676400"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38"/>
            <a:ext cx="6019800" cy="5851525"/>
          </a:xfrm>
        </p:spPr>
        <p:txBody>
          <a:bodyPr vert="eaVert"/>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92E1F2B4-968E-4FE1-8BF5-E9F8BE87D27D}" type="datetime1">
              <a:rPr lang="zh-CN" altLang="en-US" smtClean="0"/>
            </a:fld>
            <a:endParaRPr lang="zh-CN" altLang="en-US"/>
          </a:p>
        </p:txBody>
      </p:sp>
      <p:sp>
        <p:nvSpPr>
          <p:cNvPr id="5" name="页脚占位符 4"/>
          <p:cNvSpPr>
            <a:spLocks noGrp="1"/>
          </p:cNvSpPr>
          <p:nvPr>
            <p:ph type="ftr" sz="quarter" idx="11"/>
          </p:nvPr>
        </p:nvSpPr>
        <p:spPr/>
        <p:txBody>
          <a:bodyPr/>
          <a:lstStyle/>
          <a:p>
            <a:r>
              <a:rPr lang="en-US" altLang="zh-CN" dirty="0" smtClean="0"/>
              <a:t>Software School, </a:t>
            </a:r>
            <a:r>
              <a:rPr lang="en-US" altLang="zh-CN" dirty="0" err="1" smtClean="0"/>
              <a:t>Fudan</a:t>
            </a:r>
            <a:r>
              <a:rPr lang="en-US" altLang="zh-CN" dirty="0" smtClean="0"/>
              <a:t> University              Spring Semester, 2014</a:t>
            </a:r>
            <a:endParaRPr lang="zh-CN" altLang="en-US" dirty="0"/>
          </a:p>
        </p:txBody>
      </p:sp>
      <p:sp>
        <p:nvSpPr>
          <p:cNvPr id="6" name="灯片编号占位符 5"/>
          <p:cNvSpPr>
            <a:spLocks noGrp="1"/>
          </p:cNvSpPr>
          <p:nvPr>
            <p:ph type="sldNum" sz="quarter" idx="12"/>
          </p:nvPr>
        </p:nvSpPr>
        <p:spPr/>
        <p:txBody>
          <a:bodyPr/>
          <a:lstStyle/>
          <a:p>
            <a:fld id="{F205C506-9AE0-4DAE-AE15-E86FDE9E5D5E}"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4000" b="1" i="0" baseline="0">
                <a:solidFill>
                  <a:schemeClr val="accent1"/>
                </a:solidFill>
              </a:defRPr>
            </a:lvl1pPr>
          </a:lstStyle>
          <a:p>
            <a:r>
              <a:rPr kumimoji="0" lang="zh-CN" altLang="en-US" dirty="0" smtClean="0"/>
              <a:t>单击此处编辑母版标题样式</a:t>
            </a:r>
            <a:endParaRPr kumimoji="0" lang="en-US" dirty="0"/>
          </a:p>
        </p:txBody>
      </p:sp>
      <p:sp>
        <p:nvSpPr>
          <p:cNvPr id="8" name="内容占位符 7"/>
          <p:cNvSpPr>
            <a:spLocks noGrp="1"/>
          </p:cNvSpPr>
          <p:nvPr>
            <p:ph sz="quarter" idx="1"/>
          </p:nvPr>
        </p:nvSpPr>
        <p:spPr>
          <a:xfrm>
            <a:off x="457200" y="1600200"/>
            <a:ext cx="7467600" cy="4873752"/>
          </a:xfrm>
        </p:spPr>
        <p:txBody>
          <a:body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7" name="日期占位符 6"/>
          <p:cNvSpPr>
            <a:spLocks noGrp="1"/>
          </p:cNvSpPr>
          <p:nvPr>
            <p:ph type="dt" sz="half" idx="14"/>
          </p:nvPr>
        </p:nvSpPr>
        <p:spPr/>
        <p:txBody>
          <a:bodyPr rtlCol="0"/>
          <a:lstStyle/>
          <a:p>
            <a:fld id="{F563BC5C-756C-47C7-9A96-41AA4D5B777D}" type="datetime1">
              <a:rPr lang="zh-CN" altLang="en-US" smtClean="0"/>
            </a:fld>
            <a:endParaRPr lang="zh-CN" altLang="en-US"/>
          </a:p>
        </p:txBody>
      </p:sp>
      <p:sp>
        <p:nvSpPr>
          <p:cNvPr id="9" name="灯片编号占位符 8"/>
          <p:cNvSpPr>
            <a:spLocks noGrp="1"/>
          </p:cNvSpPr>
          <p:nvPr>
            <p:ph type="sldNum" sz="quarter" idx="15"/>
          </p:nvPr>
        </p:nvSpPr>
        <p:spPr/>
        <p:txBody>
          <a:bodyPr rtlCol="0"/>
          <a:lstStyle/>
          <a:p>
            <a:fld id="{F205C506-9AE0-4DAE-AE15-E86FDE9E5D5E}" type="slidenum">
              <a:rPr lang="zh-CN" altLang="en-US" smtClean="0"/>
            </a:fld>
            <a:endParaRPr lang="zh-CN" altLang="en-US"/>
          </a:p>
        </p:txBody>
      </p:sp>
      <p:sp>
        <p:nvSpPr>
          <p:cNvPr id="10" name="页脚占位符 9"/>
          <p:cNvSpPr>
            <a:spLocks noGrp="1"/>
          </p:cNvSpPr>
          <p:nvPr>
            <p:ph type="ftr" sz="quarter" idx="16"/>
          </p:nvPr>
        </p:nvSpPr>
        <p:spPr/>
        <p:txBody>
          <a:bodyPr rtlCol="0"/>
          <a:lstStyle/>
          <a:p>
            <a:r>
              <a:rPr lang="en-US" altLang="zh-CN" dirty="0" smtClean="0"/>
              <a:t>Software School, </a:t>
            </a:r>
            <a:r>
              <a:rPr lang="en-US" altLang="zh-CN" dirty="0" err="1" smtClean="0"/>
              <a:t>Fudan</a:t>
            </a:r>
            <a:r>
              <a:rPr lang="en-US" altLang="zh-CN" dirty="0" smtClean="0"/>
              <a:t> University              Spring Semester, 2014</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bg>
      <p:bgRef idx="1001">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2286000" y="2895600"/>
            <a:ext cx="6172200" cy="2053590"/>
          </a:xfrm>
        </p:spPr>
        <p:txBody>
          <a:bodyPr/>
          <a:lstStyle>
            <a:lvl1pPr algn="l">
              <a:buNone/>
              <a:defRPr sz="3000" b="1" cap="small" baseline="0"/>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endParaRPr kumimoji="0" lang="zh-CN" altLang="en-US" smtClean="0"/>
          </a:p>
        </p:txBody>
      </p:sp>
      <p:sp>
        <p:nvSpPr>
          <p:cNvPr id="4" name="日期占位符 3"/>
          <p:cNvSpPr>
            <a:spLocks noGrp="1"/>
          </p:cNvSpPr>
          <p:nvPr>
            <p:ph type="dt" sz="half" idx="10"/>
          </p:nvPr>
        </p:nvSpPr>
        <p:spPr bwMode="auto">
          <a:xfrm rot="5400000">
            <a:off x="7763256" y="1170432"/>
            <a:ext cx="2286000" cy="381000"/>
          </a:xfrm>
        </p:spPr>
        <p:txBody>
          <a:bodyPr/>
          <a:lstStyle/>
          <a:p>
            <a:fld id="{BE3E13B0-8022-46DE-86BF-83D1E8BF9A72}" type="datetime1">
              <a:rPr lang="zh-CN" altLang="en-US" smtClean="0"/>
            </a:fld>
            <a:endParaRPr lang="zh-CN" altLang="en-US"/>
          </a:p>
        </p:txBody>
      </p:sp>
      <p:sp>
        <p:nvSpPr>
          <p:cNvPr id="5" name="页脚占位符 4"/>
          <p:cNvSpPr>
            <a:spLocks noGrp="1"/>
          </p:cNvSpPr>
          <p:nvPr>
            <p:ph type="ftr" sz="quarter" idx="11"/>
          </p:nvPr>
        </p:nvSpPr>
        <p:spPr bwMode="auto">
          <a:xfrm rot="5400000">
            <a:off x="7077456" y="4178808"/>
            <a:ext cx="3657600" cy="384048"/>
          </a:xfrm>
        </p:spPr>
        <p:txBody>
          <a:bodyPr/>
          <a:lstStyle/>
          <a:p>
            <a:r>
              <a:rPr lang="en-US" altLang="zh-CN" dirty="0" smtClean="0"/>
              <a:t>Software School, </a:t>
            </a:r>
            <a:r>
              <a:rPr lang="en-US" altLang="zh-CN" dirty="0" err="1" smtClean="0"/>
              <a:t>Fudan</a:t>
            </a:r>
            <a:r>
              <a:rPr lang="en-US" altLang="zh-CN" dirty="0" smtClean="0"/>
              <a:t> University              Spring Semester, 2014</a:t>
            </a:r>
            <a:endParaRPr lang="zh-CN" altLang="en-US" dirty="0"/>
          </a:p>
        </p:txBody>
      </p:sp>
      <p:sp>
        <p:nvSpPr>
          <p:cNvPr id="9" name="矩形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矩形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矩形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直接连接符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直接连接符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直接连接符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直接连接符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直接连接符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矩形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椭圆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椭圆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椭圆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椭圆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椭圆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直接连接符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灯片编号占位符 5"/>
          <p:cNvSpPr>
            <a:spLocks noGrp="1"/>
          </p:cNvSpPr>
          <p:nvPr>
            <p:ph type="sldNum" sz="quarter" idx="12"/>
          </p:nvPr>
        </p:nvSpPr>
        <p:spPr bwMode="auto">
          <a:xfrm>
            <a:off x="1340616" y="4928702"/>
            <a:ext cx="609600" cy="517524"/>
          </a:xfrm>
        </p:spPr>
        <p:txBody>
          <a:bodyPr/>
          <a:lstStyle/>
          <a:p>
            <a:fld id="{F205C506-9AE0-4DAE-AE15-E86FDE9E5D5E}" type="slidenum">
              <a:rPr lang="zh-CN" altLang="en-US" smtClean="0"/>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5" name="日期占位符 4"/>
          <p:cNvSpPr>
            <a:spLocks noGrp="1"/>
          </p:cNvSpPr>
          <p:nvPr>
            <p:ph type="dt" sz="half" idx="10"/>
          </p:nvPr>
        </p:nvSpPr>
        <p:spPr/>
        <p:txBody>
          <a:bodyPr/>
          <a:lstStyle/>
          <a:p>
            <a:fld id="{2F048C1D-D178-4E20-AE66-8B4D83E7293C}" type="datetime1">
              <a:rPr lang="zh-CN" altLang="en-US" smtClean="0"/>
            </a:fld>
            <a:endParaRPr lang="zh-CN" altLang="en-US"/>
          </a:p>
        </p:txBody>
      </p:sp>
      <p:sp>
        <p:nvSpPr>
          <p:cNvPr id="6" name="页脚占位符 5"/>
          <p:cNvSpPr>
            <a:spLocks noGrp="1"/>
          </p:cNvSpPr>
          <p:nvPr>
            <p:ph type="ftr" sz="quarter" idx="11"/>
          </p:nvPr>
        </p:nvSpPr>
        <p:spPr/>
        <p:txBody>
          <a:bodyPr/>
          <a:lstStyle/>
          <a:p>
            <a:r>
              <a:rPr lang="en-US" altLang="zh-CN" dirty="0" smtClean="0"/>
              <a:t>Software School, </a:t>
            </a:r>
            <a:r>
              <a:rPr lang="en-US" altLang="zh-CN" dirty="0" err="1" smtClean="0"/>
              <a:t>Fudan</a:t>
            </a:r>
            <a:r>
              <a:rPr lang="en-US" altLang="zh-CN" dirty="0" smtClean="0"/>
              <a:t> University              Spring Semester, 2014</a:t>
            </a:r>
            <a:endParaRPr lang="zh-CN" altLang="en-US" dirty="0"/>
          </a:p>
        </p:txBody>
      </p:sp>
      <p:sp>
        <p:nvSpPr>
          <p:cNvPr id="7" name="灯片编号占位符 6"/>
          <p:cNvSpPr>
            <a:spLocks noGrp="1"/>
          </p:cNvSpPr>
          <p:nvPr>
            <p:ph type="sldNum" sz="quarter" idx="12"/>
          </p:nvPr>
        </p:nvSpPr>
        <p:spPr/>
        <p:txBody>
          <a:bodyPr/>
          <a:lstStyle/>
          <a:p>
            <a:fld id="{F205C506-9AE0-4DAE-AE15-E86FDE9E5D5E}" type="slidenum">
              <a:rPr lang="zh-CN" altLang="en-US" smtClean="0"/>
            </a:fld>
            <a:endParaRPr lang="zh-CN" altLang="en-US"/>
          </a:p>
        </p:txBody>
      </p:sp>
      <p:sp>
        <p:nvSpPr>
          <p:cNvPr id="9" name="内容占位符 8"/>
          <p:cNvSpPr>
            <a:spLocks noGrp="1"/>
          </p:cNvSpPr>
          <p:nvPr>
            <p:ph sz="quarter" idx="1"/>
          </p:nvPr>
        </p:nvSpPr>
        <p:spPr>
          <a:xfrm>
            <a:off x="457200" y="1600200"/>
            <a:ext cx="3657600" cy="4572000"/>
          </a:xfrm>
        </p:spPr>
        <p:txBody>
          <a:body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11" name="内容占位符 10"/>
          <p:cNvSpPr>
            <a:spLocks noGrp="1"/>
          </p:cNvSpPr>
          <p:nvPr>
            <p:ph sz="quarter" idx="2"/>
          </p:nvPr>
        </p:nvSpPr>
        <p:spPr>
          <a:xfrm>
            <a:off x="4270248" y="1600200"/>
            <a:ext cx="3657600" cy="4572000"/>
          </a:xfrm>
        </p:spPr>
        <p:txBody>
          <a:body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7543800" cy="1143000"/>
          </a:xfrm>
        </p:spPr>
        <p:txBody>
          <a:bodyPr anchor="b"/>
          <a:lstStyle>
            <a:lvl1pPr>
              <a:defRPr/>
            </a:lvl1pPr>
          </a:lstStyle>
          <a:p>
            <a:r>
              <a:rPr kumimoji="0" lang="zh-CN" altLang="en-US" smtClean="0"/>
              <a:t>单击此处编辑母版标题样式</a:t>
            </a:r>
            <a:endParaRPr kumimoji="0" lang="en-US"/>
          </a:p>
        </p:txBody>
      </p:sp>
      <p:sp>
        <p:nvSpPr>
          <p:cNvPr id="7" name="日期占位符 6"/>
          <p:cNvSpPr>
            <a:spLocks noGrp="1"/>
          </p:cNvSpPr>
          <p:nvPr>
            <p:ph type="dt" sz="half" idx="10"/>
          </p:nvPr>
        </p:nvSpPr>
        <p:spPr/>
        <p:txBody>
          <a:bodyPr/>
          <a:lstStyle/>
          <a:p>
            <a:fld id="{DB4E05D3-0CFA-4B59-81A2-20354C2B4567}" type="datetime1">
              <a:rPr lang="zh-CN" altLang="en-US" smtClean="0"/>
            </a:fld>
            <a:endParaRPr lang="zh-CN" altLang="en-US"/>
          </a:p>
        </p:txBody>
      </p:sp>
      <p:sp>
        <p:nvSpPr>
          <p:cNvPr id="8" name="页脚占位符 7"/>
          <p:cNvSpPr>
            <a:spLocks noGrp="1"/>
          </p:cNvSpPr>
          <p:nvPr>
            <p:ph type="ftr" sz="quarter" idx="11"/>
          </p:nvPr>
        </p:nvSpPr>
        <p:spPr/>
        <p:txBody>
          <a:bodyPr/>
          <a:lstStyle/>
          <a:p>
            <a:r>
              <a:rPr lang="en-US" altLang="zh-CN" dirty="0" smtClean="0"/>
              <a:t>Software School, </a:t>
            </a:r>
            <a:r>
              <a:rPr lang="en-US" altLang="zh-CN" dirty="0" err="1" smtClean="0"/>
              <a:t>Fudan</a:t>
            </a:r>
            <a:r>
              <a:rPr lang="en-US" altLang="zh-CN" dirty="0" smtClean="0"/>
              <a:t> University              Spring Semester, 2014</a:t>
            </a:r>
            <a:endParaRPr lang="zh-CN" altLang="en-US" dirty="0"/>
          </a:p>
        </p:txBody>
      </p:sp>
      <p:sp>
        <p:nvSpPr>
          <p:cNvPr id="9" name="灯片编号占位符 8"/>
          <p:cNvSpPr>
            <a:spLocks noGrp="1"/>
          </p:cNvSpPr>
          <p:nvPr>
            <p:ph type="sldNum" sz="quarter" idx="12"/>
          </p:nvPr>
        </p:nvSpPr>
        <p:spPr/>
        <p:txBody>
          <a:bodyPr/>
          <a:lstStyle/>
          <a:p>
            <a:fld id="{F205C506-9AE0-4DAE-AE15-E86FDE9E5D5E}" type="slidenum">
              <a:rPr lang="zh-CN" altLang="en-US" smtClean="0"/>
            </a:fld>
            <a:endParaRPr lang="zh-CN" altLang="en-US"/>
          </a:p>
        </p:txBody>
      </p:sp>
      <p:sp>
        <p:nvSpPr>
          <p:cNvPr id="11" name="内容占位符 10"/>
          <p:cNvSpPr>
            <a:spLocks noGrp="1"/>
          </p:cNvSpPr>
          <p:nvPr>
            <p:ph sz="quarter" idx="2"/>
          </p:nvPr>
        </p:nvSpPr>
        <p:spPr>
          <a:xfrm>
            <a:off x="457200" y="2362200"/>
            <a:ext cx="3657600" cy="3886200"/>
          </a:xfrm>
        </p:spPr>
        <p:txBody>
          <a:body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13" name="内容占位符 12"/>
          <p:cNvSpPr>
            <a:spLocks noGrp="1"/>
          </p:cNvSpPr>
          <p:nvPr>
            <p:ph sz="quarter" idx="4"/>
          </p:nvPr>
        </p:nvSpPr>
        <p:spPr>
          <a:xfrm>
            <a:off x="4371975" y="2362200"/>
            <a:ext cx="3657600" cy="3886200"/>
          </a:xfrm>
        </p:spPr>
        <p:txBody>
          <a:body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12" name="文本占位符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zh-CN" altLang="en-US" smtClean="0"/>
              <a:t>单击此处编辑母版文本样式</a:t>
            </a:r>
            <a:endParaRPr kumimoji="0" lang="zh-CN" altLang="en-US" smtClean="0"/>
          </a:p>
        </p:txBody>
      </p:sp>
      <p:sp>
        <p:nvSpPr>
          <p:cNvPr id="14" name="文本占位符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zh-CN" altLang="en-US" smtClean="0"/>
              <a:t>单击此处编辑母版文本样式</a:t>
            </a:r>
            <a:endParaRPr kumimoji="0" lang="zh-CN" altLang="en-US" smtClean="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6" name="日期占位符 5"/>
          <p:cNvSpPr>
            <a:spLocks noGrp="1"/>
          </p:cNvSpPr>
          <p:nvPr>
            <p:ph type="dt" sz="half" idx="10"/>
          </p:nvPr>
        </p:nvSpPr>
        <p:spPr/>
        <p:txBody>
          <a:bodyPr rtlCol="0"/>
          <a:lstStyle/>
          <a:p>
            <a:fld id="{60F63525-AAE7-4101-ADA0-B6FE16C569B6}" type="datetime1">
              <a:rPr lang="zh-CN" altLang="en-US" smtClean="0"/>
            </a:fld>
            <a:endParaRPr lang="zh-CN" altLang="en-US"/>
          </a:p>
        </p:txBody>
      </p:sp>
      <p:sp>
        <p:nvSpPr>
          <p:cNvPr id="7" name="灯片编号占位符 6"/>
          <p:cNvSpPr>
            <a:spLocks noGrp="1"/>
          </p:cNvSpPr>
          <p:nvPr>
            <p:ph type="sldNum" sz="quarter" idx="11"/>
          </p:nvPr>
        </p:nvSpPr>
        <p:spPr/>
        <p:txBody>
          <a:bodyPr rtlCol="0"/>
          <a:lstStyle/>
          <a:p>
            <a:fld id="{F205C506-9AE0-4DAE-AE15-E86FDE9E5D5E}" type="slidenum">
              <a:rPr lang="zh-CN" altLang="en-US" smtClean="0"/>
            </a:fld>
            <a:endParaRPr lang="zh-CN" altLang="en-US"/>
          </a:p>
        </p:txBody>
      </p:sp>
      <p:sp>
        <p:nvSpPr>
          <p:cNvPr id="8" name="页脚占位符 7"/>
          <p:cNvSpPr>
            <a:spLocks noGrp="1"/>
          </p:cNvSpPr>
          <p:nvPr>
            <p:ph type="ftr" sz="quarter" idx="12"/>
          </p:nvPr>
        </p:nvSpPr>
        <p:spPr/>
        <p:txBody>
          <a:bodyPr rtlCol="0"/>
          <a:lstStyle/>
          <a:p>
            <a:r>
              <a:rPr lang="en-US" altLang="zh-CN" dirty="0" smtClean="0"/>
              <a:t>Software School, </a:t>
            </a:r>
            <a:r>
              <a:rPr lang="en-US" altLang="zh-CN" dirty="0" err="1" smtClean="0"/>
              <a:t>Fudan</a:t>
            </a:r>
            <a:r>
              <a:rPr lang="en-US" altLang="zh-CN" dirty="0" smtClean="0"/>
              <a:t> University              Spring Semester, 2014</a:t>
            </a:r>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F00E65C-D232-4BF8-92BB-DFA133F3D65C}" type="datetime1">
              <a:rPr lang="zh-CN" altLang="en-US" smtClean="0"/>
            </a:fld>
            <a:endParaRPr lang="zh-CN" altLang="en-US"/>
          </a:p>
        </p:txBody>
      </p:sp>
      <p:sp>
        <p:nvSpPr>
          <p:cNvPr id="3" name="页脚占位符 2"/>
          <p:cNvSpPr>
            <a:spLocks noGrp="1"/>
          </p:cNvSpPr>
          <p:nvPr>
            <p:ph type="ftr" sz="quarter" idx="11"/>
          </p:nvPr>
        </p:nvSpPr>
        <p:spPr/>
        <p:txBody>
          <a:bodyPr/>
          <a:lstStyle/>
          <a:p>
            <a:r>
              <a:rPr lang="en-US" altLang="zh-CN" dirty="0" smtClean="0"/>
              <a:t>Software School, </a:t>
            </a:r>
            <a:r>
              <a:rPr lang="en-US" altLang="zh-CN" dirty="0" err="1" smtClean="0"/>
              <a:t>Fudan</a:t>
            </a:r>
            <a:r>
              <a:rPr lang="en-US" altLang="zh-CN" dirty="0" smtClean="0"/>
              <a:t> University              Spring Semester, 2014</a:t>
            </a:r>
            <a:endParaRPr lang="zh-CN" altLang="en-US" dirty="0"/>
          </a:p>
        </p:txBody>
      </p:sp>
      <p:sp>
        <p:nvSpPr>
          <p:cNvPr id="4" name="灯片编号占位符 3"/>
          <p:cNvSpPr>
            <a:spLocks noGrp="1"/>
          </p:cNvSpPr>
          <p:nvPr>
            <p:ph type="sldNum" sz="quarter" idx="12"/>
          </p:nvPr>
        </p:nvSpPr>
        <p:spPr/>
        <p:txBody>
          <a:bodyPr/>
          <a:lstStyle/>
          <a:p>
            <a:fld id="{F205C506-9AE0-4DAE-AE15-E86FDE9E5D5E}"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bg>
      <p:bgRef idx="1001">
        <a:schemeClr val="bg1"/>
      </p:bgRef>
    </p:bg>
    <p:spTree>
      <p:nvGrpSpPr>
        <p:cNvPr id="1" name=""/>
        <p:cNvGrpSpPr/>
        <p:nvPr/>
      </p:nvGrpSpPr>
      <p:grpSpPr>
        <a:xfrm>
          <a:off x="0" y="0"/>
          <a:ext cx="0" cy="0"/>
          <a:chOff x="0" y="0"/>
          <a:chExt cx="0" cy="0"/>
        </a:xfrm>
      </p:grpSpPr>
      <p:sp>
        <p:nvSpPr>
          <p:cNvPr id="10" name="直接连接符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标题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endParaRPr kumimoji="0" lang="zh-CN" altLang="en-US" smtClean="0"/>
          </a:p>
        </p:txBody>
      </p:sp>
      <p:sp>
        <p:nvSpPr>
          <p:cNvPr id="8" name="直接连接符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直接连接符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直接连接符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矩形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直接连接符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椭圆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内容占位符 17"/>
          <p:cNvSpPr>
            <a:spLocks noGrp="1"/>
          </p:cNvSpPr>
          <p:nvPr>
            <p:ph sz="quarter" idx="1"/>
          </p:nvPr>
        </p:nvSpPr>
        <p:spPr>
          <a:xfrm>
            <a:off x="304800" y="274320"/>
            <a:ext cx="5638800" cy="6327648"/>
          </a:xfrm>
        </p:spPr>
        <p:txBody>
          <a:body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21" name="日期占位符 20"/>
          <p:cNvSpPr>
            <a:spLocks noGrp="1"/>
          </p:cNvSpPr>
          <p:nvPr>
            <p:ph type="dt" sz="half" idx="14"/>
          </p:nvPr>
        </p:nvSpPr>
        <p:spPr/>
        <p:txBody>
          <a:bodyPr rtlCol="0"/>
          <a:lstStyle/>
          <a:p>
            <a:fld id="{E979429E-D02E-439A-8814-2B69671BBF15}" type="datetime1">
              <a:rPr lang="zh-CN" altLang="en-US" smtClean="0"/>
            </a:fld>
            <a:endParaRPr lang="zh-CN" altLang="en-US"/>
          </a:p>
        </p:txBody>
      </p:sp>
      <p:sp>
        <p:nvSpPr>
          <p:cNvPr id="22" name="灯片编号占位符 21"/>
          <p:cNvSpPr>
            <a:spLocks noGrp="1"/>
          </p:cNvSpPr>
          <p:nvPr>
            <p:ph type="sldNum" sz="quarter" idx="15"/>
          </p:nvPr>
        </p:nvSpPr>
        <p:spPr/>
        <p:txBody>
          <a:bodyPr rtlCol="0"/>
          <a:lstStyle/>
          <a:p>
            <a:fld id="{F205C506-9AE0-4DAE-AE15-E86FDE9E5D5E}" type="slidenum">
              <a:rPr lang="zh-CN" altLang="en-US" smtClean="0"/>
            </a:fld>
            <a:endParaRPr lang="zh-CN" altLang="en-US"/>
          </a:p>
        </p:txBody>
      </p:sp>
      <p:sp>
        <p:nvSpPr>
          <p:cNvPr id="23" name="页脚占位符 22"/>
          <p:cNvSpPr>
            <a:spLocks noGrp="1"/>
          </p:cNvSpPr>
          <p:nvPr>
            <p:ph type="ftr" sz="quarter" idx="16"/>
          </p:nvPr>
        </p:nvSpPr>
        <p:spPr/>
        <p:txBody>
          <a:bodyPr rtlCol="0"/>
          <a:lstStyle/>
          <a:p>
            <a:r>
              <a:rPr lang="en-US" altLang="zh-CN" dirty="0" smtClean="0"/>
              <a:t>Software School, </a:t>
            </a:r>
            <a:r>
              <a:rPr lang="en-US" altLang="zh-CN" dirty="0" err="1" smtClean="0"/>
              <a:t>Fudan</a:t>
            </a:r>
            <a:r>
              <a:rPr lang="en-US" altLang="zh-CN" dirty="0" smtClean="0"/>
              <a:t> University              Spring Semester, 2014</a:t>
            </a:r>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9" name="直接连接符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椭圆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标题 1"/>
          <p:cNvSpPr>
            <a:spLocks noGrp="1"/>
          </p:cNvSpPr>
          <p:nvPr>
            <p:ph type="title"/>
          </p:nvPr>
        </p:nvSpPr>
        <p:spPr>
          <a:xfrm rot="5400000">
            <a:off x="3350133" y="3200400"/>
            <a:ext cx="6309360" cy="457200"/>
          </a:xfrm>
        </p:spPr>
        <p:txBody>
          <a:bodyPr anchor="b"/>
          <a:lstStyle>
            <a:lvl1pPr algn="l">
              <a:buNone/>
              <a:defRPr sz="2000" b="1"/>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zh-CN" altLang="en-US" smtClean="0"/>
              <a:t>单击图标添加图片</a:t>
            </a:r>
            <a:endParaRPr kumimoji="0" lang="en-US" dirty="0"/>
          </a:p>
        </p:txBody>
      </p:sp>
      <p:sp>
        <p:nvSpPr>
          <p:cNvPr id="4" name="文本占位符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endParaRPr kumimoji="0" lang="zh-CN" altLang="en-US" smtClean="0"/>
          </a:p>
        </p:txBody>
      </p:sp>
      <p:sp>
        <p:nvSpPr>
          <p:cNvPr id="10" name="直接连接符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矩形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直接连接符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直接连接符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直接连接符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日期占位符 16"/>
          <p:cNvSpPr>
            <a:spLocks noGrp="1"/>
          </p:cNvSpPr>
          <p:nvPr>
            <p:ph type="dt" sz="half" idx="10"/>
          </p:nvPr>
        </p:nvSpPr>
        <p:spPr/>
        <p:txBody>
          <a:bodyPr rtlCol="0"/>
          <a:lstStyle/>
          <a:p>
            <a:fld id="{4B6AF136-7989-4A0A-AEB3-313D1473CD3A}" type="datetime1">
              <a:rPr lang="zh-CN" altLang="en-US" smtClean="0"/>
            </a:fld>
            <a:endParaRPr lang="zh-CN" altLang="en-US"/>
          </a:p>
        </p:txBody>
      </p:sp>
      <p:sp>
        <p:nvSpPr>
          <p:cNvPr id="18" name="灯片编号占位符 17"/>
          <p:cNvSpPr>
            <a:spLocks noGrp="1"/>
          </p:cNvSpPr>
          <p:nvPr>
            <p:ph type="sldNum" sz="quarter" idx="11"/>
          </p:nvPr>
        </p:nvSpPr>
        <p:spPr/>
        <p:txBody>
          <a:bodyPr rtlCol="0"/>
          <a:lstStyle/>
          <a:p>
            <a:fld id="{F205C506-9AE0-4DAE-AE15-E86FDE9E5D5E}" type="slidenum">
              <a:rPr lang="zh-CN" altLang="en-US" smtClean="0"/>
            </a:fld>
            <a:endParaRPr lang="zh-CN" altLang="en-US"/>
          </a:p>
        </p:txBody>
      </p:sp>
      <p:sp>
        <p:nvSpPr>
          <p:cNvPr id="21" name="页脚占位符 20"/>
          <p:cNvSpPr>
            <a:spLocks noGrp="1"/>
          </p:cNvSpPr>
          <p:nvPr>
            <p:ph type="ftr" sz="quarter" idx="12"/>
          </p:nvPr>
        </p:nvSpPr>
        <p:spPr/>
        <p:txBody>
          <a:bodyPr rtlCol="0"/>
          <a:lstStyle/>
          <a:p>
            <a:r>
              <a:rPr lang="en-US" altLang="zh-CN" dirty="0" smtClean="0"/>
              <a:t>Software School, </a:t>
            </a:r>
            <a:r>
              <a:rPr lang="en-US" altLang="zh-CN" dirty="0" err="1" smtClean="0"/>
              <a:t>Fudan</a:t>
            </a:r>
            <a:r>
              <a:rPr lang="en-US" altLang="zh-CN" dirty="0" smtClean="0"/>
              <a:t> University              Spring Semester, 2014</a:t>
            </a:r>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直接连接符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标题占位符 21"/>
          <p:cNvSpPr>
            <a:spLocks noGrp="1"/>
          </p:cNvSpPr>
          <p:nvPr>
            <p:ph type="title"/>
          </p:nvPr>
        </p:nvSpPr>
        <p:spPr>
          <a:xfrm>
            <a:off x="457200" y="274638"/>
            <a:ext cx="7467600" cy="1143000"/>
          </a:xfrm>
          <a:prstGeom prst="rect">
            <a:avLst/>
          </a:prstGeom>
        </p:spPr>
        <p:txBody>
          <a:bodyPr vert="horz" anchor="b">
            <a:normAutofit/>
          </a:body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zh-CN" altLang="en-US" smtClean="0"/>
              <a:t>单击此处编辑母版文本样式</a:t>
            </a:r>
            <a:endParaRPr kumimoji="0" lang="zh-CN" altLang="en-US" smtClean="0"/>
          </a:p>
          <a:p>
            <a:pPr lvl="1" eaLnBrk="1" latinLnBrk="0" hangingPunct="1"/>
            <a:r>
              <a:rPr kumimoji="0" lang="zh-CN" altLang="en-US" smtClean="0"/>
              <a:t>第二级</a:t>
            </a:r>
            <a:endParaRPr kumimoji="0" lang="zh-CN" altLang="en-US" smtClean="0"/>
          </a:p>
          <a:p>
            <a:pPr lvl="2" eaLnBrk="1" latinLnBrk="0" hangingPunct="1"/>
            <a:r>
              <a:rPr kumimoji="0" lang="zh-CN" altLang="en-US" smtClean="0"/>
              <a:t>第三级</a:t>
            </a:r>
            <a:endParaRPr kumimoji="0" lang="zh-CN" altLang="en-US" smtClean="0"/>
          </a:p>
          <a:p>
            <a:pPr lvl="3" eaLnBrk="1" latinLnBrk="0" hangingPunct="1"/>
            <a:r>
              <a:rPr kumimoji="0" lang="zh-CN" altLang="en-US" smtClean="0"/>
              <a:t>第四级</a:t>
            </a:r>
            <a:endParaRPr kumimoji="0" lang="zh-CN" altLang="en-US" smtClean="0"/>
          </a:p>
          <a:p>
            <a:pPr lvl="4" eaLnBrk="1" latinLnBrk="0" hangingPunct="1"/>
            <a:r>
              <a:rPr kumimoji="0" lang="zh-CN" altLang="en-US" smtClean="0"/>
              <a:t>第五级</a:t>
            </a:r>
            <a:endParaRPr kumimoji="0" lang="en-US"/>
          </a:p>
        </p:txBody>
      </p:sp>
      <p:sp>
        <p:nvSpPr>
          <p:cNvPr id="14" name="日期占位符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6EF3F2A8-8625-4478-A7DC-49D84BD53F7E}" type="datetime1">
              <a:rPr lang="zh-CN" altLang="en-US" smtClean="0"/>
            </a:fld>
            <a:endParaRPr lang="zh-CN" altLang="en-US"/>
          </a:p>
        </p:txBody>
      </p:sp>
      <p:sp>
        <p:nvSpPr>
          <p:cNvPr id="3" name="页脚占位符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r>
              <a:rPr lang="en-US" altLang="zh-CN" dirty="0" smtClean="0"/>
              <a:t>Software School, </a:t>
            </a:r>
            <a:r>
              <a:rPr lang="en-US" altLang="zh-CN" dirty="0" err="1" smtClean="0"/>
              <a:t>Fudan</a:t>
            </a:r>
            <a:r>
              <a:rPr lang="en-US" altLang="zh-CN" dirty="0" smtClean="0"/>
              <a:t> University              Spring Semester, 2014</a:t>
            </a:r>
            <a:endParaRPr lang="zh-CN" altLang="en-US" dirty="0"/>
          </a:p>
        </p:txBody>
      </p:sp>
      <p:sp>
        <p:nvSpPr>
          <p:cNvPr id="7" name="直接连接符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直接连接符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矩形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直接连接符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椭圆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灯片编号占位符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F205C506-9AE0-4DAE-AE15-E86FDE9E5D5E}"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28596" y="3409952"/>
            <a:ext cx="8501122" cy="733428"/>
          </a:xfrm>
        </p:spPr>
        <p:txBody>
          <a:bodyPr>
            <a:noAutofit/>
          </a:bodyPr>
          <a:lstStyle/>
          <a:p>
            <a:pPr algn="ctr"/>
            <a:r>
              <a:rPr lang="en-US" altLang="zh-CN" sz="6600" dirty="0" smtClean="0"/>
              <a:t>Lab-4</a:t>
            </a:r>
            <a:endParaRPr lang="zh-CN" altLang="en-US" sz="6600" dirty="0"/>
          </a:p>
        </p:txBody>
      </p:sp>
      <p:sp>
        <p:nvSpPr>
          <p:cNvPr id="3" name="副标题 2"/>
          <p:cNvSpPr>
            <a:spLocks noGrp="1"/>
          </p:cNvSpPr>
          <p:nvPr>
            <p:ph type="subTitle" idx="1"/>
          </p:nvPr>
        </p:nvSpPr>
        <p:spPr>
          <a:xfrm>
            <a:off x="971600" y="4786322"/>
            <a:ext cx="7920880" cy="1371600"/>
          </a:xfrm>
        </p:spPr>
        <p:txBody>
          <a:bodyPr>
            <a:normAutofit/>
          </a:bodyPr>
          <a:lstStyle/>
          <a:p>
            <a:pPr algn="ctr">
              <a:lnSpc>
                <a:spcPct val="90000"/>
              </a:lnSpc>
              <a:spcBef>
                <a:spcPct val="0"/>
              </a:spcBef>
            </a:pPr>
            <a:r>
              <a:rPr lang="zh-CN" altLang="en-US" sz="4400" dirty="0" smtClean="0">
                <a:solidFill>
                  <a:schemeClr val="accent1">
                    <a:lumMod val="75000"/>
                  </a:schemeClr>
                </a:solidFill>
                <a:latin typeface="黑体" pitchFamily="49" charset="-122"/>
                <a:ea typeface="黑体" pitchFamily="49" charset="-122"/>
              </a:rPr>
              <a:t>软件测试</a:t>
            </a:r>
            <a:endParaRPr lang="en-US" altLang="zh-CN" sz="4400" dirty="0" smtClean="0">
              <a:solidFill>
                <a:schemeClr val="accent1">
                  <a:lumMod val="75000"/>
                </a:schemeClr>
              </a:solidFill>
              <a:latin typeface="黑体" pitchFamily="49" charset="-122"/>
              <a:ea typeface="黑体" pitchFamily="49" charset="-122"/>
            </a:endParaRPr>
          </a:p>
        </p:txBody>
      </p:sp>
      <p:sp>
        <p:nvSpPr>
          <p:cNvPr id="4" name="标题 1"/>
          <p:cNvSpPr txBox="1"/>
          <p:nvPr/>
        </p:nvSpPr>
        <p:spPr>
          <a:xfrm>
            <a:off x="785786" y="857232"/>
            <a:ext cx="8143932" cy="1071570"/>
          </a:xfrm>
          <a:prstGeom prst="rect">
            <a:avLst/>
          </a:prstGeom>
        </p:spPr>
        <p:txBody>
          <a:bodyPr vert="horz" anchor="b">
            <a:normAutofit fontScale="97500"/>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zh-CN" sz="5000" b="1" i="0" u="none" strike="noStrike" kern="1200" cap="small" spc="0" normalizeH="0" baseline="0" noProof="0" dirty="0" smtClean="0">
                <a:ln>
                  <a:noFill/>
                </a:ln>
                <a:solidFill>
                  <a:srgbClr val="FF0000"/>
                </a:solidFill>
                <a:effectLst/>
                <a:uLnTx/>
                <a:uFillTx/>
                <a:latin typeface="+mj-lt"/>
                <a:ea typeface="+mj-ea"/>
                <a:cs typeface="+mj-cs"/>
              </a:rPr>
              <a:t>Software</a:t>
            </a:r>
            <a:r>
              <a:rPr kumimoji="0" lang="zh-CN" altLang="en-US" sz="5000" b="1" i="0" u="none" strike="noStrike" kern="1200" cap="small" spc="0" normalizeH="0" baseline="0" noProof="0" dirty="0" smtClean="0">
                <a:ln>
                  <a:noFill/>
                </a:ln>
                <a:solidFill>
                  <a:srgbClr val="FF0000"/>
                </a:solidFill>
                <a:effectLst/>
                <a:uLnTx/>
                <a:uFillTx/>
                <a:latin typeface="+mj-lt"/>
                <a:ea typeface="+mj-ea"/>
                <a:cs typeface="+mj-cs"/>
              </a:rPr>
              <a:t> </a:t>
            </a:r>
            <a:r>
              <a:rPr kumimoji="0" lang="en-US" altLang="zh-CN" sz="5000" b="1" i="0" u="none" strike="noStrike" kern="1200" cap="small" spc="0" normalizeH="0" baseline="0" noProof="0" dirty="0" smtClean="0">
                <a:ln>
                  <a:noFill/>
                </a:ln>
                <a:solidFill>
                  <a:srgbClr val="FF0000"/>
                </a:solidFill>
                <a:effectLst/>
                <a:uLnTx/>
                <a:uFillTx/>
                <a:latin typeface="+mj-lt"/>
                <a:ea typeface="+mj-ea"/>
                <a:cs typeface="+mj-cs"/>
              </a:rPr>
              <a:t>Engineering</a:t>
            </a:r>
            <a:endParaRPr kumimoji="0" lang="zh-CN" altLang="en-US" sz="5000" b="1" i="0" u="none" strike="noStrike" kern="1200" cap="small" spc="0" normalizeH="0" baseline="0" noProof="0" dirty="0">
              <a:ln>
                <a:noFill/>
              </a:ln>
              <a:solidFill>
                <a:srgbClr val="FF0000"/>
              </a:solidFill>
              <a:effectLst/>
              <a:uLnTx/>
              <a:uFillTx/>
              <a:latin typeface="+mj-lt"/>
              <a:ea typeface="+mj-ea"/>
              <a:cs typeface="+mj-cs"/>
            </a:endParaRPr>
          </a:p>
        </p:txBody>
      </p:sp>
      <p:sp>
        <p:nvSpPr>
          <p:cNvPr id="5" name="灯片编号占位符 4"/>
          <p:cNvSpPr>
            <a:spLocks noGrp="1"/>
          </p:cNvSpPr>
          <p:nvPr>
            <p:ph type="sldNum" sz="quarter" idx="12"/>
          </p:nvPr>
        </p:nvSpPr>
        <p:spPr/>
        <p:txBody>
          <a:bodyPr/>
          <a:lstStyle/>
          <a:p>
            <a:fld id="{F205C506-9AE0-4DAE-AE15-E86FDE9E5D5E}" type="slidenum">
              <a:rPr lang="zh-CN" altLang="en-US" smtClean="0"/>
            </a:fld>
            <a:endParaRPr lang="zh-CN" altLang="en-US"/>
          </a:p>
        </p:txBody>
      </p:sp>
      <p:sp>
        <p:nvSpPr>
          <p:cNvPr id="6" name="页脚占位符 5"/>
          <p:cNvSpPr>
            <a:spLocks noGrp="1"/>
          </p:cNvSpPr>
          <p:nvPr>
            <p:ph type="ftr" sz="quarter" idx="11"/>
          </p:nvPr>
        </p:nvSpPr>
        <p:spPr/>
        <p:txBody>
          <a:bodyPr/>
          <a:lstStyle/>
          <a:p>
            <a:r>
              <a:rPr lang="en-US" altLang="zh-CN" dirty="0" smtClean="0"/>
              <a:t>Software School, </a:t>
            </a:r>
            <a:r>
              <a:rPr lang="en-US" altLang="zh-CN" dirty="0" err="1" smtClean="0"/>
              <a:t>Fudan</a:t>
            </a:r>
            <a:r>
              <a:rPr lang="en-US" altLang="zh-CN" dirty="0" smtClean="0"/>
              <a:t> University              Spring Semester, 2014</a:t>
            </a:r>
            <a:endParaRPr lang="zh-CN"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6000" dirty="0" smtClean="0"/>
              <a:t>基本要求</a:t>
            </a:r>
            <a:endParaRPr lang="zh-CN" altLang="en-US" sz="6000" dirty="0"/>
          </a:p>
        </p:txBody>
      </p:sp>
      <p:sp>
        <p:nvSpPr>
          <p:cNvPr id="3" name="内容占位符 2"/>
          <p:cNvSpPr>
            <a:spLocks noGrp="1"/>
          </p:cNvSpPr>
          <p:nvPr>
            <p:ph sz="quarter" idx="1"/>
          </p:nvPr>
        </p:nvSpPr>
        <p:spPr>
          <a:xfrm>
            <a:off x="457200" y="1600200"/>
            <a:ext cx="7859216" cy="5257800"/>
          </a:xfrm>
        </p:spPr>
        <p:txBody>
          <a:bodyPr>
            <a:normAutofit/>
          </a:bodyPr>
          <a:lstStyle/>
          <a:p>
            <a:r>
              <a:rPr lang="zh-CN" altLang="en-US" sz="3600" dirty="0" smtClean="0"/>
              <a:t>以小组为单位，对软件进行测试</a:t>
            </a:r>
            <a:endParaRPr lang="en-US" altLang="zh-CN" sz="3600" dirty="0" smtClean="0"/>
          </a:p>
          <a:p>
            <a:r>
              <a:rPr lang="zh-CN" altLang="en-US" sz="3600" dirty="0" smtClean="0"/>
              <a:t>针对软件需求进行黑盒测试</a:t>
            </a:r>
            <a:endParaRPr lang="en-US" altLang="zh-CN" sz="3600" dirty="0" smtClean="0"/>
          </a:p>
          <a:p>
            <a:r>
              <a:rPr lang="zh-CN" altLang="en-US" sz="3600" dirty="0" smtClean="0"/>
              <a:t>具体需求参照所提供的需求文档</a:t>
            </a:r>
            <a:endParaRPr lang="en-US" altLang="zh-CN" sz="3600" dirty="0" smtClean="0"/>
          </a:p>
          <a:p>
            <a:r>
              <a:rPr lang="zh-CN" altLang="en-US" sz="3600" dirty="0" smtClean="0"/>
              <a:t>截止时间：</a:t>
            </a:r>
            <a:r>
              <a:rPr lang="en-US" altLang="zh-CN" sz="3600" dirty="0" smtClean="0"/>
              <a:t>6</a:t>
            </a:r>
            <a:r>
              <a:rPr lang="zh-CN" altLang="en-US" sz="3600" dirty="0" smtClean="0"/>
              <a:t>月</a:t>
            </a:r>
            <a:r>
              <a:rPr lang="en-US" altLang="zh-CN" sz="3600" dirty="0" smtClean="0"/>
              <a:t>21</a:t>
            </a:r>
            <a:r>
              <a:rPr lang="zh-CN" altLang="en-US" sz="3600" dirty="0" smtClean="0"/>
              <a:t>日晚上</a:t>
            </a:r>
            <a:r>
              <a:rPr lang="en-US" altLang="zh-CN" sz="3600" dirty="0" smtClean="0"/>
              <a:t>23</a:t>
            </a:r>
            <a:r>
              <a:rPr lang="zh-CN" altLang="en-US" sz="3600" dirty="0" smtClean="0"/>
              <a:t>：</a:t>
            </a:r>
            <a:r>
              <a:rPr lang="en-US" altLang="zh-CN" sz="3600" dirty="0" smtClean="0"/>
              <a:t>59</a:t>
            </a:r>
            <a:endParaRPr lang="en-US" altLang="zh-CN" sz="3600" dirty="0" smtClean="0"/>
          </a:p>
          <a:p>
            <a:r>
              <a:rPr lang="zh-CN" altLang="en-US" sz="3600" dirty="0" smtClean="0"/>
              <a:t>提交方式：学院</a:t>
            </a:r>
            <a:r>
              <a:rPr lang="en-US" altLang="zh-CN" sz="3600" dirty="0" smtClean="0"/>
              <a:t>FTP</a:t>
            </a:r>
            <a:endParaRPr lang="en-US" altLang="zh-CN" sz="3600" dirty="0" smtClean="0"/>
          </a:p>
          <a:p>
            <a:r>
              <a:rPr lang="zh-CN" altLang="en-US" sz="3600" dirty="0" smtClean="0"/>
              <a:t>命名方式：组长学号</a:t>
            </a:r>
            <a:r>
              <a:rPr lang="en-US" altLang="zh-CN" sz="3600" dirty="0" smtClean="0"/>
              <a:t>_lab4</a:t>
            </a:r>
            <a:endParaRPr lang="en-US" altLang="zh-CN" sz="3600" dirty="0" smtClean="0"/>
          </a:p>
        </p:txBody>
      </p:sp>
      <p:sp>
        <p:nvSpPr>
          <p:cNvPr id="4" name="灯片编号占位符 3"/>
          <p:cNvSpPr>
            <a:spLocks noGrp="1"/>
          </p:cNvSpPr>
          <p:nvPr>
            <p:ph type="sldNum" sz="quarter" idx="15"/>
          </p:nvPr>
        </p:nvSpPr>
        <p:spPr/>
        <p:txBody>
          <a:bodyPr/>
          <a:lstStyle/>
          <a:p>
            <a:fld id="{F205C506-9AE0-4DAE-AE15-E86FDE9E5D5E}" type="slidenum">
              <a:rPr lang="zh-CN" altLang="en-US" smtClean="0"/>
            </a:fld>
            <a:endParaRPr lang="zh-CN" altLang="en-US"/>
          </a:p>
        </p:txBody>
      </p:sp>
      <p:sp>
        <p:nvSpPr>
          <p:cNvPr id="5" name="页脚占位符 4"/>
          <p:cNvSpPr>
            <a:spLocks noGrp="1"/>
          </p:cNvSpPr>
          <p:nvPr>
            <p:ph type="ftr" sz="quarter" idx="16"/>
          </p:nvPr>
        </p:nvSpPr>
        <p:spPr/>
        <p:txBody>
          <a:bodyPr/>
          <a:lstStyle/>
          <a:p>
            <a:r>
              <a:rPr lang="en-US" altLang="zh-CN" dirty="0" smtClean="0"/>
              <a:t>Software School, </a:t>
            </a:r>
            <a:r>
              <a:rPr lang="en-US" altLang="zh-CN" dirty="0" err="1" smtClean="0"/>
              <a:t>Fudan</a:t>
            </a:r>
            <a:r>
              <a:rPr lang="en-US" altLang="zh-CN" dirty="0" smtClean="0"/>
              <a:t> University              Spring Semester, 2014</a:t>
            </a:r>
            <a:endParaRPr lang="zh-CN"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6000" dirty="0"/>
              <a:t>背</a:t>
            </a:r>
            <a:r>
              <a:rPr lang="zh-CN" altLang="en-US" sz="6000" dirty="0" smtClean="0"/>
              <a:t>单词应用</a:t>
            </a:r>
            <a:endParaRPr lang="zh-CN" altLang="en-US" sz="6000" dirty="0"/>
          </a:p>
        </p:txBody>
      </p:sp>
      <p:sp>
        <p:nvSpPr>
          <p:cNvPr id="3" name="内容占位符 2"/>
          <p:cNvSpPr>
            <a:spLocks noGrp="1"/>
          </p:cNvSpPr>
          <p:nvPr>
            <p:ph sz="quarter" idx="1"/>
          </p:nvPr>
        </p:nvSpPr>
        <p:spPr>
          <a:xfrm>
            <a:off x="457200" y="1600200"/>
            <a:ext cx="7859216" cy="4997152"/>
          </a:xfrm>
        </p:spPr>
        <p:txBody>
          <a:bodyPr>
            <a:normAutofit/>
          </a:bodyPr>
          <a:lstStyle/>
          <a:p>
            <a:r>
              <a:rPr lang="en-US" altLang="zh-CN" sz="3400" dirty="0" err="1" smtClean="0"/>
              <a:t>WordMaster</a:t>
            </a:r>
            <a:endParaRPr lang="en-US" altLang="zh-CN" sz="3400" dirty="0" smtClean="0"/>
          </a:p>
          <a:p>
            <a:pPr lvl="1"/>
            <a:r>
              <a:rPr lang="zh-CN" altLang="en-US" sz="2800" dirty="0"/>
              <a:t>用户能够方便地选择词库、起始单词、每次背诵的单词个数，并且通过简便的操作完成一组单词的背诵，同时能够通过简洁的操作获得当次背诵的统计信息以及整个词库背诵的统计信息</a:t>
            </a:r>
            <a:r>
              <a:rPr lang="zh-CN" altLang="en-US" sz="2800" dirty="0" smtClean="0"/>
              <a:t>。</a:t>
            </a:r>
            <a:endParaRPr lang="en-US" altLang="zh-CN" sz="2800" dirty="0" smtClean="0"/>
          </a:p>
          <a:p>
            <a:r>
              <a:rPr lang="zh-CN" altLang="en-US" sz="3400" dirty="0" smtClean="0"/>
              <a:t>运行环境</a:t>
            </a:r>
            <a:endParaRPr lang="en-US" altLang="zh-CN" sz="3400" dirty="0" smtClean="0"/>
          </a:p>
          <a:p>
            <a:pPr lvl="1"/>
            <a:r>
              <a:rPr lang="zh-CN" altLang="en-US" sz="2800" dirty="0" smtClean="0"/>
              <a:t>为一款</a:t>
            </a:r>
            <a:r>
              <a:rPr lang="en-US" altLang="zh-CN" sz="2800" dirty="0" smtClean="0"/>
              <a:t>Java Application</a:t>
            </a:r>
            <a:r>
              <a:rPr lang="zh-CN" altLang="en-US" sz="2800" dirty="0" smtClean="0"/>
              <a:t>程序，可以在装有</a:t>
            </a:r>
            <a:r>
              <a:rPr lang="en-US" altLang="zh-CN" sz="2800" dirty="0" smtClean="0"/>
              <a:t>Java</a:t>
            </a:r>
            <a:r>
              <a:rPr lang="zh-CN" altLang="en-US" sz="2800" dirty="0" smtClean="0"/>
              <a:t>虚拟机的</a:t>
            </a:r>
            <a:r>
              <a:rPr lang="en-US" altLang="zh-CN" sz="2800" dirty="0" smtClean="0"/>
              <a:t>Windows</a:t>
            </a:r>
            <a:r>
              <a:rPr lang="zh-CN" altLang="en-US" sz="2800" dirty="0" smtClean="0"/>
              <a:t>环境运行。</a:t>
            </a:r>
            <a:endParaRPr lang="en-US" altLang="zh-CN" sz="2800" dirty="0" smtClean="0"/>
          </a:p>
          <a:p>
            <a:pPr marL="0" indent="0">
              <a:buNone/>
            </a:pPr>
            <a:endParaRPr lang="en-US" altLang="zh-CN" sz="3400" dirty="0" smtClean="0"/>
          </a:p>
          <a:p>
            <a:pPr lvl="1"/>
            <a:endParaRPr lang="en-US" altLang="zh-CN" sz="3100" dirty="0" smtClean="0"/>
          </a:p>
        </p:txBody>
      </p:sp>
      <p:sp>
        <p:nvSpPr>
          <p:cNvPr id="4" name="灯片编号占位符 3"/>
          <p:cNvSpPr>
            <a:spLocks noGrp="1"/>
          </p:cNvSpPr>
          <p:nvPr>
            <p:ph type="sldNum" sz="quarter" idx="15"/>
          </p:nvPr>
        </p:nvSpPr>
        <p:spPr/>
        <p:txBody>
          <a:bodyPr/>
          <a:lstStyle/>
          <a:p>
            <a:fld id="{F205C506-9AE0-4DAE-AE15-E86FDE9E5D5E}" type="slidenum">
              <a:rPr lang="zh-CN" altLang="en-US" smtClean="0"/>
            </a:fld>
            <a:endParaRPr lang="zh-CN" altLang="en-US"/>
          </a:p>
        </p:txBody>
      </p:sp>
      <p:sp>
        <p:nvSpPr>
          <p:cNvPr id="5" name="页脚占位符 4"/>
          <p:cNvSpPr>
            <a:spLocks noGrp="1"/>
          </p:cNvSpPr>
          <p:nvPr>
            <p:ph type="ftr" sz="quarter" idx="16"/>
          </p:nvPr>
        </p:nvSpPr>
        <p:spPr/>
        <p:txBody>
          <a:bodyPr/>
          <a:lstStyle/>
          <a:p>
            <a:r>
              <a:rPr lang="en-US" altLang="zh-CN" dirty="0" smtClean="0"/>
              <a:t>Software School, </a:t>
            </a:r>
            <a:r>
              <a:rPr lang="en-US" altLang="zh-CN" dirty="0" err="1" smtClean="0"/>
              <a:t>Fudan</a:t>
            </a:r>
            <a:r>
              <a:rPr lang="en-US" altLang="zh-CN" dirty="0" smtClean="0"/>
              <a:t> University              Spring Semester, 2014</a:t>
            </a:r>
            <a:endParaRPr lang="zh-CN" alt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5400" dirty="0" smtClean="0"/>
              <a:t>提交物说明</a:t>
            </a:r>
            <a:endParaRPr lang="zh-CN" altLang="en-US" sz="5400" dirty="0"/>
          </a:p>
        </p:txBody>
      </p:sp>
      <p:sp>
        <p:nvSpPr>
          <p:cNvPr id="3" name="内容占位符 2"/>
          <p:cNvSpPr>
            <a:spLocks noGrp="1"/>
          </p:cNvSpPr>
          <p:nvPr>
            <p:ph sz="quarter" idx="1"/>
          </p:nvPr>
        </p:nvSpPr>
        <p:spPr/>
        <p:txBody>
          <a:bodyPr>
            <a:normAutofit/>
          </a:bodyPr>
          <a:lstStyle/>
          <a:p>
            <a:r>
              <a:rPr lang="zh-CN" altLang="en-US" sz="3200" dirty="0" smtClean="0"/>
              <a:t>测试用例</a:t>
            </a:r>
            <a:endParaRPr lang="en-US" altLang="zh-CN" sz="2500" dirty="0"/>
          </a:p>
          <a:p>
            <a:pPr lvl="1"/>
            <a:r>
              <a:rPr lang="zh-CN" altLang="en-US" sz="2000" dirty="0" smtClean="0"/>
              <a:t>测试目的</a:t>
            </a:r>
            <a:endParaRPr lang="en-US" altLang="zh-CN" sz="2000" dirty="0" smtClean="0"/>
          </a:p>
          <a:p>
            <a:pPr lvl="1"/>
            <a:r>
              <a:rPr lang="zh-CN" altLang="en-US" sz="2000" dirty="0" smtClean="0"/>
              <a:t>测试步骤</a:t>
            </a:r>
            <a:endParaRPr lang="en-US" altLang="zh-CN" sz="2000" dirty="0" smtClean="0"/>
          </a:p>
          <a:p>
            <a:pPr lvl="1"/>
            <a:endParaRPr lang="en-US" altLang="zh-CN" sz="2900" dirty="0" smtClean="0"/>
          </a:p>
          <a:p>
            <a:r>
              <a:rPr lang="zh-CN" altLang="en-US" sz="3200" dirty="0" smtClean="0"/>
              <a:t>测试结果文档</a:t>
            </a:r>
            <a:endParaRPr lang="en-US" altLang="zh-CN" sz="3200" dirty="0" smtClean="0"/>
          </a:p>
          <a:p>
            <a:pPr lvl="1"/>
            <a:r>
              <a:rPr lang="en-US" altLang="zh-CN" sz="2000" dirty="0"/>
              <a:t>Bug</a:t>
            </a:r>
            <a:r>
              <a:rPr lang="zh-CN" altLang="en-US" sz="2000" dirty="0"/>
              <a:t>重现场景</a:t>
            </a:r>
            <a:endParaRPr lang="en-US" altLang="zh-CN" sz="2000" dirty="0"/>
          </a:p>
          <a:p>
            <a:pPr lvl="1"/>
            <a:r>
              <a:rPr lang="en-US" altLang="zh-CN" sz="2000" dirty="0"/>
              <a:t>Bug</a:t>
            </a:r>
            <a:r>
              <a:rPr lang="zh-CN" altLang="en-US" sz="2000" dirty="0"/>
              <a:t>表现形式</a:t>
            </a:r>
            <a:endParaRPr lang="en-US" altLang="zh-CN" sz="2000" dirty="0"/>
          </a:p>
          <a:p>
            <a:pPr lvl="1"/>
            <a:r>
              <a:rPr lang="zh-CN" altLang="en-US" sz="2000" dirty="0"/>
              <a:t>与</a:t>
            </a:r>
            <a:r>
              <a:rPr lang="en-US" altLang="zh-CN" sz="2000" dirty="0"/>
              <a:t>Bug</a:t>
            </a:r>
            <a:r>
              <a:rPr lang="zh-CN" altLang="en-US" sz="2000" dirty="0"/>
              <a:t>相关的需求</a:t>
            </a:r>
            <a:endParaRPr lang="en-US" altLang="zh-CN" sz="2000" dirty="0"/>
          </a:p>
          <a:p>
            <a:pPr lvl="1"/>
            <a:endParaRPr lang="en-US" altLang="zh-CN" sz="2900" dirty="0" smtClean="0"/>
          </a:p>
        </p:txBody>
      </p:sp>
      <p:sp>
        <p:nvSpPr>
          <p:cNvPr id="4" name="灯片编号占位符 3"/>
          <p:cNvSpPr>
            <a:spLocks noGrp="1"/>
          </p:cNvSpPr>
          <p:nvPr>
            <p:ph type="sldNum" sz="quarter" idx="15"/>
          </p:nvPr>
        </p:nvSpPr>
        <p:spPr/>
        <p:txBody>
          <a:bodyPr/>
          <a:lstStyle/>
          <a:p>
            <a:fld id="{F205C506-9AE0-4DAE-AE15-E86FDE9E5D5E}" type="slidenum">
              <a:rPr lang="zh-CN" altLang="en-US" smtClean="0"/>
            </a:fld>
            <a:endParaRPr lang="zh-CN" altLang="en-US"/>
          </a:p>
        </p:txBody>
      </p:sp>
      <p:sp>
        <p:nvSpPr>
          <p:cNvPr id="5" name="页脚占位符 4"/>
          <p:cNvSpPr>
            <a:spLocks noGrp="1"/>
          </p:cNvSpPr>
          <p:nvPr>
            <p:ph type="ftr" sz="quarter" idx="16"/>
          </p:nvPr>
        </p:nvSpPr>
        <p:spPr/>
        <p:txBody>
          <a:bodyPr/>
          <a:lstStyle/>
          <a:p>
            <a:r>
              <a:rPr lang="en-US" altLang="zh-CN" smtClean="0"/>
              <a:t>Software School, Fudan University              Spring Semester, 2014</a:t>
            </a:r>
            <a:endParaRPr lang="zh-CN" alt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凸显">
  <a:themeElements>
    <a:clrScheme name="凸显">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凸显">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凸显">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Oriel</Template>
  <TotalTime>0</TotalTime>
  <Words>584</Words>
  <Application>WPS 演示</Application>
  <PresentationFormat>全屏显示(4:3)</PresentationFormat>
  <Paragraphs>52</Paragraphs>
  <Slides>4</Slides>
  <Notes>4</Notes>
  <HiddenSlides>0</HiddenSlides>
  <MMClips>0</MMClips>
  <ScaleCrop>false</ScaleCrop>
  <HeadingPairs>
    <vt:vector size="4" baseType="variant">
      <vt:variant>
        <vt:lpstr>主题</vt:lpstr>
      </vt:variant>
      <vt:variant>
        <vt:i4>1</vt:i4>
      </vt:variant>
      <vt:variant>
        <vt:lpstr>幻灯片标题</vt:lpstr>
      </vt:variant>
      <vt:variant>
        <vt:i4>4</vt:i4>
      </vt:variant>
    </vt:vector>
  </HeadingPairs>
  <TitlesOfParts>
    <vt:vector size="5" baseType="lpstr">
      <vt:lpstr>凸显</vt:lpstr>
      <vt:lpstr>Lab-4</vt:lpstr>
      <vt:lpstr>基本要求</vt:lpstr>
      <vt:lpstr>背单词应用</vt:lpstr>
      <vt:lpstr>提交物说明</vt:lpstr>
    </vt:vector>
  </TitlesOfParts>
  <Company>复旦大学</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px</dc:creator>
  <cp:lastModifiedBy>admin</cp:lastModifiedBy>
  <cp:revision>443</cp:revision>
  <dcterms:created xsi:type="dcterms:W3CDTF">2010-02-25T13:50:00Z</dcterms:created>
  <dcterms:modified xsi:type="dcterms:W3CDTF">2016-06-08T05:12:19Z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2052-10.1.0.5777</vt:lpwstr>
  </property>
</Properties>
</file>