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36"/>
    <p:restoredTop sz="94744"/>
  </p:normalViewPr>
  <p:slideViewPr>
    <p:cSldViewPr snapToGrid="0">
      <p:cViewPr varScale="1">
        <p:scale>
          <a:sx n="50" d="100"/>
          <a:sy n="50" d="100"/>
        </p:scale>
        <p:origin x="16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2682-D7F5-6F4E-92FC-7DA68DD61D7D}" type="doc">
      <dgm:prSet loTypeId="urn:microsoft.com/office/officeart/2005/8/layout/radial6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CDDD2C-B121-FA4E-84E8-46325BF62514}">
      <dgm:prSet phldrT="[Text]" phldr="1"/>
      <dgm:spPr/>
      <dgm:t>
        <a:bodyPr/>
        <a:lstStyle/>
        <a:p>
          <a:endParaRPr lang="en-GB"/>
        </a:p>
      </dgm:t>
    </dgm:pt>
    <dgm:pt modelId="{CE1C0711-1BB3-AD4C-A231-A9C5A45C1CEE}" type="parTrans" cxnId="{A4C2B6DF-B652-D041-9CEB-1C77ED873558}">
      <dgm:prSet/>
      <dgm:spPr/>
      <dgm:t>
        <a:bodyPr/>
        <a:lstStyle/>
        <a:p>
          <a:endParaRPr lang="en-GB"/>
        </a:p>
      </dgm:t>
    </dgm:pt>
    <dgm:pt modelId="{B923E289-27CB-6046-A8CE-701859E596B6}" type="sibTrans" cxnId="{A4C2B6DF-B652-D041-9CEB-1C77ED873558}">
      <dgm:prSet/>
      <dgm:spPr/>
      <dgm:t>
        <a:bodyPr/>
        <a:lstStyle/>
        <a:p>
          <a:endParaRPr lang="en-GB"/>
        </a:p>
      </dgm:t>
    </dgm:pt>
    <dgm:pt modelId="{D3E4A840-B832-2243-BED1-2D0C87254661}">
      <dgm:prSet phldrT="[Text]"/>
      <dgm:spPr/>
      <dgm:t>
        <a:bodyPr/>
        <a:lstStyle/>
        <a:p>
          <a:r>
            <a:rPr lang="en-GB" dirty="0"/>
            <a:t>Huevo</a:t>
          </a:r>
        </a:p>
      </dgm:t>
    </dgm:pt>
    <dgm:pt modelId="{AEE5BA06-CBE5-5E47-AC25-B45352BD61F7}" type="parTrans" cxnId="{755C9CF0-8019-6C43-B50F-F23B8C059E06}">
      <dgm:prSet/>
      <dgm:spPr/>
      <dgm:t>
        <a:bodyPr/>
        <a:lstStyle/>
        <a:p>
          <a:endParaRPr lang="en-GB"/>
        </a:p>
      </dgm:t>
    </dgm:pt>
    <dgm:pt modelId="{1DC6D094-5562-6D40-BEEA-4A39E86F69C4}" type="sibTrans" cxnId="{755C9CF0-8019-6C43-B50F-F23B8C059E0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661B802C-226F-0348-B2E6-BBAAD48E0BAA}">
      <dgm:prSet phldrT="[Text]"/>
      <dgm:spPr/>
      <dgm:t>
        <a:bodyPr/>
        <a:lstStyle/>
        <a:p>
          <a:r>
            <a:rPr lang="en-GB" dirty="0"/>
            <a:t>Larva</a:t>
          </a:r>
        </a:p>
      </dgm:t>
    </dgm:pt>
    <dgm:pt modelId="{8069783F-BF15-584B-9AC2-A10375944676}" type="parTrans" cxnId="{97C371C4-7973-4445-92E4-E3580C161E05}">
      <dgm:prSet/>
      <dgm:spPr/>
      <dgm:t>
        <a:bodyPr/>
        <a:lstStyle/>
        <a:p>
          <a:endParaRPr lang="en-GB"/>
        </a:p>
      </dgm:t>
    </dgm:pt>
    <dgm:pt modelId="{8B2BEDE4-E778-5E48-880D-DFB8233926D8}" type="sibTrans" cxnId="{97C371C4-7973-4445-92E4-E3580C161E0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GB"/>
        </a:p>
      </dgm:t>
    </dgm:pt>
    <dgm:pt modelId="{5300D898-64DF-7341-8893-00D454F451A0}">
      <dgm:prSet phldrT="[Text]" phldr="1"/>
      <dgm:spPr/>
      <dgm:t>
        <a:bodyPr/>
        <a:lstStyle/>
        <a:p>
          <a:endParaRPr lang="en-GB" dirty="0"/>
        </a:p>
      </dgm:t>
    </dgm:pt>
    <dgm:pt modelId="{AAFE8852-1462-1B45-9142-E48DEFEB9290}" type="parTrans" cxnId="{40381A8C-6538-0A48-B84B-6A99F234B9EB}">
      <dgm:prSet/>
      <dgm:spPr/>
      <dgm:t>
        <a:bodyPr/>
        <a:lstStyle/>
        <a:p>
          <a:endParaRPr lang="en-GB"/>
        </a:p>
      </dgm:t>
    </dgm:pt>
    <dgm:pt modelId="{54EBEF88-9380-8745-9468-DA850FB652EC}" type="sibTrans" cxnId="{40381A8C-6538-0A48-B84B-6A99F234B9E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GB"/>
        </a:p>
      </dgm:t>
    </dgm:pt>
    <dgm:pt modelId="{6C35A28E-BF9A-D84B-A13B-0B21CBBEA574}">
      <dgm:prSet phldrT="[Text]" phldr="1"/>
      <dgm:spPr/>
      <dgm:t>
        <a:bodyPr/>
        <a:lstStyle/>
        <a:p>
          <a:endParaRPr lang="en-GB"/>
        </a:p>
      </dgm:t>
    </dgm:pt>
    <dgm:pt modelId="{8855D79B-BC81-174D-93B5-1BFBC28A0781}" type="parTrans" cxnId="{CFB485FD-DBB1-ED4D-BE43-3DA25A7B3DAC}">
      <dgm:prSet/>
      <dgm:spPr/>
      <dgm:t>
        <a:bodyPr/>
        <a:lstStyle/>
        <a:p>
          <a:endParaRPr lang="en-GB"/>
        </a:p>
      </dgm:t>
    </dgm:pt>
    <dgm:pt modelId="{19936927-2C7C-E242-9B34-D5672B903548}" type="sibTrans" cxnId="{CFB485FD-DBB1-ED4D-BE43-3DA25A7B3DA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881E70B5-82D7-854D-B034-4288D1288D17}">
      <dgm:prSet phldrT="[Text]"/>
      <dgm:spPr/>
      <dgm:t>
        <a:bodyPr/>
        <a:lstStyle/>
        <a:p>
          <a:r>
            <a:rPr lang="en-GB" dirty="0" err="1"/>
            <a:t>Adulto</a:t>
          </a:r>
          <a:endParaRPr lang="en-GB" dirty="0"/>
        </a:p>
      </dgm:t>
    </dgm:pt>
    <dgm:pt modelId="{5EFB584A-3D2F-2142-B9D8-64BCCC5BACB0}" type="parTrans" cxnId="{2EA53693-5BBC-9541-A787-4F7C8EE4AAD8}">
      <dgm:prSet/>
      <dgm:spPr/>
      <dgm:t>
        <a:bodyPr/>
        <a:lstStyle/>
        <a:p>
          <a:endParaRPr lang="en-GB"/>
        </a:p>
      </dgm:t>
    </dgm:pt>
    <dgm:pt modelId="{2FDC9D0C-EFDE-0341-83BF-8A27EDBFBD36}" type="sibTrans" cxnId="{2EA53693-5BBC-9541-A787-4F7C8EE4AAD8}">
      <dgm:prSet/>
      <dgm:spPr/>
      <dgm:t>
        <a:bodyPr/>
        <a:lstStyle/>
        <a:p>
          <a:endParaRPr lang="en-GB"/>
        </a:p>
      </dgm:t>
    </dgm:pt>
    <dgm:pt modelId="{F10856EA-A9DA-9C40-ABDE-090A10C81C31}">
      <dgm:prSet phldrT="[Text]"/>
      <dgm:spPr/>
      <dgm:t>
        <a:bodyPr/>
        <a:lstStyle/>
        <a:p>
          <a:r>
            <a:rPr lang="en-GB" dirty="0"/>
            <a:t>Pupa</a:t>
          </a:r>
        </a:p>
      </dgm:t>
    </dgm:pt>
    <dgm:pt modelId="{5C166DA5-5798-9246-A42D-DCC66F635857}" type="parTrans" cxnId="{08637DE8-F457-D14E-BC09-2B67F5A8CF20}">
      <dgm:prSet/>
      <dgm:spPr/>
      <dgm:t>
        <a:bodyPr/>
        <a:lstStyle/>
        <a:p>
          <a:endParaRPr lang="en-GB"/>
        </a:p>
      </dgm:t>
    </dgm:pt>
    <dgm:pt modelId="{893D3E03-B4A5-D64D-AE27-A3DDF7F97B22}" type="sibTrans" cxnId="{08637DE8-F457-D14E-BC09-2B67F5A8CF20}">
      <dgm:prSet/>
      <dgm:spPr/>
      <dgm:t>
        <a:bodyPr/>
        <a:lstStyle/>
        <a:p>
          <a:endParaRPr lang="en-GB"/>
        </a:p>
      </dgm:t>
    </dgm:pt>
    <dgm:pt modelId="{B8DE6883-C92A-1640-8E60-F7E87F2FFC73}" type="pres">
      <dgm:prSet presAssocID="{34772682-D7F5-6F4E-92FC-7DA68DD61D7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7B3CF0-35CA-7B44-9185-DC218BCFAD57}" type="pres">
      <dgm:prSet presAssocID="{DACDDD2C-B121-FA4E-84E8-46325BF62514}" presName="centerShape" presStyleLbl="node0" presStyleIdx="0" presStyleCnt="1"/>
      <dgm:spPr/>
    </dgm:pt>
    <dgm:pt modelId="{BE2E1742-D638-7142-AFCB-23C07A65C5AD}" type="pres">
      <dgm:prSet presAssocID="{D3E4A840-B832-2243-BED1-2D0C87254661}" presName="node" presStyleLbl="node1" presStyleIdx="0" presStyleCnt="6">
        <dgm:presLayoutVars>
          <dgm:bulletEnabled val="1"/>
        </dgm:presLayoutVars>
      </dgm:prSet>
      <dgm:spPr/>
    </dgm:pt>
    <dgm:pt modelId="{9411775B-1838-F64D-8C81-4E611060360C}" type="pres">
      <dgm:prSet presAssocID="{D3E4A840-B832-2243-BED1-2D0C87254661}" presName="dummy" presStyleCnt="0"/>
      <dgm:spPr/>
    </dgm:pt>
    <dgm:pt modelId="{DD248A4C-9DD9-1F4B-8CC7-2F2B52669C29}" type="pres">
      <dgm:prSet presAssocID="{1DC6D094-5562-6D40-BEEA-4A39E86F69C4}" presName="sibTrans" presStyleLbl="sibTrans2D1" presStyleIdx="0" presStyleCnt="6"/>
      <dgm:spPr/>
    </dgm:pt>
    <dgm:pt modelId="{EB93F1E7-FD34-FC41-AA67-4B3CF3D38909}" type="pres">
      <dgm:prSet presAssocID="{661B802C-226F-0348-B2E6-BBAAD48E0BAA}" presName="node" presStyleLbl="node1" presStyleIdx="1" presStyleCnt="6">
        <dgm:presLayoutVars>
          <dgm:bulletEnabled val="1"/>
        </dgm:presLayoutVars>
      </dgm:prSet>
      <dgm:spPr/>
    </dgm:pt>
    <dgm:pt modelId="{8419DC64-1BAA-9742-BB52-0129ADD6D7F7}" type="pres">
      <dgm:prSet presAssocID="{661B802C-226F-0348-B2E6-BBAAD48E0BAA}" presName="dummy" presStyleCnt="0"/>
      <dgm:spPr/>
    </dgm:pt>
    <dgm:pt modelId="{8113B2FD-439F-D340-A759-04D76BFDECE7}" type="pres">
      <dgm:prSet presAssocID="{8B2BEDE4-E778-5E48-880D-DFB8233926D8}" presName="sibTrans" presStyleLbl="sibTrans2D1" presStyleIdx="1" presStyleCnt="6"/>
      <dgm:spPr/>
    </dgm:pt>
    <dgm:pt modelId="{18B7C22A-CF4F-EF49-95DD-FE11010EA399}" type="pres">
      <dgm:prSet presAssocID="{F10856EA-A9DA-9C40-ABDE-090A10C81C31}" presName="node" presStyleLbl="node1" presStyleIdx="2" presStyleCnt="6">
        <dgm:presLayoutVars>
          <dgm:bulletEnabled val="1"/>
        </dgm:presLayoutVars>
      </dgm:prSet>
      <dgm:spPr/>
    </dgm:pt>
    <dgm:pt modelId="{584CCEB0-6FCE-CE44-BEA5-C184E860CAE9}" type="pres">
      <dgm:prSet presAssocID="{F10856EA-A9DA-9C40-ABDE-090A10C81C31}" presName="dummy" presStyleCnt="0"/>
      <dgm:spPr/>
    </dgm:pt>
    <dgm:pt modelId="{A69BFE4E-32DD-8744-9112-F55772E95E36}" type="pres">
      <dgm:prSet presAssocID="{893D3E03-B4A5-D64D-AE27-A3DDF7F97B22}" presName="sibTrans" presStyleLbl="sibTrans2D1" presStyleIdx="2" presStyleCnt="6"/>
      <dgm:spPr/>
    </dgm:pt>
    <dgm:pt modelId="{BEC21AC8-AC56-4748-A6A4-94B09E72E6F1}" type="pres">
      <dgm:prSet presAssocID="{881E70B5-82D7-854D-B034-4288D1288D17}" presName="node" presStyleLbl="node1" presStyleIdx="3" presStyleCnt="6">
        <dgm:presLayoutVars>
          <dgm:bulletEnabled val="1"/>
        </dgm:presLayoutVars>
      </dgm:prSet>
      <dgm:spPr/>
    </dgm:pt>
    <dgm:pt modelId="{6F9A10B1-FA52-FE4B-8AE6-7AC2B7BB3638}" type="pres">
      <dgm:prSet presAssocID="{881E70B5-82D7-854D-B034-4288D1288D17}" presName="dummy" presStyleCnt="0"/>
      <dgm:spPr/>
    </dgm:pt>
    <dgm:pt modelId="{3439BCDC-9AF0-DE4E-A63A-40CDE6872EDE}" type="pres">
      <dgm:prSet presAssocID="{2FDC9D0C-EFDE-0341-83BF-8A27EDBFBD36}" presName="sibTrans" presStyleLbl="sibTrans2D1" presStyleIdx="3" presStyleCnt="6"/>
      <dgm:spPr/>
    </dgm:pt>
    <dgm:pt modelId="{4BAD8014-92C9-1049-A291-5D181E9F428F}" type="pres">
      <dgm:prSet presAssocID="{5300D898-64DF-7341-8893-00D454F451A0}" presName="node" presStyleLbl="node1" presStyleIdx="4" presStyleCnt="6">
        <dgm:presLayoutVars>
          <dgm:bulletEnabled val="1"/>
        </dgm:presLayoutVars>
      </dgm:prSet>
      <dgm:spPr/>
    </dgm:pt>
    <dgm:pt modelId="{984CC5B1-FD3B-3E42-8304-78E822FDA170}" type="pres">
      <dgm:prSet presAssocID="{5300D898-64DF-7341-8893-00D454F451A0}" presName="dummy" presStyleCnt="0"/>
      <dgm:spPr/>
    </dgm:pt>
    <dgm:pt modelId="{56C97571-9E6C-BC4E-9CD9-1C6E149D60C6}" type="pres">
      <dgm:prSet presAssocID="{54EBEF88-9380-8745-9468-DA850FB652EC}" presName="sibTrans" presStyleLbl="sibTrans2D1" presStyleIdx="4" presStyleCnt="6"/>
      <dgm:spPr/>
    </dgm:pt>
    <dgm:pt modelId="{A00F4EBC-F313-244E-90BA-AEC9FAB2FC4C}" type="pres">
      <dgm:prSet presAssocID="{6C35A28E-BF9A-D84B-A13B-0B21CBBEA574}" presName="node" presStyleLbl="node1" presStyleIdx="5" presStyleCnt="6">
        <dgm:presLayoutVars>
          <dgm:bulletEnabled val="1"/>
        </dgm:presLayoutVars>
      </dgm:prSet>
      <dgm:spPr/>
    </dgm:pt>
    <dgm:pt modelId="{A118EE1F-4E81-4E46-AFEA-E8DDC8ACFA47}" type="pres">
      <dgm:prSet presAssocID="{6C35A28E-BF9A-D84B-A13B-0B21CBBEA574}" presName="dummy" presStyleCnt="0"/>
      <dgm:spPr/>
    </dgm:pt>
    <dgm:pt modelId="{A098662B-0315-6142-961E-72584B8E1E49}" type="pres">
      <dgm:prSet presAssocID="{19936927-2C7C-E242-9B34-D5672B903548}" presName="sibTrans" presStyleLbl="sibTrans2D1" presStyleIdx="5" presStyleCnt="6"/>
      <dgm:spPr/>
    </dgm:pt>
  </dgm:ptLst>
  <dgm:cxnLst>
    <dgm:cxn modelId="{92B9831E-E290-2D49-ACFE-8145738AD817}" type="presOf" srcId="{2FDC9D0C-EFDE-0341-83BF-8A27EDBFBD36}" destId="{3439BCDC-9AF0-DE4E-A63A-40CDE6872EDE}" srcOrd="0" destOrd="0" presId="urn:microsoft.com/office/officeart/2005/8/layout/radial6"/>
    <dgm:cxn modelId="{1A66621F-917D-1440-B711-5135699809B8}" type="presOf" srcId="{F10856EA-A9DA-9C40-ABDE-090A10C81C31}" destId="{18B7C22A-CF4F-EF49-95DD-FE11010EA399}" srcOrd="0" destOrd="0" presId="urn:microsoft.com/office/officeart/2005/8/layout/radial6"/>
    <dgm:cxn modelId="{FA9EDB3F-36D0-114B-B34A-D3CDFBF87C9E}" type="presOf" srcId="{19936927-2C7C-E242-9B34-D5672B903548}" destId="{A098662B-0315-6142-961E-72584B8E1E49}" srcOrd="0" destOrd="0" presId="urn:microsoft.com/office/officeart/2005/8/layout/radial6"/>
    <dgm:cxn modelId="{1411954D-BF54-8446-8AE2-E68461F4596F}" type="presOf" srcId="{881E70B5-82D7-854D-B034-4288D1288D17}" destId="{BEC21AC8-AC56-4748-A6A4-94B09E72E6F1}" srcOrd="0" destOrd="0" presId="urn:microsoft.com/office/officeart/2005/8/layout/radial6"/>
    <dgm:cxn modelId="{061E375A-F4DC-484A-BD24-42B2103EAF5E}" type="presOf" srcId="{893D3E03-B4A5-D64D-AE27-A3DDF7F97B22}" destId="{A69BFE4E-32DD-8744-9112-F55772E95E36}" srcOrd="0" destOrd="0" presId="urn:microsoft.com/office/officeart/2005/8/layout/radial6"/>
    <dgm:cxn modelId="{D5388866-983E-FB4C-88A3-ECC4FCFBAFB0}" type="presOf" srcId="{5300D898-64DF-7341-8893-00D454F451A0}" destId="{4BAD8014-92C9-1049-A291-5D181E9F428F}" srcOrd="0" destOrd="0" presId="urn:microsoft.com/office/officeart/2005/8/layout/radial6"/>
    <dgm:cxn modelId="{572E0E6C-9EAC-CE4C-A160-8ABABDCE28B9}" type="presOf" srcId="{DACDDD2C-B121-FA4E-84E8-46325BF62514}" destId="{BC7B3CF0-35CA-7B44-9185-DC218BCFAD57}" srcOrd="0" destOrd="0" presId="urn:microsoft.com/office/officeart/2005/8/layout/radial6"/>
    <dgm:cxn modelId="{40381A8C-6538-0A48-B84B-6A99F234B9EB}" srcId="{DACDDD2C-B121-FA4E-84E8-46325BF62514}" destId="{5300D898-64DF-7341-8893-00D454F451A0}" srcOrd="4" destOrd="0" parTransId="{AAFE8852-1462-1B45-9142-E48DEFEB9290}" sibTransId="{54EBEF88-9380-8745-9468-DA850FB652EC}"/>
    <dgm:cxn modelId="{1299D08D-9255-5A4F-9838-ECEC245F1A9F}" type="presOf" srcId="{34772682-D7F5-6F4E-92FC-7DA68DD61D7D}" destId="{B8DE6883-C92A-1640-8E60-F7E87F2FFC73}" srcOrd="0" destOrd="0" presId="urn:microsoft.com/office/officeart/2005/8/layout/radial6"/>
    <dgm:cxn modelId="{2EA53693-5BBC-9541-A787-4F7C8EE4AAD8}" srcId="{DACDDD2C-B121-FA4E-84E8-46325BF62514}" destId="{881E70B5-82D7-854D-B034-4288D1288D17}" srcOrd="3" destOrd="0" parTransId="{5EFB584A-3D2F-2142-B9D8-64BCCC5BACB0}" sibTransId="{2FDC9D0C-EFDE-0341-83BF-8A27EDBFBD36}"/>
    <dgm:cxn modelId="{A7FD4A94-50C7-0041-B9BE-41D87D9AF6F1}" type="presOf" srcId="{D3E4A840-B832-2243-BED1-2D0C87254661}" destId="{BE2E1742-D638-7142-AFCB-23C07A65C5AD}" srcOrd="0" destOrd="0" presId="urn:microsoft.com/office/officeart/2005/8/layout/radial6"/>
    <dgm:cxn modelId="{80240EAB-FB75-824F-8E23-9867CD3137D2}" type="presOf" srcId="{661B802C-226F-0348-B2E6-BBAAD48E0BAA}" destId="{EB93F1E7-FD34-FC41-AA67-4B3CF3D38909}" srcOrd="0" destOrd="0" presId="urn:microsoft.com/office/officeart/2005/8/layout/radial6"/>
    <dgm:cxn modelId="{DA1E0BB9-EA47-9443-9913-66B2E162E41E}" type="presOf" srcId="{1DC6D094-5562-6D40-BEEA-4A39E86F69C4}" destId="{DD248A4C-9DD9-1F4B-8CC7-2F2B52669C29}" srcOrd="0" destOrd="0" presId="urn:microsoft.com/office/officeart/2005/8/layout/radial6"/>
    <dgm:cxn modelId="{12ECF8B9-DA9F-A141-9C0D-ED33A7277467}" type="presOf" srcId="{54EBEF88-9380-8745-9468-DA850FB652EC}" destId="{56C97571-9E6C-BC4E-9CD9-1C6E149D60C6}" srcOrd="0" destOrd="0" presId="urn:microsoft.com/office/officeart/2005/8/layout/radial6"/>
    <dgm:cxn modelId="{97C371C4-7973-4445-92E4-E3580C161E05}" srcId="{DACDDD2C-B121-FA4E-84E8-46325BF62514}" destId="{661B802C-226F-0348-B2E6-BBAAD48E0BAA}" srcOrd="1" destOrd="0" parTransId="{8069783F-BF15-584B-9AC2-A10375944676}" sibTransId="{8B2BEDE4-E778-5E48-880D-DFB8233926D8}"/>
    <dgm:cxn modelId="{A4C2B6DF-B652-D041-9CEB-1C77ED873558}" srcId="{34772682-D7F5-6F4E-92FC-7DA68DD61D7D}" destId="{DACDDD2C-B121-FA4E-84E8-46325BF62514}" srcOrd="0" destOrd="0" parTransId="{CE1C0711-1BB3-AD4C-A231-A9C5A45C1CEE}" sibTransId="{B923E289-27CB-6046-A8CE-701859E596B6}"/>
    <dgm:cxn modelId="{83F384E1-61D5-884D-902F-C8E6A50422DC}" type="presOf" srcId="{6C35A28E-BF9A-D84B-A13B-0B21CBBEA574}" destId="{A00F4EBC-F313-244E-90BA-AEC9FAB2FC4C}" srcOrd="0" destOrd="0" presId="urn:microsoft.com/office/officeart/2005/8/layout/radial6"/>
    <dgm:cxn modelId="{08637DE8-F457-D14E-BC09-2B67F5A8CF20}" srcId="{DACDDD2C-B121-FA4E-84E8-46325BF62514}" destId="{F10856EA-A9DA-9C40-ABDE-090A10C81C31}" srcOrd="2" destOrd="0" parTransId="{5C166DA5-5798-9246-A42D-DCC66F635857}" sibTransId="{893D3E03-B4A5-D64D-AE27-A3DDF7F97B22}"/>
    <dgm:cxn modelId="{E87AA1EA-48D1-424F-B3A5-0DDFFE44D129}" type="presOf" srcId="{8B2BEDE4-E778-5E48-880D-DFB8233926D8}" destId="{8113B2FD-439F-D340-A759-04D76BFDECE7}" srcOrd="0" destOrd="0" presId="urn:microsoft.com/office/officeart/2005/8/layout/radial6"/>
    <dgm:cxn modelId="{755C9CF0-8019-6C43-B50F-F23B8C059E06}" srcId="{DACDDD2C-B121-FA4E-84E8-46325BF62514}" destId="{D3E4A840-B832-2243-BED1-2D0C87254661}" srcOrd="0" destOrd="0" parTransId="{AEE5BA06-CBE5-5E47-AC25-B45352BD61F7}" sibTransId="{1DC6D094-5562-6D40-BEEA-4A39E86F69C4}"/>
    <dgm:cxn modelId="{CFB485FD-DBB1-ED4D-BE43-3DA25A7B3DAC}" srcId="{DACDDD2C-B121-FA4E-84E8-46325BF62514}" destId="{6C35A28E-BF9A-D84B-A13B-0B21CBBEA574}" srcOrd="5" destOrd="0" parTransId="{8855D79B-BC81-174D-93B5-1BFBC28A0781}" sibTransId="{19936927-2C7C-E242-9B34-D5672B903548}"/>
    <dgm:cxn modelId="{A73A95F2-199B-8A4A-9AB1-8DAFEFBCBF4F}" type="presParOf" srcId="{B8DE6883-C92A-1640-8E60-F7E87F2FFC73}" destId="{BC7B3CF0-35CA-7B44-9185-DC218BCFAD57}" srcOrd="0" destOrd="0" presId="urn:microsoft.com/office/officeart/2005/8/layout/radial6"/>
    <dgm:cxn modelId="{54C96A53-2189-DB4B-92E7-B0B9907E7397}" type="presParOf" srcId="{B8DE6883-C92A-1640-8E60-F7E87F2FFC73}" destId="{BE2E1742-D638-7142-AFCB-23C07A65C5AD}" srcOrd="1" destOrd="0" presId="urn:microsoft.com/office/officeart/2005/8/layout/radial6"/>
    <dgm:cxn modelId="{F817A90D-6C83-9844-882F-1C196D982E8C}" type="presParOf" srcId="{B8DE6883-C92A-1640-8E60-F7E87F2FFC73}" destId="{9411775B-1838-F64D-8C81-4E611060360C}" srcOrd="2" destOrd="0" presId="urn:microsoft.com/office/officeart/2005/8/layout/radial6"/>
    <dgm:cxn modelId="{B4191D7C-2864-624A-92EF-53F67284AD81}" type="presParOf" srcId="{B8DE6883-C92A-1640-8E60-F7E87F2FFC73}" destId="{DD248A4C-9DD9-1F4B-8CC7-2F2B52669C29}" srcOrd="3" destOrd="0" presId="urn:microsoft.com/office/officeart/2005/8/layout/radial6"/>
    <dgm:cxn modelId="{D6968019-D36F-7149-ADBF-6C2B7BE41163}" type="presParOf" srcId="{B8DE6883-C92A-1640-8E60-F7E87F2FFC73}" destId="{EB93F1E7-FD34-FC41-AA67-4B3CF3D38909}" srcOrd="4" destOrd="0" presId="urn:microsoft.com/office/officeart/2005/8/layout/radial6"/>
    <dgm:cxn modelId="{51EE9574-5FBB-AF4E-92E2-9598B86B4307}" type="presParOf" srcId="{B8DE6883-C92A-1640-8E60-F7E87F2FFC73}" destId="{8419DC64-1BAA-9742-BB52-0129ADD6D7F7}" srcOrd="5" destOrd="0" presId="urn:microsoft.com/office/officeart/2005/8/layout/radial6"/>
    <dgm:cxn modelId="{EDF03EE9-BAFE-A344-9CDA-3339C36B3FD7}" type="presParOf" srcId="{B8DE6883-C92A-1640-8E60-F7E87F2FFC73}" destId="{8113B2FD-439F-D340-A759-04D76BFDECE7}" srcOrd="6" destOrd="0" presId="urn:microsoft.com/office/officeart/2005/8/layout/radial6"/>
    <dgm:cxn modelId="{612124A4-3447-A84E-8FB4-C8EB735392CE}" type="presParOf" srcId="{B8DE6883-C92A-1640-8E60-F7E87F2FFC73}" destId="{18B7C22A-CF4F-EF49-95DD-FE11010EA399}" srcOrd="7" destOrd="0" presId="urn:microsoft.com/office/officeart/2005/8/layout/radial6"/>
    <dgm:cxn modelId="{08727289-27E3-E243-BCD3-B209362246A9}" type="presParOf" srcId="{B8DE6883-C92A-1640-8E60-F7E87F2FFC73}" destId="{584CCEB0-6FCE-CE44-BEA5-C184E860CAE9}" srcOrd="8" destOrd="0" presId="urn:microsoft.com/office/officeart/2005/8/layout/radial6"/>
    <dgm:cxn modelId="{EFCBADE0-20ED-2645-92C3-4CA4C6D97234}" type="presParOf" srcId="{B8DE6883-C92A-1640-8E60-F7E87F2FFC73}" destId="{A69BFE4E-32DD-8744-9112-F55772E95E36}" srcOrd="9" destOrd="0" presId="urn:microsoft.com/office/officeart/2005/8/layout/radial6"/>
    <dgm:cxn modelId="{5C46EF4F-AAF5-6940-AB47-8DB9F61A934E}" type="presParOf" srcId="{B8DE6883-C92A-1640-8E60-F7E87F2FFC73}" destId="{BEC21AC8-AC56-4748-A6A4-94B09E72E6F1}" srcOrd="10" destOrd="0" presId="urn:microsoft.com/office/officeart/2005/8/layout/radial6"/>
    <dgm:cxn modelId="{1EF55242-E0E3-C24D-ADD0-D0AC09F0B4AE}" type="presParOf" srcId="{B8DE6883-C92A-1640-8E60-F7E87F2FFC73}" destId="{6F9A10B1-FA52-FE4B-8AE6-7AC2B7BB3638}" srcOrd="11" destOrd="0" presId="urn:microsoft.com/office/officeart/2005/8/layout/radial6"/>
    <dgm:cxn modelId="{3D8312FE-F568-CC45-904D-10FB9D8726D8}" type="presParOf" srcId="{B8DE6883-C92A-1640-8E60-F7E87F2FFC73}" destId="{3439BCDC-9AF0-DE4E-A63A-40CDE6872EDE}" srcOrd="12" destOrd="0" presId="urn:microsoft.com/office/officeart/2005/8/layout/radial6"/>
    <dgm:cxn modelId="{741C7D58-10A2-674C-A80E-8079C7F214FB}" type="presParOf" srcId="{B8DE6883-C92A-1640-8E60-F7E87F2FFC73}" destId="{4BAD8014-92C9-1049-A291-5D181E9F428F}" srcOrd="13" destOrd="0" presId="urn:microsoft.com/office/officeart/2005/8/layout/radial6"/>
    <dgm:cxn modelId="{CDD8036F-F113-C344-9473-C90EF2E02F30}" type="presParOf" srcId="{B8DE6883-C92A-1640-8E60-F7E87F2FFC73}" destId="{984CC5B1-FD3B-3E42-8304-78E822FDA170}" srcOrd="14" destOrd="0" presId="urn:microsoft.com/office/officeart/2005/8/layout/radial6"/>
    <dgm:cxn modelId="{0947D4B5-F897-1F45-A74E-3A7E8838729D}" type="presParOf" srcId="{B8DE6883-C92A-1640-8E60-F7E87F2FFC73}" destId="{56C97571-9E6C-BC4E-9CD9-1C6E149D60C6}" srcOrd="15" destOrd="0" presId="urn:microsoft.com/office/officeart/2005/8/layout/radial6"/>
    <dgm:cxn modelId="{E22AAB3B-7635-4F4B-A29E-797CFB8EB812}" type="presParOf" srcId="{B8DE6883-C92A-1640-8E60-F7E87F2FFC73}" destId="{A00F4EBC-F313-244E-90BA-AEC9FAB2FC4C}" srcOrd="16" destOrd="0" presId="urn:microsoft.com/office/officeart/2005/8/layout/radial6"/>
    <dgm:cxn modelId="{08F263D7-FF04-FB48-9BB6-881B51EC1DE8}" type="presParOf" srcId="{B8DE6883-C92A-1640-8E60-F7E87F2FFC73}" destId="{A118EE1F-4E81-4E46-AFEA-E8DDC8ACFA47}" srcOrd="17" destOrd="0" presId="urn:microsoft.com/office/officeart/2005/8/layout/radial6"/>
    <dgm:cxn modelId="{406E0A86-DE9D-E54F-988F-882B420ECED3}" type="presParOf" srcId="{B8DE6883-C92A-1640-8E60-F7E87F2FFC73}" destId="{A098662B-0315-6142-961E-72584B8E1E4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662B-0315-6142-961E-72584B8E1E49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C97571-9E6C-BC4E-9CD9-1C6E149D60C6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39BCDC-9AF0-DE4E-A63A-40CDE6872EDE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9BFE4E-32DD-8744-9112-F55772E95E36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13B2FD-439F-D340-A759-04D76BFDECE7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248A4C-9DD9-1F4B-8CC7-2F2B52669C29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7B3CF0-35CA-7B44-9185-DC218BCFAD57}">
      <dsp:nvSpPr>
        <dsp:cNvPr id="0" name=""/>
        <dsp:cNvSpPr/>
      </dsp:nvSpPr>
      <dsp:spPr>
        <a:xfrm>
          <a:off x="3123406" y="1768739"/>
          <a:ext cx="1881187" cy="1881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200" kern="1200"/>
        </a:p>
      </dsp:txBody>
      <dsp:txXfrm>
        <a:off x="3398899" y="2044232"/>
        <a:ext cx="1330201" cy="1330201"/>
      </dsp:txXfrm>
    </dsp:sp>
    <dsp:sp modelId="{BE2E1742-D638-7142-AFCB-23C07A65C5AD}">
      <dsp:nvSpPr>
        <dsp:cNvPr id="0" name=""/>
        <dsp:cNvSpPr/>
      </dsp:nvSpPr>
      <dsp:spPr>
        <a:xfrm>
          <a:off x="3405584" y="1358"/>
          <a:ext cx="1316831" cy="13168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Huevo</a:t>
          </a:r>
        </a:p>
      </dsp:txBody>
      <dsp:txXfrm>
        <a:off x="3598429" y="194203"/>
        <a:ext cx="931141" cy="931141"/>
      </dsp:txXfrm>
    </dsp:sp>
    <dsp:sp modelId="{EB93F1E7-FD34-FC41-AA67-4B3CF3D38909}">
      <dsp:nvSpPr>
        <dsp:cNvPr id="0" name=""/>
        <dsp:cNvSpPr/>
      </dsp:nvSpPr>
      <dsp:spPr>
        <a:xfrm>
          <a:off x="5180554" y="1026138"/>
          <a:ext cx="1316831" cy="13168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Larva</a:t>
          </a:r>
        </a:p>
      </dsp:txBody>
      <dsp:txXfrm>
        <a:off x="5373399" y="1218983"/>
        <a:ext cx="931141" cy="931141"/>
      </dsp:txXfrm>
    </dsp:sp>
    <dsp:sp modelId="{18B7C22A-CF4F-EF49-95DD-FE11010EA399}">
      <dsp:nvSpPr>
        <dsp:cNvPr id="0" name=""/>
        <dsp:cNvSpPr/>
      </dsp:nvSpPr>
      <dsp:spPr>
        <a:xfrm>
          <a:off x="5180554" y="3075697"/>
          <a:ext cx="1316831" cy="13168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Pupa</a:t>
          </a:r>
        </a:p>
      </dsp:txBody>
      <dsp:txXfrm>
        <a:off x="5373399" y="3268542"/>
        <a:ext cx="931141" cy="931141"/>
      </dsp:txXfrm>
    </dsp:sp>
    <dsp:sp modelId="{BEC21AC8-AC56-4748-A6A4-94B09E72E6F1}">
      <dsp:nvSpPr>
        <dsp:cNvPr id="0" name=""/>
        <dsp:cNvSpPr/>
      </dsp:nvSpPr>
      <dsp:spPr>
        <a:xfrm>
          <a:off x="3405584" y="4100477"/>
          <a:ext cx="1316831" cy="13168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Adulto</a:t>
          </a:r>
          <a:endParaRPr lang="en-GB" sz="2500" kern="1200" dirty="0"/>
        </a:p>
      </dsp:txBody>
      <dsp:txXfrm>
        <a:off x="3598429" y="4293322"/>
        <a:ext cx="931141" cy="931141"/>
      </dsp:txXfrm>
    </dsp:sp>
    <dsp:sp modelId="{4BAD8014-92C9-1049-A291-5D181E9F428F}">
      <dsp:nvSpPr>
        <dsp:cNvPr id="0" name=""/>
        <dsp:cNvSpPr/>
      </dsp:nvSpPr>
      <dsp:spPr>
        <a:xfrm>
          <a:off x="1630613" y="3075697"/>
          <a:ext cx="1316831" cy="13168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1823458" y="3268542"/>
        <a:ext cx="931141" cy="931141"/>
      </dsp:txXfrm>
    </dsp:sp>
    <dsp:sp modelId="{A00F4EBC-F313-244E-90BA-AEC9FAB2FC4C}">
      <dsp:nvSpPr>
        <dsp:cNvPr id="0" name=""/>
        <dsp:cNvSpPr/>
      </dsp:nvSpPr>
      <dsp:spPr>
        <a:xfrm>
          <a:off x="1630613" y="1026138"/>
          <a:ext cx="1316831" cy="13168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1823458" y="1218983"/>
        <a:ext cx="931141" cy="93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A25F-4017-3B08-3CF2-165CF22D1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42051-E2E0-F7AF-EE13-6E0647D1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23F8-EEE7-06C8-9FC5-BF4CFC7A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0E2F-28C0-AFDE-D886-A77D2B49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F21F-A240-18CF-3A31-3F53A1C4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177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9C05-3E89-DD88-BA6C-172D665A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5BA62-0364-0D7A-546A-0C8157D1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AB6E-EB6F-53D4-1158-5ED0AFB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0F7F-2518-E640-714E-792AF1E5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D26F-7E28-F14E-3BA4-AFD8228D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63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0BFAD-FE67-9EF2-3352-101B864C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ABA40-3280-E700-4A80-C64506233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7FE7-83DF-86CB-EE7C-B7054BF6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37E4-EC83-A750-E1AC-AAC3A1DF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41586-AEE8-FAB6-3A61-9B44E9E5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809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6E71-B730-700E-C51A-E0F8BF8D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5CCF-F835-41F6-841D-99E3B339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88E7-1FBF-56CE-8B42-3C33B074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8954-6EA7-68A2-D604-B6C4509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1311-A620-49F1-5E08-6D5CFCB8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6442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04E-F6B2-2A4E-4F08-61C44F56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449DC-B347-16F1-4406-0620704FE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C716-1B25-05FB-3A81-D2CAFA5D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172D-6565-5FB4-BF02-B1ABFD20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62FF-E6A3-F5B2-63D2-B7F83F9D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019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3688-7B1C-4D49-F929-1A48562B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D81D-8BB4-4257-9F01-96ED911C1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79F00-66FE-EA59-DB50-7805E6F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F8B3-14B7-D482-673C-B6B3FB3F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82493-6C23-85D2-0743-CE6BBBC7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264D1-978C-BE93-1372-54D4D17E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770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2FC8-F22D-E49D-C898-82FA9E4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CBDC1-3FCE-D424-AC26-C7AE3F26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CC208-42F9-7717-5D64-F6123038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A3222-99B9-846F-D01B-91C67A143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72A65-9F08-46CA-A273-EE3F5B0E8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4F865-7D23-618F-EF95-47396730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6DAAB-D5C3-64D8-DFCB-1549EBF7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F9C4C-4BC7-EDF5-D077-023B1CB1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227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1B61-3142-2BE3-2998-A0E27A18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F9C1A-C944-62F4-3C25-BBA19529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A641-BFDB-F876-E58F-956E8768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747F-BAF6-07A2-31BF-2C0A47AF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9999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5C20E-0259-3260-07BC-4658434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9BEBE-FF60-65F3-BDD6-1AEE9E01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0BA11-C2AE-5458-88C9-80A2168D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509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8E7D-BEBA-EE5C-C8E9-970EED22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6ABA-DB9A-FD07-636A-CBD56C06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BACA-A0E6-893A-9A18-F1F45772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560E-AD09-DBA1-6A34-8A8665DC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59934-2FFE-7662-91E1-A5289352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D041E-02DB-7E3E-D832-E6C692A4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9253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9340-13E1-8910-FE83-7A38DBB7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DA5F2-BFD8-08E4-06EA-D04D1D60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D0ADD-36FB-DCD0-EEA3-D99CCEA0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36C2A-E7AB-E4D6-776C-4F73FA8A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7AC7-3518-15DF-ADEE-EF492CED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87BC3-3E7B-F385-AF55-C46E1EC6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912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81D21-1B10-72AC-F7D4-C5609B13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C9EB-51B0-686E-A24F-433F4C93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66CA-0DF4-385B-3D74-8D9B8B785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2F64-4CE2-E54E-819E-D69752C24C4D}" type="datetimeFigureOut">
              <a:rPr lang="en-MX" smtClean="0"/>
              <a:t>05/07/23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5E8E-F5CD-D730-AA42-CEB1C3DA0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7A52-96D4-702D-7149-9BB4498E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CF69-BB53-264E-BE14-190D95EAC32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7808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9D88632-E2F6-4103-A5A4-47DF9458B59B}"/>
              </a:ext>
            </a:extLst>
          </p:cNvPr>
          <p:cNvSpPr/>
          <p:nvPr/>
        </p:nvSpPr>
        <p:spPr>
          <a:xfrm>
            <a:off x="5126182" y="448274"/>
            <a:ext cx="1939636" cy="1731818"/>
          </a:xfrm>
          <a:prstGeom prst="hexagon">
            <a:avLst/>
          </a:prstGeom>
          <a:solidFill>
            <a:schemeClr val="accent1">
              <a:lumMod val="60000"/>
              <a:lumOff val="40000"/>
              <a:alpha val="44958"/>
            </a:schemeClr>
          </a:solidFill>
          <a:ln w="38100">
            <a:noFill/>
          </a:ln>
          <a:effectLst>
            <a:softEdge rad="45154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00" dirty="0">
                <a:solidFill>
                  <a:schemeClr val="tx1"/>
                </a:solidFill>
              </a:rPr>
              <a:t>Reprodución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F9F35DE-0842-925B-08A9-7806ECB37416}"/>
              </a:ext>
            </a:extLst>
          </p:cNvPr>
          <p:cNvSpPr/>
          <p:nvPr/>
        </p:nvSpPr>
        <p:spPr>
          <a:xfrm>
            <a:off x="5126182" y="2180092"/>
            <a:ext cx="1939636" cy="1731818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MX" dirty="0"/>
              <a:t>Ciclo de vida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52D32F8-256B-E671-0DFD-3BC1BB7116BB}"/>
              </a:ext>
            </a:extLst>
          </p:cNvPr>
          <p:cNvSpPr/>
          <p:nvPr/>
        </p:nvSpPr>
        <p:spPr>
          <a:xfrm>
            <a:off x="6639668" y="1314183"/>
            <a:ext cx="1939636" cy="1731818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softEdge rad="67985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00" dirty="0">
                <a:solidFill>
                  <a:schemeClr val="tx1"/>
                </a:solidFill>
              </a:rPr>
              <a:t>Busqueda de</a:t>
            </a:r>
          </a:p>
          <a:p>
            <a:pPr algn="ctr"/>
            <a:r>
              <a:rPr lang="en-MX" sz="1700" dirty="0">
                <a:solidFill>
                  <a:schemeClr val="tx1"/>
                </a:solidFill>
              </a:rPr>
              <a:t>Hospederos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7612AA7-F5D8-139D-E72B-990252F9D89E}"/>
              </a:ext>
            </a:extLst>
          </p:cNvPr>
          <p:cNvSpPr/>
          <p:nvPr/>
        </p:nvSpPr>
        <p:spPr>
          <a:xfrm>
            <a:off x="6639668" y="3046001"/>
            <a:ext cx="1939636" cy="1731818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softEdge rad="5917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600" dirty="0">
                <a:solidFill>
                  <a:schemeClr val="tx1"/>
                </a:solidFill>
              </a:rPr>
              <a:t>Alimentación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948C9C67-1690-575D-402A-D6425275DD32}"/>
              </a:ext>
            </a:extLst>
          </p:cNvPr>
          <p:cNvSpPr/>
          <p:nvPr/>
        </p:nvSpPr>
        <p:spPr>
          <a:xfrm>
            <a:off x="5126182" y="3911910"/>
            <a:ext cx="1939636" cy="1731818"/>
          </a:xfrm>
          <a:prstGeom prst="hexagon">
            <a:avLst/>
          </a:prstGeom>
          <a:solidFill>
            <a:schemeClr val="accent2">
              <a:lumMod val="40000"/>
              <a:lumOff val="60000"/>
              <a:alpha val="94762"/>
            </a:schemeClr>
          </a:solidFill>
          <a:ln w="38100"/>
          <a:effectLst>
            <a:softEdge rad="63259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00" dirty="0">
                <a:solidFill>
                  <a:schemeClr val="tx1"/>
                </a:solidFill>
              </a:rPr>
              <a:t>Reposo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23DEF6D-D143-6037-4452-150B3504DBA9}"/>
              </a:ext>
            </a:extLst>
          </p:cNvPr>
          <p:cNvSpPr/>
          <p:nvPr/>
        </p:nvSpPr>
        <p:spPr>
          <a:xfrm>
            <a:off x="3612696" y="1314183"/>
            <a:ext cx="1939636" cy="1731818"/>
          </a:xfrm>
          <a:prstGeom prst="hexagon">
            <a:avLst/>
          </a:prstGeom>
          <a:solidFill>
            <a:schemeClr val="accent1">
              <a:lumMod val="60000"/>
              <a:lumOff val="40000"/>
              <a:alpha val="54947"/>
            </a:schemeClr>
          </a:solidFill>
          <a:ln w="38100"/>
          <a:effectLst>
            <a:softEdge rad="64795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00" dirty="0">
                <a:solidFill>
                  <a:schemeClr val="tx1"/>
                </a:solidFill>
              </a:rPr>
              <a:t>Oviposición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FA7ED92-03F1-55B6-7194-992D41B22BF9}"/>
              </a:ext>
            </a:extLst>
          </p:cNvPr>
          <p:cNvSpPr/>
          <p:nvPr/>
        </p:nvSpPr>
        <p:spPr>
          <a:xfrm>
            <a:off x="3612696" y="3046001"/>
            <a:ext cx="1939636" cy="1731818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softEdge rad="692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00" dirty="0">
                <a:solidFill>
                  <a:schemeClr val="tx1"/>
                </a:solidFill>
              </a:rPr>
              <a:t>Busqueda de</a:t>
            </a:r>
          </a:p>
          <a:p>
            <a:pPr algn="ctr"/>
            <a:r>
              <a:rPr lang="en-MX" sz="1700" dirty="0">
                <a:solidFill>
                  <a:schemeClr val="tx1"/>
                </a:solidFill>
              </a:rPr>
              <a:t>Criaderos</a:t>
            </a:r>
          </a:p>
        </p:txBody>
      </p:sp>
      <p:pic>
        <p:nvPicPr>
          <p:cNvPr id="18" name="Graphic 17" descr="Male with solid fill">
            <a:extLst>
              <a:ext uri="{FF2B5EF4-FFF2-40B4-BE49-F238E27FC236}">
                <a16:creationId xmlns:a16="http://schemas.microsoft.com/office/drawing/2014/main" id="{B112EAEA-97C1-7D6F-A928-64162ECA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3722" y="542244"/>
            <a:ext cx="385214" cy="385214"/>
          </a:xfrm>
          <a:prstGeom prst="rect">
            <a:avLst/>
          </a:prstGeom>
        </p:spPr>
      </p:pic>
      <p:pic>
        <p:nvPicPr>
          <p:cNvPr id="26" name="Graphic 25" descr="Family with two children with solid fill">
            <a:extLst>
              <a:ext uri="{FF2B5EF4-FFF2-40B4-BE49-F238E27FC236}">
                <a16:creationId xmlns:a16="http://schemas.microsoft.com/office/drawing/2014/main" id="{E5FE08E9-9DB6-961E-57B7-FC10F11F3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1204" y="1284640"/>
            <a:ext cx="625458" cy="625458"/>
          </a:xfrm>
          <a:prstGeom prst="rect">
            <a:avLst/>
          </a:prstGeom>
        </p:spPr>
      </p:pic>
      <p:pic>
        <p:nvPicPr>
          <p:cNvPr id="28" name="Graphic 27" descr="Female with solid fill">
            <a:extLst>
              <a:ext uri="{FF2B5EF4-FFF2-40B4-BE49-F238E27FC236}">
                <a16:creationId xmlns:a16="http://schemas.microsoft.com/office/drawing/2014/main" id="{A5E64249-AD41-774F-CB2D-D3A943459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6271" y="542244"/>
            <a:ext cx="344278" cy="344278"/>
          </a:xfrm>
          <a:prstGeom prst="rect">
            <a:avLst/>
          </a:prstGeom>
        </p:spPr>
      </p:pic>
      <p:pic>
        <p:nvPicPr>
          <p:cNvPr id="30" name="Graphic 29" descr="Heart with solid fill">
            <a:extLst>
              <a:ext uri="{FF2B5EF4-FFF2-40B4-BE49-F238E27FC236}">
                <a16:creationId xmlns:a16="http://schemas.microsoft.com/office/drawing/2014/main" id="{3443A970-B787-FD28-0328-B46A42D82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46382" y="577147"/>
            <a:ext cx="350311" cy="350311"/>
          </a:xfrm>
          <a:prstGeom prst="rect">
            <a:avLst/>
          </a:prstGeom>
        </p:spPr>
      </p:pic>
      <p:pic>
        <p:nvPicPr>
          <p:cNvPr id="36" name="Graphic 35" descr="Suburban scene with solid fill">
            <a:extLst>
              <a:ext uri="{FF2B5EF4-FFF2-40B4-BE49-F238E27FC236}">
                <a16:creationId xmlns:a16="http://schemas.microsoft.com/office/drawing/2014/main" id="{B833584D-BE8E-8D7F-BA96-920ABC8C3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56240" y="4342433"/>
            <a:ext cx="435386" cy="435386"/>
          </a:xfrm>
          <a:prstGeom prst="rect">
            <a:avLst/>
          </a:prstGeom>
        </p:spPr>
      </p:pic>
      <p:pic>
        <p:nvPicPr>
          <p:cNvPr id="40" name="Graphic 39" descr="Mosquito outline">
            <a:extLst>
              <a:ext uri="{FF2B5EF4-FFF2-40B4-BE49-F238E27FC236}">
                <a16:creationId xmlns:a16="http://schemas.microsoft.com/office/drawing/2014/main" id="{71A61809-252E-594C-7BDC-61CB62B2B3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6271" y="3081806"/>
            <a:ext cx="716331" cy="716331"/>
          </a:xfrm>
          <a:prstGeom prst="rect">
            <a:avLst/>
          </a:prstGeom>
        </p:spPr>
      </p:pic>
      <p:pic>
        <p:nvPicPr>
          <p:cNvPr id="45" name="Graphic 44" descr="Sunset scene with solid fill">
            <a:extLst>
              <a:ext uri="{FF2B5EF4-FFF2-40B4-BE49-F238E27FC236}">
                <a16:creationId xmlns:a16="http://schemas.microsoft.com/office/drawing/2014/main" id="{DAB96FF5-4B74-7994-1923-F9A5CB5869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42804" y="3145185"/>
            <a:ext cx="474932" cy="474932"/>
          </a:xfrm>
          <a:prstGeom prst="rect">
            <a:avLst/>
          </a:prstGeom>
        </p:spPr>
      </p:pic>
      <p:pic>
        <p:nvPicPr>
          <p:cNvPr id="46" name="Graphic 45" descr="Evening Moon with solid fill">
            <a:extLst>
              <a:ext uri="{FF2B5EF4-FFF2-40B4-BE49-F238E27FC236}">
                <a16:creationId xmlns:a16="http://schemas.microsoft.com/office/drawing/2014/main" id="{CDEC5318-FDB1-EA5E-A250-09C8E97887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78222" y="3075544"/>
            <a:ext cx="474932" cy="474932"/>
          </a:xfrm>
          <a:prstGeom prst="rect">
            <a:avLst/>
          </a:prstGeom>
        </p:spPr>
      </p:pic>
      <p:pic>
        <p:nvPicPr>
          <p:cNvPr id="48" name="Graphic 47" descr="Suburban scene with solid fill">
            <a:extLst>
              <a:ext uri="{FF2B5EF4-FFF2-40B4-BE49-F238E27FC236}">
                <a16:creationId xmlns:a16="http://schemas.microsoft.com/office/drawing/2014/main" id="{E84BBA04-2338-872C-85A9-0F086675E7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3085" y="5208342"/>
            <a:ext cx="435386" cy="435386"/>
          </a:xfrm>
          <a:prstGeom prst="rect">
            <a:avLst/>
          </a:prstGeom>
        </p:spPr>
      </p:pic>
      <p:pic>
        <p:nvPicPr>
          <p:cNvPr id="49" name="Graphic 48" descr="Suburban scene with solid fill">
            <a:extLst>
              <a:ext uri="{FF2B5EF4-FFF2-40B4-BE49-F238E27FC236}">
                <a16:creationId xmlns:a16="http://schemas.microsoft.com/office/drawing/2014/main" id="{C089FEC7-A0C3-D248-67A7-0CDD75A9E5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56240" y="2566334"/>
            <a:ext cx="435386" cy="435386"/>
          </a:xfrm>
          <a:prstGeom prst="rect">
            <a:avLst/>
          </a:prstGeom>
        </p:spPr>
      </p:pic>
      <p:pic>
        <p:nvPicPr>
          <p:cNvPr id="54" name="Graphic 53" descr="Circle with left arrow with solid fill">
            <a:extLst>
              <a:ext uri="{FF2B5EF4-FFF2-40B4-BE49-F238E27FC236}">
                <a16:creationId xmlns:a16="http://schemas.microsoft.com/office/drawing/2014/main" id="{BDD5EBCE-8AD0-7FD2-F3D8-4480F809B7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2935328">
            <a:off x="7000808" y="928823"/>
            <a:ext cx="401249" cy="401249"/>
          </a:xfrm>
          <a:prstGeom prst="rect">
            <a:avLst/>
          </a:prstGeom>
        </p:spPr>
      </p:pic>
      <p:pic>
        <p:nvPicPr>
          <p:cNvPr id="55" name="Graphic 54" descr="Circle with left arrow with solid fill">
            <a:extLst>
              <a:ext uri="{FF2B5EF4-FFF2-40B4-BE49-F238E27FC236}">
                <a16:creationId xmlns:a16="http://schemas.microsoft.com/office/drawing/2014/main" id="{37572CA8-2D95-47B5-8953-67C6358D6A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8047868">
            <a:off x="4831732" y="906864"/>
            <a:ext cx="401249" cy="401249"/>
          </a:xfrm>
          <a:prstGeom prst="rect">
            <a:avLst/>
          </a:prstGeom>
        </p:spPr>
      </p:pic>
      <p:pic>
        <p:nvPicPr>
          <p:cNvPr id="56" name="Graphic 55" descr="Circle with left arrow with solid fill">
            <a:extLst>
              <a:ext uri="{FF2B5EF4-FFF2-40B4-BE49-F238E27FC236}">
                <a16:creationId xmlns:a16="http://schemas.microsoft.com/office/drawing/2014/main" id="{DECC66AD-D4A1-3538-AC72-29A11E63C6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>
            <a:off x="8168313" y="2845376"/>
            <a:ext cx="401249" cy="401249"/>
          </a:xfrm>
          <a:prstGeom prst="rect">
            <a:avLst/>
          </a:prstGeom>
        </p:spPr>
      </p:pic>
      <p:pic>
        <p:nvPicPr>
          <p:cNvPr id="57" name="Graphic 56" descr="Circle with left arrow with solid fill">
            <a:extLst>
              <a:ext uri="{FF2B5EF4-FFF2-40B4-BE49-F238E27FC236}">
                <a16:creationId xmlns:a16="http://schemas.microsoft.com/office/drawing/2014/main" id="{B108E0B7-6C69-02BF-3C9D-B175BEBD0F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9272359">
            <a:off x="6996411" y="4774242"/>
            <a:ext cx="401249" cy="408405"/>
          </a:xfrm>
          <a:prstGeom prst="rect">
            <a:avLst/>
          </a:prstGeom>
        </p:spPr>
      </p:pic>
      <p:pic>
        <p:nvPicPr>
          <p:cNvPr id="58" name="Graphic 57" descr="Circle with left arrow with solid fill">
            <a:extLst>
              <a:ext uri="{FF2B5EF4-FFF2-40B4-BE49-F238E27FC236}">
                <a16:creationId xmlns:a16="http://schemas.microsoft.com/office/drawing/2014/main" id="{4F3EA086-97B4-54D1-4847-1F95042446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171270">
            <a:off x="4809876" y="4722424"/>
            <a:ext cx="401249" cy="408405"/>
          </a:xfrm>
          <a:prstGeom prst="rect">
            <a:avLst/>
          </a:prstGeom>
        </p:spPr>
      </p:pic>
      <p:pic>
        <p:nvPicPr>
          <p:cNvPr id="59" name="Graphic 58" descr="Circle with left arrow with solid fill">
            <a:extLst>
              <a:ext uri="{FF2B5EF4-FFF2-40B4-BE49-F238E27FC236}">
                <a16:creationId xmlns:a16="http://schemas.microsoft.com/office/drawing/2014/main" id="{BEFD66FA-220D-F780-3F5B-58D516FE2D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233763">
            <a:off x="3606861" y="2879733"/>
            <a:ext cx="401249" cy="408405"/>
          </a:xfrm>
          <a:prstGeom prst="rect">
            <a:avLst/>
          </a:prstGeom>
        </p:spPr>
      </p:pic>
      <p:pic>
        <p:nvPicPr>
          <p:cNvPr id="61" name="Graphic 60" descr="Water Fountain with solid fill">
            <a:extLst>
              <a:ext uri="{FF2B5EF4-FFF2-40B4-BE49-F238E27FC236}">
                <a16:creationId xmlns:a16="http://schemas.microsoft.com/office/drawing/2014/main" id="{4EA21AA6-E643-E617-DF33-EF51AEF052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16849" y="4205877"/>
            <a:ext cx="457200" cy="457200"/>
          </a:xfrm>
          <a:prstGeom prst="rect">
            <a:avLst/>
          </a:prstGeom>
        </p:spPr>
      </p:pic>
      <p:pic>
        <p:nvPicPr>
          <p:cNvPr id="62" name="Graphic 61" descr="Water Fountain with solid fill">
            <a:extLst>
              <a:ext uri="{FF2B5EF4-FFF2-40B4-BE49-F238E27FC236}">
                <a16:creationId xmlns:a16="http://schemas.microsoft.com/office/drawing/2014/main" id="{30ED6656-E5A7-CD12-55D9-265DD02091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66636" y="2508143"/>
            <a:ext cx="457200" cy="457200"/>
          </a:xfrm>
          <a:prstGeom prst="rect">
            <a:avLst/>
          </a:prstGeom>
        </p:spPr>
      </p:pic>
      <p:pic>
        <p:nvPicPr>
          <p:cNvPr id="63" name="Graphic 62" descr="Water Fountain with solid fill">
            <a:extLst>
              <a:ext uri="{FF2B5EF4-FFF2-40B4-BE49-F238E27FC236}">
                <a16:creationId xmlns:a16="http://schemas.microsoft.com/office/drawing/2014/main" id="{8E0BF26E-45D2-D135-8FB3-FCDEF40EC0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7798" y="1681498"/>
            <a:ext cx="457200" cy="457200"/>
          </a:xfrm>
          <a:prstGeom prst="rect">
            <a:avLst/>
          </a:prstGeom>
        </p:spPr>
      </p:pic>
      <p:pic>
        <p:nvPicPr>
          <p:cNvPr id="68" name="Graphic 67" descr="Mosquito with solid fill">
            <a:extLst>
              <a:ext uri="{FF2B5EF4-FFF2-40B4-BE49-F238E27FC236}">
                <a16:creationId xmlns:a16="http://schemas.microsoft.com/office/drawing/2014/main" id="{CCE47328-8607-5765-DB94-13150384E0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7163794">
            <a:off x="6531680" y="4577579"/>
            <a:ext cx="489040" cy="489040"/>
          </a:xfrm>
          <a:prstGeom prst="rect">
            <a:avLst/>
          </a:prstGeom>
        </p:spPr>
      </p:pic>
      <p:pic>
        <p:nvPicPr>
          <p:cNvPr id="69" name="Graphic 68" descr="Sunset scene with solid fill">
            <a:extLst>
              <a:ext uri="{FF2B5EF4-FFF2-40B4-BE49-F238E27FC236}">
                <a16:creationId xmlns:a16="http://schemas.microsoft.com/office/drawing/2014/main" id="{FC01CD48-3B4A-0DB3-1D93-C8F962A628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76153" y="1410642"/>
            <a:ext cx="474932" cy="474932"/>
          </a:xfrm>
          <a:prstGeom prst="rect">
            <a:avLst/>
          </a:prstGeom>
        </p:spPr>
      </p:pic>
      <p:pic>
        <p:nvPicPr>
          <p:cNvPr id="70" name="Graphic 69" descr="Evening Moon with solid fill">
            <a:extLst>
              <a:ext uri="{FF2B5EF4-FFF2-40B4-BE49-F238E27FC236}">
                <a16:creationId xmlns:a16="http://schemas.microsoft.com/office/drawing/2014/main" id="{35661F65-0483-D9BC-EDEE-DBE6A33998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11571" y="1341001"/>
            <a:ext cx="474932" cy="4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01A52C-6B51-65F4-E3AB-9B18917DA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0581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64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Dzul</dc:creator>
  <cp:lastModifiedBy>Felipe Dzul</cp:lastModifiedBy>
  <cp:revision>3</cp:revision>
  <dcterms:created xsi:type="dcterms:W3CDTF">2023-07-05T16:59:01Z</dcterms:created>
  <dcterms:modified xsi:type="dcterms:W3CDTF">2023-07-05T18:30:48Z</dcterms:modified>
</cp:coreProperties>
</file>