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07B43-0DF2-A2FD-05D0-2EE3A2472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61BB80-3646-9A82-0499-3DD89956E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8515DB-8361-10AB-47F0-84686C91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A88B-2487-4D01-9339-E23635C3B48F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A42EC-38F2-5491-BB15-081A31A7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39F3EC-E76A-C247-421D-41EE7778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7EF8-FC01-435A-8B34-AC4C6DB54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9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0536D-676C-FFAE-541D-5CD2FBD9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547418-3EA5-8772-F6DF-94665FC2B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167F2D-84FE-AD14-642E-059AAD63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A88B-2487-4D01-9339-E23635C3B48F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302BA9-5B3D-4C5D-BE2F-32F55E74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5E80D2-061A-3E91-75C7-B90E541F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7EF8-FC01-435A-8B34-AC4C6DB54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44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DEB582-85FF-BCD4-8A77-6F4FF0BBF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5A2943-FC4E-4AEB-F069-22842DB12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132E0-B6BB-B0DB-F4FB-847AA012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A88B-2487-4D01-9339-E23635C3B48F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6D366-797E-8B8F-5076-A9AB4C79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DBC4D1-63CD-CC33-A734-7DBB5947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7EF8-FC01-435A-8B34-AC4C6DB54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27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00E59-23EE-F0C1-DD0F-45FEB2D6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81991-52F2-C82D-BF1C-B48F7647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18E98-A7EB-84C5-C024-EB58E1F2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A88B-2487-4D01-9339-E23635C3B48F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A542A-27A0-F525-BE41-555C1A57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A5E910-2436-9736-902E-03C4DA26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7EF8-FC01-435A-8B34-AC4C6DB54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3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BA30F-D26D-096A-61DA-3DAA5219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99DC94-D767-176B-D8B3-B65F5180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0D122-CAFB-7E5C-0B19-C95A9DA5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A88B-2487-4D01-9339-E23635C3B48F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8924DA-1A43-3A58-33C5-4E571E6C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0FF4E-27E3-6F6D-85A3-F2A4782E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7EF8-FC01-435A-8B34-AC4C6DB54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29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36EE7-2F34-44E5-F69E-1AF1E5F5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FA47D-B3E1-C5DA-5F6B-77B00063A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83418A-9FEC-52A6-96E6-D88FB8795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168573-CBA6-5A23-E074-E2BD929F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A88B-2487-4D01-9339-E23635C3B48F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A6DACF-478A-C22C-C1AA-9EE7381D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E33FD7-3E54-09A5-F45D-7EBC16E8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7EF8-FC01-435A-8B34-AC4C6DB54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62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4C087-E50B-E394-685F-2650B2C3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8C92A5-AEDF-03FE-A5BD-B333E3595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13C249-8445-735A-846B-B7E3C5D80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7B1324-4B8B-1DE1-991E-227FA286E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8B94D7-1C3F-DD0E-1B3C-542321F0C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7BA07C-A126-251E-11E2-969DAED1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A88B-2487-4D01-9339-E23635C3B48F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69B201-DFCB-6303-F4B7-D32F60C0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F4946D-F3FD-7AAA-C746-D74292C5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7EF8-FC01-435A-8B34-AC4C6DB54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00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E1BD4-CB35-9C50-2705-6F00759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2209B7-0D81-207D-86B8-EC1511E5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A88B-2487-4D01-9339-E23635C3B48F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123748-9DF8-187E-AB2B-1FF80971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EA8F13-B09A-596A-2A96-B5C03B6D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7EF8-FC01-435A-8B34-AC4C6DB54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73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37A3EF-E724-13D3-0B47-9C7C467C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A88B-2487-4D01-9339-E23635C3B48F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1015AB-3843-5628-6FB5-4B6226A1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279C31-F6B0-4FB0-3F11-0B2AD8E7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7EF8-FC01-435A-8B34-AC4C6DB54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41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6A98F-B8BD-4524-F17B-8274AFE7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41968-453E-6127-854B-D4745B19A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D58DCE-3771-3801-1644-4CF0CE26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08F8F1-E3A7-0109-B8F5-015A6EEC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A88B-2487-4D01-9339-E23635C3B48F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2069D2-D93B-BC13-4EE4-71C91FC7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417A91-BCB7-EBB2-BBD8-24C2D4CC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7EF8-FC01-435A-8B34-AC4C6DB54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99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CEB49-DF12-CE59-15CF-87A4B4FC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B4E1F4-4ABF-7838-5243-498EFD132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37076A-0F15-BCBA-6F9F-C1AD3D015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3275FD-FAEB-804B-3714-A93C3511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A88B-2487-4D01-9339-E23635C3B48F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254956-AE0D-8C46-B23B-EDF7C322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52D01C-561E-2C8F-8987-6893EEFB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7EF8-FC01-435A-8B34-AC4C6DB54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52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F97CBE-4DC4-3E93-B83C-2ED0FD04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07E762-371D-D682-00D5-628759A3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FCDC4C-BEBC-FFFA-F697-EA58C0057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B4A88B-2487-4D01-9339-E23635C3B48F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C2C0F3-E045-F6F2-36E3-7C6BFFC8A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B754FF-0273-318A-72F8-4ACBBAC70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97EF8-FC01-435A-8B34-AC4C6DB54C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98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0959F59E-86AC-4677-BFB0-9CD55AB1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7ED08E-7CE7-4539-8E16-6A356378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7324526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de la pantalla de un celular de un mensaje en letras blancas&#10;&#10;Descripción generada automáticamente con confianza baja">
            <a:extLst>
              <a:ext uri="{FF2B5EF4-FFF2-40B4-BE49-F238E27FC236}">
                <a16:creationId xmlns:a16="http://schemas.microsoft.com/office/drawing/2014/main" id="{B2EDC92C-793C-C262-4C86-DF337061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9" y="1966137"/>
            <a:ext cx="6999492" cy="2939785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39F96DC1-4B54-4B36-B945-425E4C04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87090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Sitio web, 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9C25E039-0B36-3173-02F4-BA0B7EEF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872" y="1008313"/>
            <a:ext cx="3420946" cy="897998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4F450A1-0760-4C39-82E4-515AA4FC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2511639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E02C4C5-4D2B-D58D-A99B-942F780E8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129872" y="3095458"/>
            <a:ext cx="3420946" cy="66708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0185CD32-2E94-4663-81AE-CC54E44AC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528738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 descr="Texto&#10;&#10;Descripción generada automáticamente con confianza media">
            <a:extLst>
              <a:ext uri="{FF2B5EF4-FFF2-40B4-BE49-F238E27FC236}">
                <a16:creationId xmlns:a16="http://schemas.microsoft.com/office/drawing/2014/main" id="{DC15AA2C-D3AD-04BF-9D82-BADE468BB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872" y="5168992"/>
            <a:ext cx="3420946" cy="57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5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079B590-30AB-4C7B-00E2-721772A73E86}"/>
              </a:ext>
            </a:extLst>
          </p:cNvPr>
          <p:cNvSpPr/>
          <p:nvPr/>
        </p:nvSpPr>
        <p:spPr>
          <a:xfrm>
            <a:off x="1692240" y="-186172"/>
            <a:ext cx="9798164" cy="1889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u="sng" kern="1200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¿Por </a:t>
            </a:r>
            <a:r>
              <a:rPr lang="en-US" sz="4100" b="1" u="sng" kern="1200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qué</a:t>
            </a:r>
            <a:r>
              <a:rPr lang="en-US" sz="4100" b="1" u="sng" kern="1200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100" b="1" u="sng" kern="1200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están</a:t>
            </a:r>
            <a:r>
              <a:rPr lang="en-US" sz="4100" b="1" u="sng" kern="1200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 tan </a:t>
            </a:r>
            <a:r>
              <a:rPr lang="en-US" sz="4100" b="1" u="sng" kern="1200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caros</a:t>
            </a:r>
            <a:r>
              <a:rPr lang="en-US" sz="4100" b="1" u="sng" kern="1200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 los </a:t>
            </a:r>
            <a:r>
              <a:rPr lang="en-US" sz="4100" b="1" u="sng" kern="1200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coches</a:t>
            </a:r>
            <a:r>
              <a:rPr lang="en-US" sz="4100" b="1" u="sng" kern="1200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?</a:t>
            </a:r>
            <a:endParaRPr lang="en-US" sz="4100" b="1" u="sng" kern="1200" cap="none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D3E3BD3-73AE-306B-96F6-91B50D53C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880" b="2859"/>
          <a:stretch/>
        </p:blipFill>
        <p:spPr>
          <a:xfrm>
            <a:off x="853704" y="1931494"/>
            <a:ext cx="5468347" cy="335036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EF73DB-FD56-1319-EF65-F343AA63A3FB}"/>
              </a:ext>
            </a:extLst>
          </p:cNvPr>
          <p:cNvSpPr/>
          <p:nvPr/>
        </p:nvSpPr>
        <p:spPr>
          <a:xfrm>
            <a:off x="6591322" y="2294465"/>
            <a:ext cx="4589328" cy="29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Crisis microchips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6858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Demanda</a:t>
            </a:r>
            <a:r>
              <a:rPr lang="en-US" sz="2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800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acumulada</a:t>
            </a:r>
            <a:endParaRPr lang="en-US" sz="28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6858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6858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Cada </a:t>
            </a:r>
            <a:r>
              <a:rPr lang="en-US" sz="2800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vez</a:t>
            </a:r>
            <a:r>
              <a:rPr lang="en-US" sz="2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800" b="1" spc="50" dirty="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más</a:t>
            </a:r>
            <a:r>
              <a:rPr lang="en-US" sz="2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tech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E95A0F-B3EF-4694-5DC3-B587E9F7194E}"/>
              </a:ext>
            </a:extLst>
          </p:cNvPr>
          <p:cNvSpPr txBox="1"/>
          <p:nvPr/>
        </p:nvSpPr>
        <p:spPr>
          <a:xfrm>
            <a:off x="1330789" y="5366657"/>
            <a:ext cx="486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Fuente: </a:t>
            </a:r>
            <a:r>
              <a:rPr lang="es-ES" dirty="0" err="1"/>
              <a:t>Datosmacro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F0DC12C-B874-D8C4-1FE8-3487D0A07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736" y="5681088"/>
            <a:ext cx="1428949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5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77E43F-DAEC-853F-7136-55D68796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Estacionalidad?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8884462-0C27-C29F-E283-219B3F6AD841}"/>
              </a:ext>
            </a:extLst>
          </p:cNvPr>
          <p:cNvSpPr txBox="1"/>
          <p:nvPr/>
        </p:nvSpPr>
        <p:spPr>
          <a:xfrm>
            <a:off x="12449647" y="6387539"/>
            <a:ext cx="2246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Fuente: </a:t>
            </a:r>
            <a:r>
              <a:rPr lang="es-ES" dirty="0" err="1"/>
              <a:t>DatosMacro</a:t>
            </a:r>
            <a:r>
              <a:rPr lang="es-ES" dirty="0"/>
              <a:t>, Elaboración propia a través de datos de Wallapop (10-20K€)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93FBD0B-0784-B44F-97F5-2F80AF5AA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2" y="1655276"/>
            <a:ext cx="10542812" cy="46101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6FBDA0E-21FC-BDF2-C174-75F0DADB3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929" y="6393115"/>
            <a:ext cx="1428949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0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34E50-FDCE-7E1C-435B-C791B96D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</a:t>
            </a: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populares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DGT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2A3B4F7-7507-2181-8B8C-EC3836A13C98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Fuente: Estudio propio de los 10 modelos más populares en España, Ventas en wallapop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DC5043-691B-A131-D903-8FEFEA31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68" y="1822348"/>
            <a:ext cx="7312864" cy="46436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564824A-3DA1-EB28-A0AB-A47ED5627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051" y="6410263"/>
            <a:ext cx="1428949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2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88667-5286-2F67-B757-FA1D4B50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25936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b="1" dirty="0">
                <a:solidFill>
                  <a:srgbClr val="FFFFFF"/>
                </a:solidFill>
              </a:rPr>
              <a:t>Algunos ejemplos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1073BC8-E0A4-E5CC-DF32-031CA4DD515F}"/>
              </a:ext>
            </a:extLst>
          </p:cNvPr>
          <p:cNvGrpSpPr/>
          <p:nvPr/>
        </p:nvGrpSpPr>
        <p:grpSpPr>
          <a:xfrm>
            <a:off x="644056" y="2179155"/>
            <a:ext cx="10927829" cy="4059653"/>
            <a:chOff x="0" y="1451730"/>
            <a:chExt cx="12192000" cy="4529288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C481BE66-D057-15CB-2C5D-695D59750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51730"/>
              <a:ext cx="12192000" cy="856751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1C9FF39-F1CD-8221-7207-FE9E3B2B3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489831"/>
              <a:ext cx="12192000" cy="616397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8568AAA-55EC-48A5-7080-E9BC2501D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87578"/>
              <a:ext cx="12192000" cy="616397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A4F6097-3B4D-D3C0-4390-7E76CC4F7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085325"/>
              <a:ext cx="12192000" cy="825500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11A8982-1C90-475F-39B9-58A04801B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128494"/>
              <a:ext cx="12192000" cy="852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6495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FAC6F052AD324D848726D2A33560FC" ma:contentTypeVersion="11" ma:contentTypeDescription="Crear nuevo documento." ma:contentTypeScope="" ma:versionID="f8e7ebce3b384141badc921b75b69a2a">
  <xsd:schema xmlns:xsd="http://www.w3.org/2001/XMLSchema" xmlns:xs="http://www.w3.org/2001/XMLSchema" xmlns:p="http://schemas.microsoft.com/office/2006/metadata/properties" xmlns:ns3="9e089812-86ae-41fe-ae56-291a4a166529" xmlns:ns4="c7a46597-be48-4a3f-b41b-7936f3e8d825" targetNamespace="http://schemas.microsoft.com/office/2006/metadata/properties" ma:root="true" ma:fieldsID="f29932d754409dbae1bbb5829dce48a3" ns3:_="" ns4:_="">
    <xsd:import namespace="9e089812-86ae-41fe-ae56-291a4a166529"/>
    <xsd:import namespace="c7a46597-be48-4a3f-b41b-7936f3e8d8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089812-86ae-41fe-ae56-291a4a1665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a46597-be48-4a3f-b41b-7936f3e8d82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089812-86ae-41fe-ae56-291a4a166529" xsi:nil="true"/>
  </documentManagement>
</p:properties>
</file>

<file path=customXml/itemProps1.xml><?xml version="1.0" encoding="utf-8"?>
<ds:datastoreItem xmlns:ds="http://schemas.openxmlformats.org/officeDocument/2006/customXml" ds:itemID="{BBC6F334-6A9F-4F41-8D4D-15CDD1F4D8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089812-86ae-41fe-ae56-291a4a166529"/>
    <ds:schemaRef ds:uri="c7a46597-be48-4a3f-b41b-7936f3e8d8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AE9597-BB1D-40E9-8260-897381C377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69EBF-AE7E-477D-A7FB-2BC590B646CC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9e089812-86ae-41fe-ae56-291a4a166529"/>
    <ds:schemaRef ds:uri="http://www.w3.org/XML/1998/namespace"/>
    <ds:schemaRef ds:uri="http://purl.org/dc/terms/"/>
    <ds:schemaRef ds:uri="http://purl.org/dc/elements/1.1/"/>
    <ds:schemaRef ds:uri="c7a46597-be48-4a3f-b41b-7936f3e8d825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60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Estacionalidad?</vt:lpstr>
      <vt:lpstr>Top 10 populares DGT</vt:lpstr>
      <vt:lpstr>Algunos ejemplos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Fernández García Víctor</dc:creator>
  <cp:lastModifiedBy>Fernández García Víctor</cp:lastModifiedBy>
  <cp:revision>2</cp:revision>
  <dcterms:created xsi:type="dcterms:W3CDTF">2024-11-04T12:34:43Z</dcterms:created>
  <dcterms:modified xsi:type="dcterms:W3CDTF">2024-11-04T13:16:52Z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0x01010022FAC6F052AD324D848726D2A33560FC</vt:lpwstr>
  </property>
</Properties>
</file>