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3" r:id="rId6"/>
    <p:sldId id="262" r:id="rId7"/>
    <p:sldId id="263" r:id="rId8"/>
    <p:sldId id="274" r:id="rId9"/>
    <p:sldId id="260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43" autoAdjust="0"/>
  </p:normalViewPr>
  <p:slideViewPr>
    <p:cSldViewPr snapToGrid="0">
      <p:cViewPr varScale="1">
        <p:scale>
          <a:sx n="95" d="100"/>
          <a:sy n="95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42EC-95C2-41C5-8206-BA9E69EF40EB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18B0-85E4-4CAB-BBB2-4FB5CBACA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18B0-85E4-4CAB-BBB2-4FB5CBACA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18B0-85E4-4CAB-BBB2-4FB5CBACA1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9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zh-CN" altLang="en-US" baseline="0" dirty="0" smtClean="0"/>
              <a:t> 饿了么 页面服务，面对巨大的资源问题 前端应该怎么做，怎么管理。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18B0-85E4-4CAB-BBB2-4FB5CBACA1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0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18B0-85E4-4CAB-BBB2-4FB5CBACA1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6778" y="1251586"/>
            <a:ext cx="10083113" cy="3229798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altLang="zh-CN" sz="7700" dirty="0" smtClean="0"/>
          </a:p>
          <a:p>
            <a:pPr algn="ctr"/>
            <a:r>
              <a:rPr lang="zh-CN" altLang="en-US" sz="7700" dirty="0" smtClean="0"/>
              <a:t>机器人后台管理系统前端设计的思考</a:t>
            </a:r>
            <a:endParaRPr lang="en-US" altLang="zh-CN" sz="7700" dirty="0" smtClean="0"/>
          </a:p>
          <a:p>
            <a:pPr algn="ctr"/>
            <a:endParaRPr lang="en-US" altLang="zh-CN" sz="2800" dirty="0"/>
          </a:p>
          <a:p>
            <a:pPr algn="ctr"/>
            <a:endParaRPr lang="en-US" altLang="zh-CN" sz="2800" cap="none" dirty="0" smtClean="0"/>
          </a:p>
          <a:p>
            <a:pPr algn="ctr"/>
            <a:endParaRPr lang="en-US" altLang="zh-CN" sz="2800" cap="none" dirty="0"/>
          </a:p>
          <a:p>
            <a:pPr algn="ctr"/>
            <a:endParaRPr lang="en-US" altLang="zh-CN" sz="2800" cap="none" dirty="0" smtClean="0"/>
          </a:p>
          <a:p>
            <a:pPr algn="ctr"/>
            <a:r>
              <a:rPr lang="en-US" altLang="zh-CN" sz="2800" cap="none" dirty="0" smtClean="0"/>
              <a:t>bqliu@ilfytek.com</a:t>
            </a:r>
            <a:endParaRPr lang="zh-CN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1969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。。。。。。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36099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7881" y="2001796"/>
            <a:ext cx="10083113" cy="2627870"/>
          </a:xfrm>
        </p:spPr>
        <p:txBody>
          <a:bodyPr>
            <a:noAutofit/>
          </a:bodyPr>
          <a:lstStyle/>
          <a:p>
            <a:pPr marL="457200" indent="-457200">
              <a:buFontTx/>
              <a:buChar char="-"/>
            </a:pPr>
            <a:r>
              <a:rPr lang="zh-CN" altLang="en-US" dirty="0" smtClean="0"/>
              <a:t>包版本问题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代码组织难度可能增大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最好是使用 </a:t>
            </a:r>
            <a:r>
              <a:rPr lang="en-US" altLang="zh-CN" cap="none" dirty="0" err="1" smtClean="0"/>
              <a:t>es</a:t>
            </a:r>
            <a:r>
              <a:rPr lang="en-US" altLang="zh-CN" cap="none" dirty="0" smtClean="0"/>
              <a:t>-next </a:t>
            </a:r>
            <a:r>
              <a:rPr lang="zh-CN" altLang="en-US" cap="none" dirty="0" smtClean="0"/>
              <a:t>模块语法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增加学习成本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构建、打包复杂度提升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扩展性考虑（需要是相似模式）</a:t>
            </a:r>
            <a:endParaRPr lang="en-US" altLang="zh-CN" cap="none" dirty="0" smtClean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506627" y="481348"/>
            <a:ext cx="3694671" cy="88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cap="none" dirty="0"/>
              <a:t>劣势</a:t>
            </a:r>
            <a:endParaRPr lang="en-US" altLang="zh-CN" sz="2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8895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然而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33183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7881" y="2001796"/>
            <a:ext cx="10083113" cy="262787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zh-CN" altLang="en-US" strike="sngStrike" dirty="0" smtClean="0"/>
              <a:t>包版本问题</a:t>
            </a:r>
            <a:r>
              <a:rPr lang="en-US" altLang="zh-CN" cap="none" dirty="0" smtClean="0"/>
              <a:t>    </a:t>
            </a:r>
            <a:r>
              <a:rPr lang="en-US" altLang="zh-CN" cap="none" dirty="0" err="1" smtClean="0"/>
              <a:t>npm-shrinkwrap</a:t>
            </a:r>
            <a:r>
              <a:rPr lang="en-US" altLang="zh-CN" cap="none" dirty="0" smtClean="0"/>
              <a:t> / </a:t>
            </a:r>
            <a:r>
              <a:rPr lang="en-US" altLang="zh-CN" cap="none" dirty="0" err="1" smtClean="0"/>
              <a:t>npm</a:t>
            </a:r>
            <a:r>
              <a:rPr lang="en-US" altLang="zh-CN" cap="none" dirty="0" smtClean="0"/>
              <a:t>-lock</a:t>
            </a:r>
          </a:p>
          <a:p>
            <a:pPr marL="457200" indent="-457200">
              <a:buFontTx/>
              <a:buChar char="-"/>
            </a:pPr>
            <a:r>
              <a:rPr lang="zh-CN" altLang="en-US" strike="sngStrike" cap="none" dirty="0" smtClean="0"/>
              <a:t>代码组织难度可能增大</a:t>
            </a:r>
            <a:r>
              <a:rPr lang="zh-CN" altLang="en-US" cap="none" dirty="0" smtClean="0"/>
              <a:t>    </a:t>
            </a:r>
            <a:r>
              <a:rPr lang="zh-CN" altLang="en-US" cap="none" dirty="0" smtClean="0"/>
              <a:t>构建高内聚低耦合</a:t>
            </a:r>
            <a:r>
              <a:rPr lang="zh-CN" altLang="en-US" cap="none" dirty="0" smtClean="0"/>
              <a:t>的模块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strike="sngStrike" cap="none" dirty="0" smtClean="0"/>
              <a:t>最好是使用 </a:t>
            </a:r>
            <a:r>
              <a:rPr lang="en-US" altLang="zh-CN" strike="sngStrike" cap="none" dirty="0" err="1" smtClean="0"/>
              <a:t>es</a:t>
            </a:r>
            <a:r>
              <a:rPr lang="en-US" altLang="zh-CN" strike="sngStrike" cap="none" dirty="0" smtClean="0"/>
              <a:t>-next </a:t>
            </a:r>
            <a:r>
              <a:rPr lang="zh-CN" altLang="en-US" strike="sngStrike" cap="none" dirty="0" smtClean="0"/>
              <a:t>模块语法</a:t>
            </a:r>
            <a:r>
              <a:rPr lang="zh-CN" altLang="en-US" cap="none" dirty="0" smtClean="0"/>
              <a:t>    </a:t>
            </a:r>
            <a:r>
              <a:rPr lang="en-US" altLang="zh-CN" cap="none" dirty="0" smtClean="0"/>
              <a:t>tree-shaking </a:t>
            </a:r>
            <a:r>
              <a:rPr lang="zh-CN" altLang="en-US" cap="none" dirty="0" smtClean="0"/>
              <a:t>更精简的</a:t>
            </a:r>
            <a:r>
              <a:rPr lang="en-US" altLang="zh-CN" cap="none" dirty="0"/>
              <a:t> </a:t>
            </a:r>
            <a:r>
              <a:rPr lang="en-US" altLang="zh-CN" cap="none" dirty="0" smtClean="0"/>
              <a:t>bundle</a:t>
            </a:r>
          </a:p>
          <a:p>
            <a:pPr marL="457200" indent="-457200">
              <a:buFontTx/>
              <a:buChar char="-"/>
            </a:pPr>
            <a:r>
              <a:rPr lang="zh-CN" altLang="en-US" strike="sngStrike" cap="none" dirty="0" smtClean="0"/>
              <a:t>增加学习成本</a:t>
            </a:r>
            <a:r>
              <a:rPr lang="zh-CN" altLang="en-US" cap="none" dirty="0" smtClean="0"/>
              <a:t>    难不成当咸鱼？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strike="sngStrike" cap="none" dirty="0" smtClean="0"/>
              <a:t>构建、打包复杂度提升</a:t>
            </a:r>
            <a:r>
              <a:rPr lang="zh-CN" altLang="en-US" cap="none" dirty="0" smtClean="0"/>
              <a:t>    脚本是一次写好，之后基本不管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扩展性考虑（需要是相似模式）</a:t>
            </a:r>
            <a:endParaRPr lang="en-US" altLang="zh-CN" cap="none" dirty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506627" y="481348"/>
            <a:ext cx="3694671" cy="88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strike="sngStrike" cap="none" dirty="0"/>
              <a:t>劣势</a:t>
            </a:r>
            <a:endParaRPr lang="en-US" altLang="zh-CN" sz="2800" strike="sngStrike" cap="none" dirty="0" smtClean="0"/>
          </a:p>
        </p:txBody>
      </p:sp>
    </p:spTree>
    <p:extLst>
      <p:ext uri="{BB962C8B-B14F-4D97-AF65-F5344CB8AC3E}">
        <p14:creationId xmlns:p14="http://schemas.microsoft.com/office/powerpoint/2010/main" val="31307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我们可以得到更多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41448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7881" y="1622854"/>
            <a:ext cx="10083113" cy="4679092"/>
          </a:xfrm>
        </p:spPr>
        <p:txBody>
          <a:bodyPr>
            <a:noAutofit/>
          </a:bodyPr>
          <a:lstStyle/>
          <a:p>
            <a:pPr marL="457200" indent="-457200">
              <a:buFontTx/>
              <a:buChar char="-"/>
            </a:pPr>
            <a:r>
              <a:rPr lang="zh-CN" altLang="en-US" cap="none" dirty="0" smtClean="0"/>
              <a:t>更好的开发体验。</a:t>
            </a:r>
            <a:r>
              <a:rPr lang="en-US" altLang="zh-CN" cap="none" dirty="0" smtClean="0"/>
              <a:t>Hot reload</a:t>
            </a:r>
            <a:r>
              <a:rPr lang="zh-CN" altLang="en-US" cap="none" dirty="0" smtClean="0"/>
              <a:t>、没有环境切换、修改的时候无需去改其它副本等等。</a:t>
            </a:r>
            <a:endParaRPr lang="en-US" altLang="zh-CN" cap="none" dirty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更好的资源复用。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更好的资源管理，没有副本！！</a:t>
            </a:r>
            <a:endParaRPr lang="en-US" altLang="zh-CN" cap="none" dirty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更好的 </a:t>
            </a:r>
            <a:r>
              <a:rPr lang="en-US" altLang="zh-CN" cap="none" dirty="0" smtClean="0"/>
              <a:t>bundle</a:t>
            </a:r>
            <a:r>
              <a:rPr lang="zh-CN" altLang="en-US" cap="none" dirty="0" smtClean="0"/>
              <a:t>，更好的按需加载（该按需则按需，该</a:t>
            </a:r>
            <a:r>
              <a:rPr lang="en-US" altLang="zh-CN" cap="none" dirty="0"/>
              <a:t> </a:t>
            </a:r>
            <a:r>
              <a:rPr lang="en-US" altLang="zh-CN" cap="none" dirty="0" smtClean="0"/>
              <a:t>bundle </a:t>
            </a:r>
            <a:r>
              <a:rPr lang="zh-CN" altLang="en-US" cap="none" dirty="0" smtClean="0"/>
              <a:t>则 </a:t>
            </a:r>
            <a:r>
              <a:rPr lang="en-US" altLang="zh-CN" cap="none" dirty="0" smtClean="0"/>
              <a:t>bundle</a:t>
            </a:r>
            <a:r>
              <a:rPr lang="zh-CN" altLang="en-US" cap="none" dirty="0" smtClean="0"/>
              <a:t>）。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集成 </a:t>
            </a:r>
            <a:r>
              <a:rPr lang="en-US" altLang="zh-CN" cap="none" dirty="0" smtClean="0"/>
              <a:t>ci </a:t>
            </a:r>
            <a:r>
              <a:rPr lang="zh-CN" altLang="en-US" cap="none" dirty="0" smtClean="0"/>
              <a:t>时的简单的配置（</a:t>
            </a:r>
            <a:r>
              <a:rPr lang="en-US" altLang="zh-CN" cap="none" dirty="0" smtClean="0"/>
              <a:t>--mod</a:t>
            </a:r>
            <a:r>
              <a:rPr lang="zh-CN" altLang="en-US" cap="none" dirty="0" smtClean="0"/>
              <a:t>），不过此时需要注意使用版本控制（</a:t>
            </a:r>
            <a:r>
              <a:rPr lang="en-US" altLang="zh-CN" cap="none" dirty="0" err="1" smtClean="0"/>
              <a:t>npm</a:t>
            </a:r>
            <a:r>
              <a:rPr lang="en-US" altLang="zh-CN" cap="none" dirty="0"/>
              <a:t> </a:t>
            </a:r>
            <a:r>
              <a:rPr lang="en-US" altLang="zh-CN" cap="none" dirty="0" err="1" smtClean="0"/>
              <a:t>shrinkwrap</a:t>
            </a:r>
            <a:r>
              <a:rPr lang="en-US" altLang="zh-CN" cap="none" dirty="0" smtClean="0"/>
              <a:t> </a:t>
            </a:r>
            <a:r>
              <a:rPr lang="zh-CN" altLang="en-US" cap="none" dirty="0" smtClean="0"/>
              <a:t>或者 </a:t>
            </a:r>
            <a:r>
              <a:rPr lang="en-US" altLang="zh-CN" cap="none" dirty="0" err="1" smtClean="0"/>
              <a:t>npm</a:t>
            </a:r>
            <a:r>
              <a:rPr lang="en-US" altLang="zh-CN" cap="none" dirty="0" smtClean="0"/>
              <a:t>-lock file</a:t>
            </a:r>
            <a:r>
              <a:rPr lang="zh-CN" altLang="en-US" cap="none" dirty="0" smtClean="0"/>
              <a:t>，防止版本冲突）。</a:t>
            </a:r>
            <a:endParaRPr lang="en-US" altLang="zh-CN" cap="none" dirty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更好的 </a:t>
            </a:r>
            <a:r>
              <a:rPr lang="en-US" altLang="zh-CN" cap="none" dirty="0" err="1" smtClean="0"/>
              <a:t>css</a:t>
            </a:r>
            <a:r>
              <a:rPr lang="en-US" altLang="zh-CN" cap="none" dirty="0"/>
              <a:t> </a:t>
            </a:r>
            <a:r>
              <a:rPr lang="zh-CN" altLang="en-US" cap="none" dirty="0" smtClean="0"/>
              <a:t>管理。按照模块 </a:t>
            </a:r>
            <a:r>
              <a:rPr lang="en-US" altLang="zh-CN" cap="none" dirty="0" smtClean="0"/>
              <a:t>controller </a:t>
            </a:r>
            <a:r>
              <a:rPr lang="zh-CN" altLang="en-US" cap="none" dirty="0" smtClean="0"/>
              <a:t>去加载相应的 </a:t>
            </a:r>
            <a:r>
              <a:rPr lang="en-US" altLang="zh-CN" cap="none" dirty="0" err="1" smtClean="0"/>
              <a:t>css</a:t>
            </a:r>
            <a:r>
              <a:rPr lang="zh-CN" altLang="en-US" cap="none" dirty="0" smtClean="0"/>
              <a:t>，然后 </a:t>
            </a:r>
            <a:r>
              <a:rPr lang="en-US" altLang="zh-CN" cap="none" dirty="0" smtClean="0"/>
              <a:t>extract </a:t>
            </a:r>
            <a:r>
              <a:rPr lang="zh-CN" altLang="en-US" cap="none" dirty="0" smtClean="0"/>
              <a:t>最后</a:t>
            </a:r>
            <a:r>
              <a:rPr lang="en-US" altLang="zh-CN" cap="none" dirty="0"/>
              <a:t> </a:t>
            </a:r>
            <a:r>
              <a:rPr lang="en-US" altLang="zh-CN" cap="none" dirty="0" smtClean="0"/>
              <a:t>bundle </a:t>
            </a:r>
            <a:r>
              <a:rPr lang="zh-CN" altLang="en-US" cap="none" dirty="0" smtClean="0"/>
              <a:t>为单一的 </a:t>
            </a:r>
            <a:r>
              <a:rPr lang="en-US" altLang="zh-CN" cap="none" dirty="0" err="1" smtClean="0"/>
              <a:t>css</a:t>
            </a:r>
            <a:r>
              <a:rPr lang="en-US" altLang="zh-CN" cap="none" dirty="0" smtClean="0"/>
              <a:t> </a:t>
            </a:r>
            <a:r>
              <a:rPr lang="zh-CN" altLang="en-US" cap="none" dirty="0" smtClean="0"/>
              <a:t>文件。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性能更优（加载时间、模块大小以及执行时间（优化过程））。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更好的利用缓存，更好的避免缓存带来的问题。</a:t>
            </a:r>
            <a:endParaRPr lang="en-US" altLang="zh-CN" cap="none" dirty="0" smtClean="0"/>
          </a:p>
          <a:p>
            <a:pPr marL="457200" indent="-457200">
              <a:buFontTx/>
              <a:buChar char="-"/>
            </a:pPr>
            <a:r>
              <a:rPr lang="zh-CN" altLang="en-US" cap="none" dirty="0" smtClean="0"/>
              <a:t>对未来友好。</a:t>
            </a:r>
            <a:endParaRPr lang="en-US" altLang="zh-CN" cap="none" dirty="0" smtClean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506627" y="481348"/>
            <a:ext cx="3694671" cy="88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cap="none" dirty="0" smtClean="0"/>
              <a:t>优势</a:t>
            </a:r>
            <a:endParaRPr lang="en-US" altLang="zh-CN" sz="2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086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我们可以做的更好</a:t>
            </a:r>
            <a:endParaRPr lang="en-US" altLang="zh-CN" sz="9600" cap="none" dirty="0" smtClean="0"/>
          </a:p>
          <a:p>
            <a:pPr algn="ctr"/>
            <a:r>
              <a:rPr lang="en-US" altLang="zh-CN" sz="9600" cap="none" dirty="0" smtClean="0"/>
              <a:t>……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2086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/>
              <a:t>谢谢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42203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9070" y="1581098"/>
            <a:ext cx="10083113" cy="3987679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cap="none" dirty="0" smtClean="0"/>
              <a:t>前后端分离</a:t>
            </a:r>
            <a:endParaRPr lang="en-US" altLang="zh-CN" sz="2800" cap="none" dirty="0" smtClean="0"/>
          </a:p>
          <a:p>
            <a:pPr algn="ctr"/>
            <a:r>
              <a:rPr lang="zh-CN" altLang="en-US" sz="2800" cap="none" dirty="0" smtClean="0"/>
              <a:t>模块化</a:t>
            </a:r>
            <a:endParaRPr lang="en-US" altLang="zh-CN" sz="2800" cap="none" dirty="0" smtClean="0"/>
          </a:p>
          <a:p>
            <a:pPr algn="ctr"/>
            <a:r>
              <a:rPr lang="zh-CN" altLang="en-US" sz="2800" cap="none" dirty="0"/>
              <a:t>组件化</a:t>
            </a:r>
            <a:endParaRPr lang="en-US" altLang="zh-CN" sz="2800" cap="none" dirty="0" smtClean="0"/>
          </a:p>
          <a:p>
            <a:pPr algn="ctr"/>
            <a:r>
              <a:rPr lang="zh-CN" altLang="en-US" sz="2800" cap="none" dirty="0" smtClean="0"/>
              <a:t>服务化</a:t>
            </a:r>
            <a:endParaRPr lang="en-US" altLang="zh-CN" sz="2800" cap="none" dirty="0" smtClean="0"/>
          </a:p>
          <a:p>
            <a:pPr algn="ctr"/>
            <a:r>
              <a:rPr lang="zh-CN" altLang="en-US" sz="2800" cap="none" dirty="0" smtClean="0"/>
              <a:t>前端工程化</a:t>
            </a:r>
            <a:endParaRPr lang="en-US" altLang="zh-CN" sz="2800" cap="none" dirty="0" smtClean="0"/>
          </a:p>
          <a:p>
            <a:pPr algn="ctr"/>
            <a:r>
              <a:rPr lang="en-US" altLang="zh-CN" sz="2800" cap="none" dirty="0" smtClean="0"/>
              <a:t>WEB</a:t>
            </a:r>
            <a:r>
              <a:rPr lang="zh-CN" altLang="en-US" sz="2800" cap="none" dirty="0" smtClean="0"/>
              <a:t>工程化</a:t>
            </a:r>
            <a:endParaRPr lang="en-US" altLang="zh-CN" sz="2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9401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前后端分离</a:t>
            </a:r>
            <a:endParaRPr lang="en-US" altLang="zh-CN" sz="9600" cap="none" dirty="0" smtClean="0"/>
          </a:p>
        </p:txBody>
      </p:sp>
    </p:spTree>
    <p:extLst>
      <p:ext uri="{BB962C8B-B14F-4D97-AF65-F5344CB8AC3E}">
        <p14:creationId xmlns:p14="http://schemas.microsoft.com/office/powerpoint/2010/main" val="841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模块化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37334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组件化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21073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服务化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26202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zh-CN" altLang="en-US" sz="9600" cap="none" dirty="0" smtClean="0"/>
              <a:t>前端工程化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1588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 txBox="1">
            <a:spLocks/>
          </p:cNvSpPr>
          <p:nvPr/>
        </p:nvSpPr>
        <p:spPr>
          <a:xfrm>
            <a:off x="778475" y="2075936"/>
            <a:ext cx="9955427" cy="2298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altLang="zh-CN" sz="9600" cap="none" dirty="0"/>
              <a:t>WEB</a:t>
            </a:r>
            <a:r>
              <a:rPr lang="zh-CN" altLang="en-US" sz="9600" cap="none" dirty="0" smtClean="0"/>
              <a:t>工程化</a:t>
            </a:r>
            <a:endParaRPr lang="en-US" altLang="zh-CN" sz="9600" cap="none" dirty="0"/>
          </a:p>
        </p:txBody>
      </p:sp>
    </p:spTree>
    <p:extLst>
      <p:ext uri="{BB962C8B-B14F-4D97-AF65-F5344CB8AC3E}">
        <p14:creationId xmlns:p14="http://schemas.microsoft.com/office/powerpoint/2010/main" val="30799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7881" y="2001796"/>
            <a:ext cx="10083113" cy="262787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所谓工程化，即是面向某个产品需求的技术架构与项目组织，工程化的根本目标即是以尽可能快的速度实现可信赖的产品。尽可能短的时间包括开发速度、部署速度与重构速度，而可信赖又在于产品的可测试性、可变性以及</a:t>
            </a:r>
            <a:r>
              <a:rPr lang="en-US" altLang="zh-CN" sz="2800" dirty="0"/>
              <a:t>Bug</a:t>
            </a:r>
            <a:r>
              <a:rPr lang="zh-CN" altLang="en-US" sz="2800" dirty="0"/>
              <a:t>的重现与定位。</a:t>
            </a:r>
            <a:endParaRPr lang="en-US" altLang="zh-CN" sz="2800" cap="none" dirty="0" smtClean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506627" y="481348"/>
            <a:ext cx="3694671" cy="88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cap="none" dirty="0" smtClean="0"/>
              <a:t>前端工程化</a:t>
            </a:r>
            <a:endParaRPr lang="en-US" altLang="zh-CN" sz="28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6532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375</Words>
  <Application>Microsoft Office PowerPoint</Application>
  <PresentationFormat>宽屏</PresentationFormat>
  <Paragraphs>56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111</cp:revision>
  <dcterms:created xsi:type="dcterms:W3CDTF">2017-11-13T08:40:18Z</dcterms:created>
  <dcterms:modified xsi:type="dcterms:W3CDTF">2017-11-15T12:48:52Z</dcterms:modified>
</cp:coreProperties>
</file>