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42" r:id="rId4"/>
    <p:sldId id="343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6" r:id="rId15"/>
    <p:sldId id="354" r:id="rId16"/>
    <p:sldId id="355" r:id="rId17"/>
    <p:sldId id="357" r:id="rId18"/>
    <p:sldId id="359" r:id="rId19"/>
    <p:sldId id="360" r:id="rId20"/>
    <p:sldId id="361" r:id="rId21"/>
    <p:sldId id="362" r:id="rId22"/>
    <p:sldId id="363" r:id="rId23"/>
    <p:sldId id="358" r:id="rId24"/>
    <p:sldId id="364" r:id="rId25"/>
    <p:sldId id="365" r:id="rId26"/>
    <p:sldId id="366" r:id="rId27"/>
    <p:sldId id="367" r:id="rId28"/>
    <p:sldId id="368" r:id="rId29"/>
    <p:sldId id="341" r:id="rId30"/>
    <p:sldId id="313" r:id="rId31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562"/>
  </p:normalViewPr>
  <p:slideViewPr>
    <p:cSldViewPr snapToGrid="0" showGuides="1">
      <p:cViewPr varScale="1">
        <p:scale>
          <a:sx n="130" d="100"/>
          <a:sy n="130" d="100"/>
        </p:scale>
        <p:origin x="584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DE6D-BB60-4364-83BA-11DFD05A7E8F}" type="datetimeFigureOut">
              <a:rPr lang="zh-CN" altLang="en-US" smtClean="0"/>
              <a:t>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A7C29-8FC5-4396-9826-F74756DF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C29-8FC5-4396-9826-F74756DF8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0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C29-8FC5-4396-9826-F74756DF8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C29-8FC5-4396-9826-F74756DF8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8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C29-8FC5-4396-9826-F74756DF8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6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otu.io/notes/2017/04/28/2017-4-28-CSS-viewport-units/index.html" TargetMode="External"/><Relationship Id="rId4" Type="http://schemas.openxmlformats.org/officeDocument/2006/relationships/hyperlink" Target="https://www.w3cplus.com/css/fix-1px-for-retina.html" TargetMode="External"/><Relationship Id="rId5" Type="http://schemas.openxmlformats.org/officeDocument/2006/relationships/hyperlink" Target="https://www.w3cplus.com/css/vw-for-layou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fe/article/issues/17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</p:spPr>
        <p:txBody>
          <a:bodyPr/>
          <a:lstStyle/>
          <a:p>
            <a:r>
              <a:rPr lang="zh-CN" altLang="en-US" sz="4500" dirty="0" smtClean="0"/>
              <a:t>初级前端工程师技术学习方案</a:t>
            </a:r>
            <a:endParaRPr lang="zh-CN" altLang="en-US" sz="45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" y="3155159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多端适配原理与方案指南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DPI</a:t>
            </a:r>
          </a:p>
          <a:p>
            <a:pPr lvl="1"/>
            <a:r>
              <a:rPr lang="zh-CN" altLang="en-US" dirty="0" smtClean="0"/>
              <a:t>共性：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都用于表示设备（屏幕、打印物件）的像素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点阵）的密度。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值越大，代表像素</a:t>
            </a:r>
            <a:r>
              <a:rPr lang="zh-CN" altLang="en-US" dirty="0"/>
              <a:t>（</a:t>
            </a:r>
            <a:r>
              <a:rPr lang="zh-CN" altLang="en-US" dirty="0" smtClean="0"/>
              <a:t>点阵）越密集，显示（打印）效果越好</a:t>
            </a:r>
            <a:endParaRPr lang="en-US" altLang="zh-CN" dirty="0"/>
          </a:p>
          <a:p>
            <a:pPr lvl="1"/>
            <a:r>
              <a:rPr lang="en-US" altLang="zh-CN" dirty="0" smtClean="0"/>
              <a:t>PPI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r>
              <a:rPr lang="en-US" altLang="zh-CN" dirty="0" smtClean="0"/>
              <a:t>pixels </a:t>
            </a:r>
            <a:r>
              <a:rPr lang="en-US" altLang="zh-CN" dirty="0"/>
              <a:t>per inch</a:t>
            </a:r>
            <a:r>
              <a:rPr lang="zh-CN" altLang="en-US" dirty="0"/>
              <a:t>，屏幕上每英寸可以显示的像素点的数量，即屏幕像素密度。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dots per inch</a:t>
            </a:r>
            <a:r>
              <a:rPr lang="zh-CN" altLang="en-US" dirty="0" smtClean="0"/>
              <a:t>，最初用于衡量打印物上每英寸的点数密度，就是打印机可以在一英寸内打多少个点。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dpi</a:t>
            </a:r>
            <a:r>
              <a:rPr lang="zh-CN" altLang="en-US" dirty="0" smtClean="0"/>
              <a:t>的概念用在计算机屏幕上时，就称之为</a:t>
            </a:r>
            <a:r>
              <a:rPr lang="en-US" altLang="zh-CN" dirty="0" err="1" smtClean="0"/>
              <a:t>ppi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892" y="1959249"/>
            <a:ext cx="1947908" cy="31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8607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Retina</a:t>
            </a:r>
          </a:p>
          <a:p>
            <a:pPr lvl="1"/>
            <a:r>
              <a:rPr lang="en-US" altLang="zh-CN" dirty="0" smtClean="0"/>
              <a:t>Retina</a:t>
            </a:r>
            <a:r>
              <a:rPr lang="zh-CN" altLang="en-US" dirty="0" smtClean="0"/>
              <a:t>屏定义的核心：</a:t>
            </a:r>
            <a:r>
              <a:rPr lang="en-US" altLang="zh-CN" dirty="0" smtClean="0"/>
              <a:t>PPI</a:t>
            </a:r>
            <a:r>
              <a:rPr lang="zh-CN" altLang="en-US" dirty="0" smtClean="0"/>
              <a:t> 足够大，达到人眼看不到像素点的程度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代表人眼视角， </a:t>
            </a:r>
            <a:r>
              <a:rPr lang="en-US" altLang="zh-CN" dirty="0" smtClean="0"/>
              <a:t>h </a:t>
            </a:r>
            <a:r>
              <a:rPr lang="zh-CN" altLang="en-US" dirty="0"/>
              <a:t>代表像素间距， </a:t>
            </a:r>
            <a:r>
              <a:rPr lang="en-US" altLang="zh-CN" dirty="0" smtClean="0"/>
              <a:t>d </a:t>
            </a:r>
            <a:r>
              <a:rPr lang="zh-CN" altLang="en-US" dirty="0"/>
              <a:t>代表肉眼与屏幕的距离。匹配以上条件的屏幕可以使肉眼看不见单个物理像素点。这样的</a:t>
            </a:r>
            <a:r>
              <a:rPr lang="en-US" altLang="zh-CN" dirty="0"/>
              <a:t>IPS</a:t>
            </a:r>
            <a:r>
              <a:rPr lang="zh-CN" altLang="en-US" dirty="0"/>
              <a:t>屏幕就可被苹果称作“</a:t>
            </a:r>
            <a:r>
              <a:rPr lang="en-US" altLang="zh-CN" dirty="0"/>
              <a:t>Retina</a:t>
            </a:r>
            <a:r>
              <a:rPr lang="zh-CN" altLang="en-US" dirty="0"/>
              <a:t>显示屏”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行动</a:t>
            </a:r>
            <a:r>
              <a:rPr lang="zh-CN" altLang="en-US" dirty="0"/>
              <a:t>电话</a:t>
            </a:r>
            <a:r>
              <a:rPr lang="zh-CN" altLang="en-US" dirty="0" smtClean="0"/>
              <a:t>显示器：</a:t>
            </a:r>
            <a:r>
              <a:rPr lang="en-US" altLang="zh-CN" dirty="0" smtClean="0"/>
              <a:t>&gt;300PPI</a:t>
            </a:r>
          </a:p>
          <a:p>
            <a:pPr lvl="2"/>
            <a:r>
              <a:rPr lang="zh-CN" altLang="en-US" dirty="0" smtClean="0"/>
              <a:t>手持</a:t>
            </a:r>
            <a:r>
              <a:rPr lang="zh-CN" altLang="en-US" dirty="0"/>
              <a:t>平板类电器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:&gt;260PPI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57" y="2541229"/>
            <a:ext cx="2171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0676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DPR</a:t>
            </a:r>
          </a:p>
          <a:p>
            <a:pPr lvl="1"/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Ratio:</a:t>
            </a:r>
            <a:r>
              <a:rPr lang="zh-CN" altLang="en-US" dirty="0" smtClean="0"/>
              <a:t>设备像素比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表示“物理像素”和“逻辑像素”的比值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如何理解？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一个逻辑像素，在实际渲染的时候可能会使用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个物理像素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3712"/>
            <a:ext cx="2910115" cy="16645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18" y="3594664"/>
            <a:ext cx="5156791" cy="1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886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DPR</a:t>
            </a:r>
          </a:p>
          <a:p>
            <a:pPr lvl="1"/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厂商通过</a:t>
            </a:r>
            <a:r>
              <a:rPr lang="en-US" altLang="zh-CN" dirty="0" smtClean="0"/>
              <a:t>DPR</a:t>
            </a:r>
            <a:r>
              <a:rPr lang="zh-CN" altLang="en-US" dirty="0" smtClean="0"/>
              <a:t>的机制，既可以让用户享受到更清晰的视觉效果，又可以让屏幕能够适应早期开发的应用，不至于让内容显示的过小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下面是一个</a:t>
            </a:r>
            <a:r>
              <a:rPr lang="en-US" altLang="zh-CN" dirty="0" smtClean="0"/>
              <a:t>2880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Retina</a:t>
            </a:r>
            <a:r>
              <a:rPr lang="zh-CN" altLang="en-US" dirty="0" smtClean="0"/>
              <a:t>屏，可以看到</a:t>
            </a:r>
            <a:r>
              <a:rPr lang="en-US" altLang="zh-CN" dirty="0" smtClean="0"/>
              <a:t>DPR=2</a:t>
            </a:r>
            <a:r>
              <a:rPr lang="zh-CN" altLang="en-US" dirty="0" smtClean="0"/>
              <a:t>的时候实际窗口布局宽度是</a:t>
            </a:r>
            <a:r>
              <a:rPr lang="en-US" altLang="zh-CN" dirty="0" smtClean="0"/>
              <a:t>1440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3253563"/>
            <a:ext cx="3474067" cy="187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9877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DPR</a:t>
            </a:r>
          </a:p>
          <a:p>
            <a:pPr lvl="1"/>
            <a:r>
              <a:rPr lang="zh-CN" altLang="en-US" dirty="0" smtClean="0"/>
              <a:t>下面是常见机型的</a:t>
            </a:r>
            <a:r>
              <a:rPr lang="en-US" altLang="zh-CN" dirty="0" smtClean="0"/>
              <a:t>DPR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参考阅读：</a:t>
            </a:r>
            <a:endParaRPr lang="en-US" altLang="zh-CN" dirty="0" smtClean="0"/>
          </a:p>
          <a:p>
            <a:pPr lvl="2"/>
            <a:r>
              <a:rPr lang="en-US" altLang="zh-CN" dirty="0"/>
              <a:t>https://</a:t>
            </a:r>
            <a:r>
              <a:rPr lang="en-US" altLang="zh-CN" dirty="0" err="1"/>
              <a:t>material.io</a:t>
            </a:r>
            <a:r>
              <a:rPr lang="en-US" altLang="zh-CN" dirty="0"/>
              <a:t>/tools/devices/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355185"/>
            <a:ext cx="8554065" cy="12791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2634371"/>
            <a:ext cx="8524568" cy="26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642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单位：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px</a:t>
            </a:r>
            <a:endParaRPr lang="en-US" altLang="zh-CN" dirty="0" smtClean="0"/>
          </a:p>
          <a:p>
            <a:pPr lvl="1"/>
            <a:r>
              <a:rPr lang="zh-CN" altLang="en-US" dirty="0"/>
              <a:t>通常所说的像素</a:t>
            </a:r>
            <a:r>
              <a:rPr lang="zh-CN" altLang="en-US" dirty="0" smtClean="0"/>
              <a:t>，网页</a:t>
            </a:r>
            <a:r>
              <a:rPr lang="zh-CN" altLang="en-US" dirty="0"/>
              <a:t>设计中使用最多的长度单位。将显示器分成非常细小的方格，每个方格就是一个像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lvl="1"/>
            <a:r>
              <a:rPr lang="zh-CN" altLang="en-US" dirty="0"/>
              <a:t>是逻辑长度单位中的“绝对长度单位”，因为它表示了一个确定的长度值（虽然是逻辑值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是逻辑像素，而具体渲染到设备屏幕上占据多少个物理像素，是由设备的</a:t>
            </a:r>
            <a:r>
              <a:rPr lang="en-US" altLang="zh-CN" dirty="0" smtClean="0"/>
              <a:t>DPR</a:t>
            </a:r>
            <a:r>
              <a:rPr lang="zh-CN" altLang="en-US" dirty="0" smtClean="0"/>
              <a:t>（设备像素比）决定的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1256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单位：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</a:t>
            </a:r>
          </a:p>
          <a:p>
            <a:pPr lvl="1"/>
            <a:r>
              <a:rPr lang="en-US" altLang="zh-CN" dirty="0" smtClean="0"/>
              <a:t>1em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父亲元素的</a:t>
            </a:r>
            <a:r>
              <a:rPr lang="en-US" altLang="zh-CN" dirty="0" smtClean="0"/>
              <a:t>font-size</a:t>
            </a:r>
          </a:p>
          <a:p>
            <a:pPr lvl="1"/>
            <a:r>
              <a:rPr lang="en-US" altLang="zh-CN" dirty="0" smtClean="0"/>
              <a:t>1rem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(html)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font-size</a:t>
            </a:r>
          </a:p>
          <a:p>
            <a:pPr lvl="1"/>
            <a:r>
              <a:rPr lang="en-US" altLang="zh-CN" dirty="0" err="1" smtClean="0"/>
              <a:t>em,rem</a:t>
            </a:r>
            <a:r>
              <a:rPr lang="zh-CN" altLang="en-US" dirty="0" smtClean="0"/>
              <a:t>都是逻辑长度单位中的“相对长度单位”，因为他们的具体长度需要结合一个参考物计算得出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em</a:t>
            </a:r>
            <a:r>
              <a:rPr lang="zh-CN" altLang="en-US" dirty="0" smtClean="0"/>
              <a:t>参考父元素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rem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em,rem</a:t>
            </a:r>
            <a:r>
              <a:rPr lang="zh-CN" altLang="en-US" dirty="0" smtClean="0"/>
              <a:t>通过计算最终也是转化为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进行渲染的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885952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2055"/>
            <a:ext cx="7772400" cy="1081096"/>
          </a:xfrm>
        </p:spPr>
        <p:txBody>
          <a:bodyPr/>
          <a:lstStyle/>
          <a:p>
            <a:r>
              <a:rPr lang="zh-CN" altLang="en-US" dirty="0" smtClean="0"/>
              <a:t>三、理解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scale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2921" y="2537460"/>
            <a:ext cx="6918158" cy="2503169"/>
          </a:xfrm>
        </p:spPr>
        <p:txBody>
          <a:bodyPr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viewport</a:t>
            </a:r>
            <a:r>
              <a:rPr lang="zh-CN" altLang="en-US" sz="2400" dirty="0" smtClean="0"/>
              <a:t>的概念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2</a:t>
            </a:r>
            <a:r>
              <a:rPr lang="zh-CN" altLang="en-US" sz="2400" dirty="0" smtClean="0"/>
              <a:t>、布局视口、视觉视口、理想视口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scale</a:t>
            </a:r>
            <a:r>
              <a:rPr lang="zh-CN" altLang="en-US" sz="2400" dirty="0" smtClean="0"/>
              <a:t>缩放的原理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7295356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viewport</a:t>
            </a:r>
          </a:p>
          <a:p>
            <a:pPr lvl="1"/>
            <a:r>
              <a:rPr lang="zh-CN" altLang="en-US" dirty="0" smtClean="0"/>
              <a:t>中文名：视口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标准中，被称为初始包含块。它是所有百分比宽度推算的根源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视口的宽度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浏览器宽度</a:t>
            </a:r>
            <a:endParaRPr lang="en-US" altLang="zh-CN" dirty="0"/>
          </a:p>
          <a:p>
            <a:pPr lvl="1"/>
            <a:r>
              <a:rPr lang="zh-CN" altLang="en-US" dirty="0" smtClean="0"/>
              <a:t>在移动端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情况变的特殊，因为大部分手机的宽度（</a:t>
            </a:r>
            <a:r>
              <a:rPr lang="zh-CN" altLang="en-US" dirty="0"/>
              <a:t>逻辑</a:t>
            </a:r>
            <a:r>
              <a:rPr lang="zh-CN" altLang="en-US" dirty="0" smtClean="0"/>
              <a:t>像素）只有</a:t>
            </a:r>
            <a:r>
              <a:rPr lang="en-US" altLang="zh-CN" dirty="0" smtClean="0"/>
              <a:t>240~375</a:t>
            </a:r>
            <a:r>
              <a:rPr lang="zh-CN" altLang="en-US" dirty="0" smtClean="0"/>
              <a:t>，而大部分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端页面的宽度都在</a:t>
            </a:r>
            <a:r>
              <a:rPr lang="en-US" altLang="zh-CN" dirty="0" smtClean="0"/>
              <a:t>800px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手机厂商需要考虑在手机上友好的展示“未经优化的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页面”，需要做一些特殊处理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10206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 布局视口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layout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</a:p>
          <a:p>
            <a:pPr lvl="1"/>
            <a:r>
              <a:rPr lang="zh-CN" altLang="en-US" dirty="0" smtClean="0"/>
              <a:t>中文名：布局视口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移动端浏览器的布局宽度，以布局视口为准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可以把布局视口想象成浏览器渲染页面的画布，浏览器在这个画布上进行页面的整体布局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布局视口的大小，初始值依赖浏览器厂商的设计，也可以通过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标签进行修改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2" y="3948266"/>
            <a:ext cx="8343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443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778"/>
            <a:ext cx="8229600" cy="4056520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、多端适配简介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二、长度单位与屏幕差异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三、理解</a:t>
            </a:r>
            <a:r>
              <a:rPr lang="en-US" altLang="zh-CN" sz="2400" dirty="0" smtClean="0"/>
              <a:t>viewport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scale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四、常用适配方案介绍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89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 视觉视口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</a:p>
          <a:p>
            <a:pPr lvl="1"/>
            <a:r>
              <a:rPr lang="zh-CN" altLang="en-US" dirty="0" smtClean="0"/>
              <a:t>中文名：视觉视口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作用：浏览器根据“视觉视口”的宽度，决定在物理屏幕上绘制布局视口的哪一部分内容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/>
          </a:p>
          <a:p>
            <a:pPr lvl="2"/>
            <a:r>
              <a:rPr lang="zh-CN" altLang="en-US" dirty="0" smtClean="0"/>
              <a:t>默认情况下，视觉视口宽度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布局视口宽度，所以默认情况下，浏览器总是尝试显示所有布局的内容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视觉视口的大小，可以通过缩放行为进行改变（后面会介绍）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84108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 理想视口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viewport</a:t>
            </a:r>
          </a:p>
          <a:p>
            <a:pPr lvl="1"/>
            <a:r>
              <a:rPr lang="zh-CN" altLang="en-US" dirty="0" smtClean="0"/>
              <a:t>中文名：理想视口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作用：移动端浏览器根据硬件的屏幕等因素，给出的布局视口的“理想值”。在这个理想视口宽度下，页面会具有比较理想的展示效果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/>
          </a:p>
          <a:p>
            <a:pPr lvl="2"/>
            <a:r>
              <a:rPr lang="zh-CN" altLang="en-US" dirty="0" smtClean="0"/>
              <a:t>理想视口只是一个建议值，用于规定布局视口的大小，不是一个运行时的概念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理想视口的大小，是浏览器自己定义的，所以一台设备上的不同浏览器可能会有不同大小的理想视口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&lt;meta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name=“device”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content=“width=device-width”&gt;</a:t>
            </a:r>
            <a:r>
              <a:rPr lang="zh-CN" altLang="en-US" dirty="0" smtClean="0"/>
              <a:t>标签来激活理想视口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06684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</a:t>
            </a:r>
            <a:r>
              <a:rPr lang="zh-CN" altLang="en-US" dirty="0" smtClean="0"/>
              <a:t>缩放的原理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scale</a:t>
            </a:r>
          </a:p>
          <a:p>
            <a:pPr lvl="1"/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移动端浏览器的缩放，实际上是通过改变“视觉视口”的大小来实现的。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放大操作，就是减少视觉视口的大小（这样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像素更少了，同样的物理屏幕用于显示更少的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,1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的内容就显得更大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缩小操作，就是放大视觉视口的大小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/>
          </a:p>
          <a:p>
            <a:pPr lvl="2"/>
            <a:r>
              <a:rPr lang="zh-CN" altLang="en-US" dirty="0" smtClean="0"/>
              <a:t>移动端浏览器这样实现的目的，主要是减少缩放时对布局视口的改动，避免重新布局计算导致的手机端耗电量过大的问题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可以通过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标签里的</a:t>
            </a:r>
            <a:r>
              <a:rPr lang="en-US" altLang="zh-CN" dirty="0" smtClean="0"/>
              <a:t>initial-</a:t>
            </a:r>
            <a:r>
              <a:rPr lang="en-US" altLang="zh-CN" dirty="0" err="1" smtClean="0"/>
              <a:t>scale,maximum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scale,minimum</a:t>
            </a:r>
            <a:r>
              <a:rPr lang="en-US" altLang="zh-CN" dirty="0" smtClean="0"/>
              <a:t>-scale</a:t>
            </a:r>
            <a:r>
              <a:rPr lang="zh-CN" altLang="en-US" dirty="0" smtClean="0"/>
              <a:t>来定义缩放因子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395989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2055"/>
            <a:ext cx="7772400" cy="1081096"/>
          </a:xfrm>
        </p:spPr>
        <p:txBody>
          <a:bodyPr/>
          <a:lstStyle/>
          <a:p>
            <a:r>
              <a:rPr lang="zh-CN" altLang="en-US" dirty="0" smtClean="0"/>
              <a:t>四、常用适配方案介绍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2921" y="2537460"/>
            <a:ext cx="6918158" cy="2503169"/>
          </a:xfrm>
        </p:spPr>
        <p:txBody>
          <a:bodyPr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、百分比布局方案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2</a:t>
            </a:r>
            <a:r>
              <a:rPr lang="zh-CN" altLang="en-US" sz="2400" dirty="0" smtClean="0"/>
              <a:t>、媒体查询布局方案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rem</a:t>
            </a:r>
            <a:r>
              <a:rPr lang="zh-CN" altLang="en-US" sz="2400" dirty="0" smtClean="0"/>
              <a:t>方案</a:t>
            </a:r>
            <a:r>
              <a:rPr lang="en-US" altLang="zh-CN" sz="2400" dirty="0" smtClean="0"/>
              <a:t>1:js</a:t>
            </a:r>
            <a:r>
              <a:rPr lang="zh-CN" altLang="en-US" sz="2400" dirty="0" smtClean="0"/>
              <a:t>动态设置根元素字体方案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rem</a:t>
            </a:r>
            <a:r>
              <a:rPr lang="zh-CN" altLang="en-US" sz="2400" dirty="0" smtClean="0"/>
              <a:t>方案</a:t>
            </a:r>
            <a:r>
              <a:rPr lang="en-US" altLang="zh-CN" sz="2400" dirty="0" smtClean="0"/>
              <a:t>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视口单位</a:t>
            </a:r>
            <a:r>
              <a:rPr lang="en-US" altLang="zh-CN" sz="2400" dirty="0" err="1" smtClean="0"/>
              <a:t>vw</a:t>
            </a:r>
            <a:r>
              <a:rPr lang="zh-CN" altLang="en-US" sz="2400" dirty="0" smtClean="0"/>
              <a:t>设置根元素字体方案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499594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百分比布局方案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百分比布局方案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使用子</a:t>
            </a:r>
            <a:r>
              <a:rPr lang="zh-CN" altLang="en-US" dirty="0"/>
              <a:t>元素在父元素下的百分比为单位，</a:t>
            </a:r>
            <a:r>
              <a:rPr lang="zh-CN" altLang="en-US" dirty="0" smtClean="0"/>
              <a:t>使子</a:t>
            </a:r>
            <a:r>
              <a:rPr lang="zh-CN" altLang="en-US" dirty="0"/>
              <a:t>元素在不同屏幕宽度</a:t>
            </a:r>
            <a:r>
              <a:rPr lang="zh-CN" altLang="en-US" dirty="0" smtClean="0"/>
              <a:t>下表现一致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开发比较繁琐，需要根据设计稿计算百分比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宽度可以自适应，但是高度不行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padding,margin</a:t>
            </a:r>
            <a:r>
              <a:rPr lang="zh-CN" altLang="en-US" dirty="0" smtClean="0"/>
              <a:t>等属性在垂直方向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top,bottom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上，百分比是按照父元素的宽度来计算的，无法实现等比例自适应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65158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媒体查询布局方案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媒体查询</a:t>
            </a:r>
            <a:r>
              <a:rPr lang="zh-CN" altLang="en-US" dirty="0" smtClean="0"/>
              <a:t>布局方案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@media</a:t>
            </a:r>
            <a:r>
              <a:rPr lang="zh-CN" altLang="en-US" dirty="0" smtClean="0"/>
              <a:t>关键字，为不同屏幕宽度范围的元素，指定不同的样式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开发比较繁琐，需要编写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多的查询范围条件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在同一个查询范围条件内，无法做到自适应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建议：</a:t>
            </a:r>
            <a:endParaRPr lang="en-US" altLang="zh-CN" dirty="0"/>
          </a:p>
          <a:p>
            <a:pPr lvl="2"/>
            <a:r>
              <a:rPr lang="zh-CN" altLang="en-US" dirty="0" smtClean="0"/>
              <a:t>媒体查询适合解决字体适配或者局部样式的适配问题，不太适合用于构建整站的响应式布局方案框架的基础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696122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1-js</a:t>
            </a:r>
            <a:r>
              <a:rPr lang="zh-CN" altLang="en-US" dirty="0" smtClean="0"/>
              <a:t>动态设置根元素字体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rem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1-js</a:t>
            </a:r>
            <a:r>
              <a:rPr lang="zh-CN" altLang="en-US" dirty="0" smtClean="0"/>
              <a:t>动态设置根元素字体（代表作：淘宝的</a:t>
            </a:r>
            <a:r>
              <a:rPr lang="en-US" altLang="zh-CN" dirty="0" err="1" smtClean="0"/>
              <a:t>flexible.js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2"/>
            <a:r>
              <a:rPr lang="zh-CN" altLang="en-US" dirty="0"/>
              <a:t>头部内嵌一段脚本来进行监听分辨率的变化来动态改变根元素字体</a:t>
            </a:r>
            <a:r>
              <a:rPr lang="zh-CN" altLang="en-US" dirty="0" smtClean="0"/>
              <a:t>大小，以及设置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里的参数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长度单位使用</a:t>
            </a:r>
            <a:r>
              <a:rPr lang="en-US" altLang="zh-CN" dirty="0" smtClean="0"/>
              <a:t>rem</a:t>
            </a:r>
            <a:r>
              <a:rPr lang="zh-CN" altLang="en-US" dirty="0" smtClean="0"/>
              <a:t>来进行自适应计算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等工具来辅助从设计稿标注单位到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单位的换算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能够完美解决</a:t>
            </a:r>
            <a:r>
              <a:rPr lang="en-US" altLang="zh-CN" dirty="0" smtClean="0"/>
              <a:t>1px</a:t>
            </a:r>
            <a:r>
              <a:rPr lang="zh-CN" altLang="en-US" dirty="0" smtClean="0"/>
              <a:t>的适配问题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兼容性良好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需要引入额外的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来参与布局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68389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2-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vw</a:t>
            </a:r>
            <a:r>
              <a:rPr lang="zh-CN" altLang="en-US" dirty="0" smtClean="0"/>
              <a:t>设置根元素字体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rem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vw</a:t>
            </a:r>
            <a:r>
              <a:rPr lang="zh-CN" altLang="en-US" dirty="0" smtClean="0"/>
              <a:t>设置根元素字体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err="1" smtClean="0"/>
              <a:t>vw</a:t>
            </a:r>
            <a:r>
              <a:rPr lang="zh-CN" altLang="en-US" dirty="0" smtClean="0"/>
              <a:t>单位是相对于浏览器“布局视口”计算的特性，动态设置根元素的</a:t>
            </a:r>
            <a:r>
              <a:rPr lang="en-US" altLang="zh-CN" dirty="0" smtClean="0"/>
              <a:t>font-size</a:t>
            </a:r>
          </a:p>
          <a:p>
            <a:pPr lvl="2"/>
            <a:r>
              <a:rPr lang="zh-CN" altLang="en-US" dirty="0" smtClean="0"/>
              <a:t>有了动态的根元素</a:t>
            </a:r>
            <a:r>
              <a:rPr lang="en-US" altLang="zh-CN" dirty="0" smtClean="0"/>
              <a:t>font-size,</a:t>
            </a:r>
            <a:r>
              <a:rPr lang="zh-CN" altLang="en-US" dirty="0" smtClean="0"/>
              <a:t>后续的长度单位又可以使用</a:t>
            </a:r>
            <a:r>
              <a:rPr lang="en-US" altLang="zh-CN" dirty="0" smtClean="0"/>
              <a:t>rem</a:t>
            </a:r>
            <a:r>
              <a:rPr lang="zh-CN" altLang="en-US" dirty="0" smtClean="0"/>
              <a:t>来进行计算（同方案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无需引入额外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代码简洁优雅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android4.4</a:t>
            </a:r>
            <a:r>
              <a:rPr lang="zh-CN" altLang="en-US" dirty="0"/>
              <a:t>、</a:t>
            </a:r>
            <a:r>
              <a:rPr lang="en-US" altLang="zh-CN" dirty="0" smtClean="0"/>
              <a:t>iOS9.2</a:t>
            </a:r>
            <a:r>
              <a:rPr lang="zh-CN" altLang="en-US" dirty="0" smtClean="0"/>
              <a:t>以下的系统有兼容性问题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2596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布局方案参考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Flexible</a:t>
            </a:r>
            <a:r>
              <a:rPr lang="zh-CN" altLang="en-US" dirty="0"/>
              <a:t>实现手淘</a:t>
            </a:r>
            <a:r>
              <a:rPr lang="en-US" altLang="zh-CN" dirty="0"/>
              <a:t>H5</a:t>
            </a:r>
            <a:r>
              <a:rPr lang="zh-CN" altLang="en-US" dirty="0"/>
              <a:t>页面的终端</a:t>
            </a:r>
            <a:r>
              <a:rPr lang="zh-CN" altLang="en-US" dirty="0" smtClean="0"/>
              <a:t>适配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github.com/amfe/article/issues/17</a:t>
            </a:r>
            <a:endParaRPr lang="en-US" altLang="zh-CN" dirty="0" smtClean="0"/>
          </a:p>
          <a:p>
            <a:r>
              <a:rPr lang="zh-CN" altLang="en-US" dirty="0"/>
              <a:t>利用视口单位实现适配</a:t>
            </a:r>
            <a:r>
              <a:rPr lang="zh-CN" altLang="en-US" dirty="0" smtClean="0"/>
              <a:t>布局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aotu.io/notes/2017/04/28/2017-4-28-CSS-viewport-units/index.html</a:t>
            </a:r>
            <a:endParaRPr lang="en-US" altLang="zh-CN" dirty="0" smtClean="0"/>
          </a:p>
          <a:p>
            <a:r>
              <a:rPr lang="zh-CN" altLang="en-US" dirty="0"/>
              <a:t>再谈</a:t>
            </a:r>
            <a:r>
              <a:rPr lang="en-US" altLang="zh-CN" dirty="0"/>
              <a:t>Retina</a:t>
            </a:r>
            <a:r>
              <a:rPr lang="zh-CN" altLang="en-US" dirty="0"/>
              <a:t>下</a:t>
            </a:r>
            <a:r>
              <a:rPr lang="en-US" altLang="zh-CN" dirty="0"/>
              <a:t>1px</a:t>
            </a:r>
            <a:r>
              <a:rPr lang="zh-CN" altLang="en-US" dirty="0"/>
              <a:t>的解决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www.w3cplus.com/css/fix-1px-for-retina.html</a:t>
            </a:r>
            <a:endParaRPr lang="en-US" altLang="zh-CN" dirty="0"/>
          </a:p>
          <a:p>
            <a:r>
              <a:rPr lang="zh-CN" altLang="en-US" dirty="0"/>
              <a:t>再聊移动端页面的</a:t>
            </a:r>
            <a:r>
              <a:rPr lang="zh-CN" altLang="en-US" dirty="0"/>
              <a:t>适配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www.w3cplus.com/css/vw-for-layout.html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980124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1067745"/>
            <a:ext cx="7772400" cy="315286"/>
          </a:xfrm>
        </p:spPr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112921" y="1954530"/>
            <a:ext cx="6918158" cy="3086099"/>
          </a:xfrm>
        </p:spPr>
        <p:txBody>
          <a:bodyPr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查看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material.io</a:t>
            </a:r>
            <a:r>
              <a:rPr lang="en-US" altLang="zh-CN" sz="2400" dirty="0"/>
              <a:t>/tools/devices/</a:t>
            </a:r>
            <a:r>
              <a:rPr lang="zh-CN" altLang="en-US" sz="2400" dirty="0" smtClean="0"/>
              <a:t>文档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了解</a:t>
            </a:r>
            <a:r>
              <a:rPr lang="zh-CN" altLang="en-US" sz="2400" dirty="0" smtClean="0"/>
              <a:t>常见机型的分辨率信息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查看几个常用网站，分析别人的布局方式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3</a:t>
            </a:r>
            <a:r>
              <a:rPr lang="zh-CN" altLang="en-US" sz="2400" dirty="0" smtClean="0"/>
              <a:t>、完成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多端适配原理与方案</a:t>
            </a:r>
            <a:r>
              <a:rPr lang="en-US" altLang="zh-CN" sz="2400" dirty="0"/>
              <a:t>.</a:t>
            </a:r>
            <a:r>
              <a:rPr lang="en-US" altLang="zh-CN" sz="2400" dirty="0" err="1" smtClean="0"/>
              <a:t>docx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里的练习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0461234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2055"/>
            <a:ext cx="7772400" cy="1081096"/>
          </a:xfrm>
        </p:spPr>
        <p:txBody>
          <a:bodyPr/>
          <a:lstStyle/>
          <a:p>
            <a:r>
              <a:rPr lang="zh-CN" altLang="en-US" dirty="0" smtClean="0"/>
              <a:t>一、多端适配简介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2921" y="2537460"/>
            <a:ext cx="6918158" cy="2503169"/>
          </a:xfrm>
        </p:spPr>
        <p:txBody>
          <a:bodyPr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、什么是多端适配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2</a:t>
            </a:r>
            <a:r>
              <a:rPr lang="zh-CN" altLang="en-US" sz="2400" dirty="0" smtClean="0"/>
              <a:t>、多端适配的重要性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487575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63290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什么是多端适配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多端适配是指，通过视觉、交互设计以及前端技术，实现同一网页在不同的设备（包括</a:t>
            </a:r>
            <a:r>
              <a:rPr lang="en-US" altLang="zh-CN" dirty="0" smtClean="0"/>
              <a:t>PC,</a:t>
            </a:r>
            <a:r>
              <a:rPr lang="zh-CN" altLang="en-US" dirty="0" smtClean="0"/>
              <a:t>移动端）上能够正常、良好的展现的过程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多端适配一定是从设计开始就需要考虑的事情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需要根据业务的特点，决定适配的范围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17401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多端适配的重要性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设备类型多样化</a:t>
            </a:r>
            <a:endParaRPr lang="en-US" altLang="zh-CN" dirty="0" smtClean="0"/>
          </a:p>
          <a:p>
            <a:r>
              <a:rPr lang="zh-CN" altLang="en-US" dirty="0" smtClean="0"/>
              <a:t>即使同一设备类型，不同型号的机器，不同的操作系统，也会导致其显示效果的差异</a:t>
            </a:r>
            <a:endParaRPr lang="en-US" altLang="zh-CN" dirty="0" smtClean="0"/>
          </a:p>
          <a:p>
            <a:r>
              <a:rPr lang="zh-CN" altLang="en-US" dirty="0" smtClean="0"/>
              <a:t>针对不同设备进行适配，可以让用户得到更友好的产品体验，有助于品牌价值的提升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85862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2055"/>
            <a:ext cx="7772400" cy="1081096"/>
          </a:xfrm>
        </p:spPr>
        <p:txBody>
          <a:bodyPr/>
          <a:lstStyle/>
          <a:p>
            <a:r>
              <a:rPr lang="zh-CN" altLang="en-US" dirty="0" smtClean="0"/>
              <a:t>二、长度单位与屏幕差异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2921" y="2537460"/>
            <a:ext cx="6918158" cy="2503169"/>
          </a:xfrm>
        </p:spPr>
        <p:txBody>
          <a:bodyPr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、逻辑长度单位、物理长度单位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2</a:t>
            </a:r>
            <a:r>
              <a:rPr lang="zh-CN" altLang="en-US" sz="2400" dirty="0" smtClean="0"/>
              <a:t>、屏幕尺寸与分辨率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PPI,DPI,DPR</a:t>
            </a:r>
          </a:p>
          <a:p>
            <a:pPr algn="l"/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单位：</a:t>
            </a:r>
            <a:r>
              <a:rPr lang="en-US" altLang="zh-CN" sz="2400" dirty="0" err="1" smtClean="0"/>
              <a:t>px,em,rem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38682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物理长度单位、逻辑长度单位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物理长度单位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用于描述现实世界中的实际长度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</a:t>
            </a:r>
            <a:r>
              <a:rPr lang="en-US" altLang="zh-CN" dirty="0"/>
              <a:t>in</a:t>
            </a:r>
            <a:r>
              <a:rPr lang="zh-CN" altLang="en-US" dirty="0" smtClean="0"/>
              <a:t>（英寸）、</a:t>
            </a:r>
            <a:r>
              <a:rPr lang="en-US" altLang="zh-CN" dirty="0"/>
              <a:t>cm</a:t>
            </a:r>
            <a:r>
              <a:rPr lang="zh-CN" altLang="en-US" dirty="0"/>
              <a:t>（厘米）、</a:t>
            </a:r>
            <a:r>
              <a:rPr lang="en-US" altLang="zh-CN" dirty="0"/>
              <a:t>mm</a:t>
            </a:r>
            <a:r>
              <a:rPr lang="zh-CN" altLang="en-US" dirty="0"/>
              <a:t>（毫米）、</a:t>
            </a:r>
            <a:r>
              <a:rPr lang="en-US" altLang="zh-CN" dirty="0" err="1"/>
              <a:t>pt</a:t>
            </a:r>
            <a:r>
              <a:rPr lang="zh-CN" altLang="en-US" dirty="0"/>
              <a:t>（磅）</a:t>
            </a:r>
            <a:endParaRPr lang="en-US" altLang="zh-CN" dirty="0" smtClean="0"/>
          </a:p>
          <a:p>
            <a:r>
              <a:rPr lang="zh-CN" altLang="en-US" dirty="0" smtClean="0"/>
              <a:t>逻辑长度单位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此类单位表示的是长度的逻辑单位而不是实际值。一般需要结合具体物理设备才可确定其实际长度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（像素）、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px</a:t>
            </a:r>
            <a:r>
              <a:rPr lang="zh-CN" altLang="en-US" dirty="0" smtClean="0"/>
              <a:t>像素比较特殊，在不同情况下又表示不同的概念，后面会提到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2827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屏幕尺寸与分辨率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lvl="1"/>
            <a:r>
              <a:rPr lang="zh-CN" altLang="en-US" dirty="0"/>
              <a:t>指屏幕的对角线的长度，单位是英寸，</a:t>
            </a:r>
            <a:r>
              <a:rPr lang="en-US" altLang="zh-CN" dirty="0"/>
              <a:t>1</a:t>
            </a:r>
            <a:r>
              <a:rPr lang="zh-CN" altLang="en-US" dirty="0"/>
              <a:t>英寸</a:t>
            </a:r>
            <a:r>
              <a:rPr lang="en-US" altLang="zh-CN" dirty="0"/>
              <a:t>=2.54</a:t>
            </a:r>
            <a:r>
              <a:rPr lang="zh-CN" altLang="en-US" dirty="0"/>
              <a:t>厘米。常见的屏幕尺寸有</a:t>
            </a:r>
            <a:r>
              <a:rPr lang="en-US" altLang="zh-CN" dirty="0"/>
              <a:t>2.4</a:t>
            </a:r>
            <a:r>
              <a:rPr lang="zh-CN" altLang="en-US" dirty="0"/>
              <a:t>、</a:t>
            </a:r>
            <a:r>
              <a:rPr lang="en-US" altLang="zh-CN" dirty="0"/>
              <a:t>2.8</a:t>
            </a:r>
            <a:r>
              <a:rPr lang="zh-CN" altLang="en-US" dirty="0"/>
              <a:t>、</a:t>
            </a:r>
            <a:r>
              <a:rPr lang="en-US" altLang="zh-CN" dirty="0"/>
              <a:t>3.5</a:t>
            </a:r>
            <a:r>
              <a:rPr lang="zh-CN" altLang="en-US" dirty="0"/>
              <a:t>、</a:t>
            </a:r>
            <a:r>
              <a:rPr lang="en-US" altLang="zh-CN" dirty="0"/>
              <a:t>3.7</a:t>
            </a:r>
            <a:r>
              <a:rPr lang="zh-CN" altLang="en-US" dirty="0"/>
              <a:t>、</a:t>
            </a:r>
            <a:r>
              <a:rPr lang="en-US" altLang="zh-CN" dirty="0"/>
              <a:t>4.2</a:t>
            </a:r>
            <a:r>
              <a:rPr lang="zh-CN" altLang="en-US" dirty="0"/>
              <a:t>、</a:t>
            </a:r>
            <a:r>
              <a:rPr lang="en-US" altLang="zh-CN" dirty="0"/>
              <a:t>5.0</a:t>
            </a:r>
            <a:r>
              <a:rPr lang="zh-CN" altLang="en-US" dirty="0"/>
              <a:t>、</a:t>
            </a:r>
            <a:r>
              <a:rPr lang="en-US" altLang="zh-CN" dirty="0"/>
              <a:t>5.5</a:t>
            </a:r>
            <a:r>
              <a:rPr lang="zh-CN" altLang="en-US" dirty="0"/>
              <a:t>、</a:t>
            </a:r>
            <a:r>
              <a:rPr lang="en-US" altLang="zh-CN" dirty="0"/>
              <a:t>6.0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40" y="2558833"/>
            <a:ext cx="3755718" cy="24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683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屏幕尺寸与分辨率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分辨率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横纵向上的像素点数</a:t>
            </a:r>
            <a:r>
              <a:rPr lang="zh-CN" altLang="en-US" dirty="0" smtClean="0"/>
              <a:t>，一般</a:t>
            </a:r>
            <a:r>
              <a:rPr lang="zh-CN" altLang="en-US" dirty="0"/>
              <a:t>以纵向像素*横向像素来表示一个手机的分辨率，如</a:t>
            </a:r>
            <a:r>
              <a:rPr lang="en-US" altLang="zh-CN" dirty="0"/>
              <a:t>1960*1080</a:t>
            </a:r>
            <a:r>
              <a:rPr lang="zh-CN" altLang="en-US" dirty="0"/>
              <a:t>。（这里的</a:t>
            </a:r>
            <a:r>
              <a:rPr lang="en-US" altLang="zh-CN" dirty="0"/>
              <a:t>1</a:t>
            </a:r>
            <a:r>
              <a:rPr lang="zh-CN" altLang="en-US" dirty="0" smtClean="0"/>
              <a:t>像素，是指物理</a:t>
            </a:r>
            <a:r>
              <a:rPr lang="zh-CN" altLang="en-US" dirty="0"/>
              <a:t>设备的</a:t>
            </a:r>
            <a:r>
              <a:rPr lang="en-US" altLang="zh-CN" dirty="0"/>
              <a:t>1</a:t>
            </a:r>
            <a:r>
              <a:rPr lang="zh-CN" altLang="en-US" dirty="0"/>
              <a:t>个像素点）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2399762"/>
            <a:ext cx="4881716" cy="23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628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iflytek</Template>
  <TotalTime>7662</TotalTime>
  <Words>1878</Words>
  <Application>Microsoft Macintosh PowerPoint</Application>
  <PresentationFormat>全屏显示(16:10)</PresentationFormat>
  <Paragraphs>222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Calibri</vt:lpstr>
      <vt:lpstr>方正大黑简体</vt:lpstr>
      <vt:lpstr>宋体</vt:lpstr>
      <vt:lpstr>微软雅黑</vt:lpstr>
      <vt:lpstr>Arial</vt:lpstr>
      <vt:lpstr>iflytek</vt:lpstr>
      <vt:lpstr>初级前端工程师技术学习方案</vt:lpstr>
      <vt:lpstr>目录</vt:lpstr>
      <vt:lpstr>一、多端适配简介</vt:lpstr>
      <vt:lpstr>什么是多端适配</vt:lpstr>
      <vt:lpstr>多端适配的重要性</vt:lpstr>
      <vt:lpstr>二、长度单位与屏幕差异</vt:lpstr>
      <vt:lpstr>物理长度单位、逻辑长度单位</vt:lpstr>
      <vt:lpstr>屏幕尺寸与分辨率</vt:lpstr>
      <vt:lpstr>屏幕尺寸与分辨率</vt:lpstr>
      <vt:lpstr>PPI、DPI、DPR</vt:lpstr>
      <vt:lpstr>PPI、DPI、DPR</vt:lpstr>
      <vt:lpstr>PPI、DPI、DPR</vt:lpstr>
      <vt:lpstr>PPI、DPI、DPR</vt:lpstr>
      <vt:lpstr>PPI、DPI、DPR</vt:lpstr>
      <vt:lpstr>CSS单位：px、em、rem</vt:lpstr>
      <vt:lpstr>CSS单位：px、em、rem</vt:lpstr>
      <vt:lpstr>三、理解viewport与scale</vt:lpstr>
      <vt:lpstr>viewport的概念</vt:lpstr>
      <vt:lpstr>layout viewport 布局视口</vt:lpstr>
      <vt:lpstr>visual viewport 视觉视口</vt:lpstr>
      <vt:lpstr>ideal viewport 理想视口</vt:lpstr>
      <vt:lpstr>scale缩放的原理</vt:lpstr>
      <vt:lpstr>四、常用适配方案介绍</vt:lpstr>
      <vt:lpstr>百分比布局方案</vt:lpstr>
      <vt:lpstr>媒体查询布局方案</vt:lpstr>
      <vt:lpstr>rem方案1-js动态设置根元素字体</vt:lpstr>
      <vt:lpstr>rem方案2-使用vw设置根元素字体</vt:lpstr>
      <vt:lpstr>布局方案参考</vt:lpstr>
      <vt:lpstr>课后练习</vt:lpstr>
      <vt:lpstr>谢谢观赏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wbpmrckandhll@hotmail.com</cp:lastModifiedBy>
  <cp:revision>950</cp:revision>
  <dcterms:created xsi:type="dcterms:W3CDTF">2014-07-10T03:42:35Z</dcterms:created>
  <dcterms:modified xsi:type="dcterms:W3CDTF">2018-06-25T11:15:31Z</dcterms:modified>
</cp:coreProperties>
</file>