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2ef64b7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ga2ef64b72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2ef64b72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ga2ef64b722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318052" y="904461"/>
            <a:ext cx="7996403" cy="4391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4800"/>
              <a:buFont typeface="Verdana"/>
              <a:buNone/>
            </a:pPr>
            <a:r>
              <a:rPr b="1" lang="pt-BR" sz="480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Projeto Interdisciplinar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t/>
            </a:r>
            <a:endParaRPr b="1" i="0" sz="4800" u="none" cap="none" strike="noStrike">
              <a:solidFill>
                <a:srgbClr val="A9BE0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</a:pPr>
            <a:r>
              <a:rPr b="1" lang="pt-BR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 Eliza Makiko Barros Komase (RA:820139337)</a:t>
            </a:r>
            <a:br>
              <a:rPr b="1"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Felipe Affonso Boschetti (RA: 820135880)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Gabriel Callegari Mori  (RA:820131100)</a:t>
            </a:r>
            <a:br>
              <a:rPr b="1"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Giovana Ragozzino  (RA:820269061)</a:t>
            </a:r>
            <a:br>
              <a:rPr b="1"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Victor Mendes de Oliveira Quinta Reis (RA: 82019165)</a:t>
            </a:r>
            <a:endParaRPr sz="3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611690" y="410845"/>
            <a:ext cx="10968620" cy="846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4000"/>
              <a:buFont typeface="Verdana"/>
              <a:buNone/>
            </a:pPr>
            <a:r>
              <a:rPr b="1" lang="pt-BR" sz="400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Software para Recomendação Musical</a:t>
            </a:r>
            <a:endParaRPr/>
          </a:p>
        </p:txBody>
      </p:sp>
      <p:cxnSp>
        <p:nvCxnSpPr>
          <p:cNvPr id="90" name="Google Shape;90;p14"/>
          <p:cNvCxnSpPr/>
          <p:nvPr/>
        </p:nvCxnSpPr>
        <p:spPr>
          <a:xfrm>
            <a:off x="611690" y="1257300"/>
            <a:ext cx="11081200" cy="0"/>
          </a:xfrm>
          <a:prstGeom prst="straightConnector1">
            <a:avLst/>
          </a:prstGeom>
          <a:noFill/>
          <a:ln cap="rnd" cmpd="sng" w="28575">
            <a:solidFill>
              <a:schemeClr val="accent1">
                <a:alpha val="32549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14"/>
          <p:cNvSpPr txBox="1"/>
          <p:nvPr/>
        </p:nvSpPr>
        <p:spPr>
          <a:xfrm>
            <a:off x="499200" y="1407315"/>
            <a:ext cx="11081100" cy="48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200">
                <a:solidFill>
                  <a:srgbClr val="363D87"/>
                </a:solidFill>
                <a:latin typeface="Calibri"/>
                <a:ea typeface="Calibri"/>
                <a:cs typeface="Calibri"/>
                <a:sym typeface="Calibri"/>
              </a:rPr>
              <a:t>O sistema a ser feito para o projeto de conclusão parcial das Unidades Curriculares do segundo semestre do curso de graduação tecnológica em “Análise e Desenvolvimento de Sistemas”, é um sistema de recomendação de músicas.</a:t>
            </a:r>
            <a:endParaRPr sz="2200">
              <a:solidFill>
                <a:srgbClr val="363D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363D87"/>
                </a:solidFill>
                <a:latin typeface="Calibri"/>
                <a:ea typeface="Calibri"/>
                <a:cs typeface="Calibri"/>
                <a:sym typeface="Calibri"/>
              </a:rPr>
              <a:t>O sistema deverá conter, a primeiro momento, uma interface para exibição de músicas, suas notas, bem como um dashboard indicando quais músicas podem ser avaliadas e quais gêneros estarão disponíveis para serem explorados dentro do sistema.</a:t>
            </a:r>
            <a:endParaRPr sz="2200">
              <a:solidFill>
                <a:srgbClr val="363D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363D87"/>
                </a:solidFill>
                <a:latin typeface="Calibri"/>
                <a:ea typeface="Calibri"/>
                <a:cs typeface="Calibri"/>
                <a:sym typeface="Calibri"/>
              </a:rPr>
              <a:t>Uma base para o usuário acessar suas músicas favoritas e bem avaliadas, além de um perfil no qual estão armazenadas as informações básicas cadastrais do usuário para a plataforma.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363D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611690" y="410845"/>
            <a:ext cx="10968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4000"/>
              <a:buFont typeface="Verdana"/>
              <a:buNone/>
            </a:pPr>
            <a:r>
              <a:rPr b="1" lang="pt-BR" sz="400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Telas</a:t>
            </a:r>
            <a:r>
              <a:rPr lang="pt-BR"/>
              <a:t> </a:t>
            </a:r>
            <a:r>
              <a:rPr b="1" lang="pt-BR" sz="400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do Programa</a:t>
            </a:r>
            <a:endParaRPr b="1" sz="4000">
              <a:solidFill>
                <a:srgbClr val="A9BE0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7" name="Google Shape;97;p15"/>
          <p:cNvCxnSpPr/>
          <p:nvPr/>
        </p:nvCxnSpPr>
        <p:spPr>
          <a:xfrm>
            <a:off x="611690" y="1257300"/>
            <a:ext cx="11081100" cy="0"/>
          </a:xfrm>
          <a:prstGeom prst="straightConnector1">
            <a:avLst/>
          </a:prstGeom>
          <a:noFill/>
          <a:ln cap="rnd" cmpd="sng" w="28575">
            <a:solidFill>
              <a:schemeClr val="accent1">
                <a:alpha val="3255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p15"/>
          <p:cNvSpPr txBox="1"/>
          <p:nvPr/>
        </p:nvSpPr>
        <p:spPr>
          <a:xfrm>
            <a:off x="499200" y="1407315"/>
            <a:ext cx="11081100" cy="48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363D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828" y="1845103"/>
            <a:ext cx="2250700" cy="169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0830" y="1845100"/>
            <a:ext cx="2161119" cy="169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16250" y="1858938"/>
            <a:ext cx="2250700" cy="1669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70125" y="4091527"/>
            <a:ext cx="2250700" cy="1342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81950" y="4066725"/>
            <a:ext cx="2161125" cy="139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1047125" y="1452123"/>
            <a:ext cx="2039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200">
                <a:solidFill>
                  <a:srgbClr val="363D87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pt-BR" sz="1900">
                <a:solidFill>
                  <a:srgbClr val="363D87"/>
                </a:solidFill>
                <a:latin typeface="Calibri"/>
                <a:ea typeface="Calibri"/>
                <a:cs typeface="Calibri"/>
                <a:sym typeface="Calibri"/>
              </a:rPr>
              <a:t>Tela de Login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363D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4581688" y="1540948"/>
            <a:ext cx="2039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200">
                <a:solidFill>
                  <a:srgbClr val="363D87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pt-BR" sz="1900">
                <a:solidFill>
                  <a:srgbClr val="363D87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363D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8221900" y="1540948"/>
            <a:ext cx="2039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200">
                <a:solidFill>
                  <a:srgbClr val="363D87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pt-BR" sz="1900">
                <a:solidFill>
                  <a:srgbClr val="363D87"/>
                </a:solidFill>
                <a:latin typeface="Calibri"/>
                <a:ea typeface="Calibri"/>
                <a:cs typeface="Calibri"/>
                <a:sym typeface="Calibri"/>
              </a:rPr>
              <a:t>Tela de </a:t>
            </a:r>
            <a:r>
              <a:rPr lang="pt-BR" sz="1900">
                <a:solidFill>
                  <a:srgbClr val="363D87"/>
                </a:solidFill>
                <a:latin typeface="Calibri"/>
                <a:ea typeface="Calibri"/>
                <a:cs typeface="Calibri"/>
                <a:sym typeface="Calibri"/>
              </a:rPr>
              <a:t>Gêneros</a:t>
            </a:r>
            <a:r>
              <a:rPr lang="pt-BR" sz="1900">
                <a:solidFill>
                  <a:srgbClr val="363D8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363D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2157225" y="3657850"/>
            <a:ext cx="24765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200">
                <a:solidFill>
                  <a:srgbClr val="363D87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pt-BR" sz="1900">
                <a:solidFill>
                  <a:srgbClr val="363D87"/>
                </a:solidFill>
                <a:latin typeface="Calibri"/>
                <a:ea typeface="Calibri"/>
                <a:cs typeface="Calibri"/>
                <a:sym typeface="Calibri"/>
              </a:rPr>
              <a:t>Minhas avaliações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363D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6446266" y="3638525"/>
            <a:ext cx="26325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200">
                <a:solidFill>
                  <a:srgbClr val="363D87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pt-BR" sz="1900">
                <a:solidFill>
                  <a:srgbClr val="363D87"/>
                </a:solidFill>
                <a:latin typeface="Calibri"/>
                <a:ea typeface="Calibri"/>
                <a:cs typeface="Calibri"/>
                <a:sym typeface="Calibri"/>
              </a:rPr>
              <a:t>Tela de Recomendação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363D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611690" y="410845"/>
            <a:ext cx="10968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4000"/>
              <a:buFont typeface="Verdana"/>
              <a:buNone/>
            </a:pPr>
            <a:r>
              <a:rPr b="1" lang="pt-BR" sz="400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Finalidade do Programa</a:t>
            </a:r>
            <a:endParaRPr/>
          </a:p>
        </p:txBody>
      </p:sp>
      <p:cxnSp>
        <p:nvCxnSpPr>
          <p:cNvPr id="114" name="Google Shape;114;p16"/>
          <p:cNvCxnSpPr/>
          <p:nvPr/>
        </p:nvCxnSpPr>
        <p:spPr>
          <a:xfrm>
            <a:off x="611690" y="1257300"/>
            <a:ext cx="11081100" cy="0"/>
          </a:xfrm>
          <a:prstGeom prst="straightConnector1">
            <a:avLst/>
          </a:prstGeom>
          <a:noFill/>
          <a:ln cap="rnd" cmpd="sng" w="28575">
            <a:solidFill>
              <a:schemeClr val="accent1">
                <a:alpha val="3255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16"/>
          <p:cNvSpPr txBox="1"/>
          <p:nvPr/>
        </p:nvSpPr>
        <p:spPr>
          <a:xfrm>
            <a:off x="499200" y="1407315"/>
            <a:ext cx="11081100" cy="48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363D87"/>
                </a:solidFill>
                <a:latin typeface="Calibri"/>
                <a:ea typeface="Calibri"/>
                <a:cs typeface="Calibri"/>
                <a:sym typeface="Calibri"/>
              </a:rPr>
              <a:t>Com isso o presente software visa contemplar o desenvolvimento de uma plataforma de recomendações de músicas, a fim de estabelecer uma lista de preferências de gênero e músicas para o controle e melhor comodidade do usuário com relação aos seus gostos musicais.</a:t>
            </a:r>
            <a:endParaRPr sz="2200">
              <a:solidFill>
                <a:srgbClr val="363D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200">
              <a:solidFill>
                <a:srgbClr val="363D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363D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/>
        </p:nvSpPr>
        <p:spPr>
          <a:xfrm>
            <a:off x="2849850" y="2566350"/>
            <a:ext cx="64923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4800"/>
              <a:buFont typeface="Verdana"/>
              <a:buNone/>
            </a:pPr>
            <a:r>
              <a:rPr b="1" i="0" lang="pt-BR" sz="4800" u="none" cap="none" strike="noStrike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Muito obrigado!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