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176" y="3391429"/>
            <a:ext cx="6654885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kern="0" spc="4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자바 프로젝트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41770" y="1902110"/>
            <a:ext cx="3611698" cy="3757684"/>
            <a:chOff x="3541770" y="1902110"/>
            <a:chExt cx="3611698" cy="37576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770" y="1902110"/>
              <a:ext cx="3611698" cy="37576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85296" y="2804589"/>
            <a:ext cx="324647" cy="356545"/>
            <a:chOff x="5185296" y="2804589"/>
            <a:chExt cx="324647" cy="3565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5296" y="2804589"/>
              <a:ext cx="324647" cy="3565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52820" y="4407762"/>
            <a:ext cx="4189596" cy="356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kern="0" spc="7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김병찬, 박상준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46840" y="2181225"/>
            <a:ext cx="821332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게임을 BlackJack이라면 player를 2명 만들어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ArrayList&lt;Card&gt;로 초기화를 해준다.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104945" y="315243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Cards.Class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36570" y="1355354"/>
            <a:ext cx="4537143" cy="3540346"/>
            <a:chOff x="636570" y="1355354"/>
            <a:chExt cx="4537143" cy="3540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70" y="1355354"/>
              <a:ext cx="4537143" cy="3540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104945" y="315243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Cards.Class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54335" y="1266825"/>
            <a:ext cx="5787925" cy="5571778"/>
            <a:chOff x="212673" y="1347109"/>
            <a:chExt cx="5787925" cy="55717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673" y="1347109"/>
              <a:ext cx="5787925" cy="557177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42260" y="2257425"/>
            <a:ext cx="8213321" cy="14003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플레이어가 카드를 2장 받았을때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player의 카드와 카드의 합을 보여주고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베팅을 한후 카드를 더 받을지 선택한다.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카드를 더 받는 다면 플레이어와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딜러의 카드를 추가한다.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104945" y="315243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Cards.Class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64685" y="2667220"/>
            <a:ext cx="3036863" cy="1113732"/>
            <a:chOff x="373539" y="1054634"/>
            <a:chExt cx="3036863" cy="11137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539" y="1054634"/>
              <a:ext cx="3036863" cy="11137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13235" y="1054634"/>
            <a:ext cx="6910275" cy="5874641"/>
            <a:chOff x="3513235" y="1054634"/>
            <a:chExt cx="6910275" cy="58746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3235" y="1054634"/>
              <a:ext cx="6910275" cy="58746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845871" y="4025861"/>
            <a:ext cx="5257977" cy="2369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카드를 더 받는다면 플레이어 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카드를 추가해주고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 점수가 17보다 작을때 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딜러도 카드를 추가로 받는다.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253287" y="1305652"/>
            <a:ext cx="5257977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카드를 더 </a:t>
            </a:r>
            <a:r>
              <a:rPr lang="en-US" sz="17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받지</a:t>
            </a:r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않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고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17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</a:t>
            </a:r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점수가 17보다 작으면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딜러가 카드를 </a:t>
            </a:r>
            <a:r>
              <a:rPr lang="en-US" sz="17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추가로</a:t>
            </a:r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받고</a:t>
            </a:r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아니라면 플레이어 점수와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딜러 점수를 비교해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21에 가까운 사람이 승리</a:t>
            </a:r>
          </a:p>
          <a:p>
            <a:pPr algn="ctr"/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405688" y="4056596"/>
            <a:ext cx="2895600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만약 플레이어나 딜러가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21점을 넘긴다면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넘긴쪽이 패배한다.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513235" y="7027097"/>
            <a:ext cx="1769169" cy="421232"/>
            <a:chOff x="3513235" y="7027097"/>
            <a:chExt cx="1769169" cy="421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3235" y="7027097"/>
              <a:ext cx="1769169" cy="421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519113" y="241229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Player_state.Class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4867" y="1142025"/>
            <a:ext cx="5257977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플레이어의 기본적인 상태를 관리합니다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CheckMoney()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현재 소지금을 반환합니다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SetName()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플레이어의 이름을 저장합니다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SetStack()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배팅 시작 전 스택을 정리합니다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print_money()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현재 소지금을 프린트 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74343-B0D3-49A5-A89B-60F3FBEA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114425"/>
            <a:ext cx="384863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519113" y="241229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Player_state.Class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487311-02F1-4C50-B6B1-2C1F327A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035316"/>
            <a:ext cx="5468113" cy="5906324"/>
          </a:xfrm>
          <a:prstGeom prst="rect">
            <a:avLst/>
          </a:prstGeom>
        </p:spPr>
      </p:pic>
      <p:sp>
        <p:nvSpPr>
          <p:cNvPr id="11" name="Object 13">
            <a:extLst>
              <a:ext uri="{FF2B5EF4-FFF2-40B4-BE49-F238E27FC236}">
                <a16:creationId xmlns:a16="http://schemas.microsoft.com/office/drawing/2014/main" id="{032A45F0-9C43-4467-8B39-9DAB96707F41}"/>
              </a:ext>
            </a:extLst>
          </p:cNvPr>
          <p:cNvSpPr txBox="1"/>
          <p:nvPr/>
        </p:nvSpPr>
        <p:spPr>
          <a:xfrm>
            <a:off x="5863401" y="1026059"/>
            <a:ext cx="5355824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베팅을 받는 메서드 입니다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베팅금 이 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0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이 아니거나 소지금과 같으면 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소지금에서 배팅금을 뺍니다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만약 소지금과 베팅금이 같고 무승부라면 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베팅금을 그대로 다시 받습니다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만약 플레이어가 승리 라면 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 금액 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x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 수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만큼 금액을 받습니다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베팅이 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2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번 이상일 경우 베팅 스택 만큼 받습니다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만약 컴퓨터의 승리 라면</a:t>
            </a:r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베팅금을 잃게 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그리고 플레이어의 소지금이 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0</a:t>
            </a:r>
            <a:r>
              <a:rPr lang="ko-KR" alt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이하면 종료됩니다</a:t>
            </a:r>
            <a:r>
              <a:rPr lang="en-US" altLang="ko-KR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endParaRPr lang="en-US" altLang="ko-KR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0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55010" y="2332054"/>
            <a:ext cx="2785218" cy="2897798"/>
            <a:chOff x="3955010" y="2332054"/>
            <a:chExt cx="2785218" cy="2897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010" y="2332054"/>
              <a:ext cx="2785218" cy="28977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1732" y="3366395"/>
            <a:ext cx="7711774" cy="1165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3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THANK YOU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01521" y="2902183"/>
            <a:ext cx="292196" cy="320906"/>
            <a:chOff x="5201521" y="2902183"/>
            <a:chExt cx="292196" cy="3209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1521" y="2902183"/>
              <a:ext cx="292196" cy="32090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62210" y="4122294"/>
            <a:ext cx="3770818" cy="323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700" dirty="0">
                <a:solidFill>
                  <a:srgbClr val="DDA44F"/>
                </a:solidFill>
                <a:latin typeface="Open Sans" pitchFamily="34" charset="0"/>
                <a:cs typeface="Open Sans" pitchFamily="34" charset="0"/>
              </a:rPr>
              <a:t>PRESENTATION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2887" y="594546"/>
            <a:ext cx="298588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카지노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87" y="3299765"/>
            <a:ext cx="673079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기본 소지금을 사용하여 여러 게임을 플레이하여 소지금을 </a:t>
            </a:r>
            <a:r>
              <a:rPr lang="en-US" sz="17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얻거나</a:t>
            </a:r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</a:p>
          <a:p>
            <a:pPr algn="ctr"/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다 잃을때까지 플레이합니다.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968735" y="1754774"/>
            <a:ext cx="4052358" cy="4052358"/>
            <a:chOff x="5968735" y="1754774"/>
            <a:chExt cx="4052358" cy="40523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735" y="1754774"/>
              <a:ext cx="4052358" cy="40523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8662" y="1638544"/>
            <a:ext cx="1898825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게임종류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포커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블랙잭</a:t>
            </a:r>
          </a:p>
          <a:p>
            <a:endParaRPr lang="en-US" sz="17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509713" y="393398"/>
            <a:ext cx="793888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프로그램 구조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155229" y="2289753"/>
            <a:ext cx="3219111" cy="3219111"/>
            <a:chOff x="7155229" y="2289753"/>
            <a:chExt cx="3219111" cy="32191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5229" y="2289753"/>
              <a:ext cx="3219111" cy="321911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1487" y="1571625"/>
            <a:ext cx="945319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플레이어가 선택한 게임으로</a:t>
            </a:r>
          </a:p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이동하여 카드를 섞는 메소드와 카드를 나눠주는 메소드로 각각 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카드를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나눕니다</a:t>
            </a:r>
            <a:r>
              <a:rPr lang="en-US" altLang="ko-KR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 </a:t>
            </a:r>
          </a:p>
          <a:p>
            <a:endParaRPr lang="en-US" sz="24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족보 클래스에 있는 여러 메서드로 족보를 확인하여 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와 </a:t>
            </a:r>
          </a:p>
          <a:p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컴퓨터중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누가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이겼는지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 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CompareHands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 메서드로 </a:t>
            </a:r>
            <a:r>
              <a:rPr lang="ko-KR" alt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확인</a:t>
            </a:r>
            <a:r>
              <a:rPr lang="en-US" sz="2400" dirty="0" err="1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한다</a:t>
            </a:r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.</a:t>
            </a:r>
          </a:p>
          <a:p>
            <a:endParaRPr lang="en-US" sz="2400" dirty="0">
              <a:solidFill>
                <a:srgbClr val="FFFFFF"/>
              </a:solidFill>
              <a:latin typeface="SpoqaHanSans-Regular" pitchFamily="34" charset="0"/>
              <a:cs typeface="SpoqaHanSans-Regular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그 후 Player_states 클래스에 있는 소지금을</a:t>
            </a:r>
          </a:p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결과에 따라 증가시키거나 감소시킨다.</a:t>
            </a:r>
          </a:p>
          <a:p>
            <a:r>
              <a:rPr lang="en-US" sz="24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만약 플레이어가 돈이 없다면 게임을 종료한다.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0626" y="1173777"/>
            <a:ext cx="2821653" cy="6061269"/>
            <a:chOff x="850101" y="1325944"/>
            <a:chExt cx="3541034" cy="60612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101" y="1325944"/>
              <a:ext cx="3541034" cy="6061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25819" y="1325944"/>
            <a:ext cx="6730798" cy="1497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isGameOn이 true일때 무한반복하며</a:t>
            </a:r>
          </a:p>
          <a:p>
            <a:pPr algn="ctr"/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소지금을 보거나 게임을 선택하거나 종료를</a:t>
            </a:r>
          </a:p>
          <a:p>
            <a:pPr algn="ctr"/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선택해서 각 case에 맞는것을 호출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180392" y="2697903"/>
            <a:ext cx="2821653" cy="4537143"/>
            <a:chOff x="6180392" y="2697903"/>
            <a:chExt cx="2821653" cy="453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0392" y="2697903"/>
              <a:ext cx="2821653" cy="45371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473048" y="304374"/>
            <a:ext cx="793888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Myoung_Sino.Class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2691847" y="1435858"/>
            <a:ext cx="1573478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BlackJackGame    PokerGame.Class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8582" y="2220688"/>
            <a:ext cx="4537143" cy="2110299"/>
            <a:chOff x="352046" y="1616308"/>
            <a:chExt cx="4537143" cy="21102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6" y="1616308"/>
              <a:ext cx="4537143" cy="21102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5546" y="2220688"/>
            <a:ext cx="5229871" cy="2110299"/>
            <a:chOff x="5234307" y="1616308"/>
            <a:chExt cx="5229871" cy="21102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4307" y="1616308"/>
              <a:ext cx="5229871" cy="2110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24287" y="1776212"/>
            <a:ext cx="8213321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enum을 사용하여  0, 1, 2, 3에 S, D, H, C로 지정함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Card 클래스에는 문양 suit, 숫자 number를 갖게함</a:t>
            </a:r>
          </a:p>
          <a:p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104945" y="315243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Cards.Class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2106" y="1401097"/>
            <a:ext cx="2969162" cy="2360846"/>
            <a:chOff x="682106" y="1401097"/>
            <a:chExt cx="2969162" cy="23608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06" y="1401097"/>
              <a:ext cx="2969162" cy="23608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2106" y="4237456"/>
            <a:ext cx="4537143" cy="1928286"/>
            <a:chOff x="682106" y="4237456"/>
            <a:chExt cx="4537143" cy="1928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106" y="4237456"/>
              <a:ext cx="4537143" cy="192828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70653" y="4237456"/>
            <a:ext cx="8213321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Cards.class가 호출될때마다 Card[]을 만들고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길이를 52로 설정후 for문을 돌며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각 인덱스마다 초기화를 해주며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카드 52장을 순서대로 넣어준다.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86287" y="1658698"/>
            <a:ext cx="821332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for문 100번을 돌며 랜덤한 값 2개를 받아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서로 바꿔주는 방법으로 카드를 섞었습니다.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104945" y="315243"/>
            <a:ext cx="6475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Cards.Class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2106" y="1364852"/>
            <a:ext cx="3744219" cy="2222179"/>
            <a:chOff x="682106" y="1364852"/>
            <a:chExt cx="3744219" cy="22221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06" y="1364852"/>
              <a:ext cx="3744219" cy="22221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4615" y="3780952"/>
            <a:ext cx="9601872" cy="3639654"/>
            <a:chOff x="394615" y="3780952"/>
            <a:chExt cx="9714940" cy="36396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15" y="3780952"/>
              <a:ext cx="9714940" cy="363965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10100" y="4023212"/>
            <a:ext cx="5386388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먼저 게임이 Poker라면 player를 5명 만들어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각 플레이어 마다 섞은 카드를 순서대로 5장씩 나눠가짐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195552" y="5278460"/>
            <a:ext cx="480093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플에이어 인덱스가 0이라면 카드를 보여주고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베팅을 한다. (인덱스 0 == Player)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915437" y="216261"/>
            <a:ext cx="734258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CompareHands()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3687" y="1571625"/>
            <a:ext cx="525797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player들의 랭크를 배열에 저장하고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for문을 돌면서 플레이어가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나머지 플레이들의 랭크보다 크다면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 승리 아니라면 컴 승리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2101" y="1125440"/>
            <a:ext cx="5841709" cy="6108453"/>
            <a:chOff x="552101" y="1125440"/>
            <a:chExt cx="5841709" cy="61084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101" y="1125440"/>
              <a:ext cx="5841709" cy="6108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171549" y="206173"/>
            <a:ext cx="90375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b="1" kern="0" spc="300" dirty="0">
                <a:solidFill>
                  <a:schemeClr val="bg1">
                    <a:lumMod val="95000"/>
                  </a:schemeClr>
                </a:solidFill>
                <a:latin typeface="Baskerville Old Face" pitchFamily="34" charset="0"/>
                <a:cs typeface="Baskerville Old Face" pitchFamily="34" charset="0"/>
              </a:rPr>
              <a:t>calculateHandRank()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687" y="1571625"/>
            <a:ext cx="5257977" cy="14003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플레이어들의 등급을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족보 클래스 메서드를 호출하여 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각 족보에 해당하면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그에 맞는 랭크 부여해서</a:t>
            </a:r>
          </a:p>
          <a:p>
            <a:r>
              <a:rPr lang="en-US" sz="1700" dirty="0">
                <a:solidFill>
                  <a:srgbClr val="FFFFFF"/>
                </a:solidFill>
                <a:latin typeface="SpoqaHanSans-Regular" pitchFamily="34" charset="0"/>
                <a:cs typeface="SpoqaHanSans-Regular" pitchFamily="34" charset="0"/>
              </a:rPr>
              <a:t>플레이어들의 랭크를 담은 배열 리턴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84708" y="1197176"/>
            <a:ext cx="5525085" cy="6088322"/>
            <a:chOff x="584708" y="1197176"/>
            <a:chExt cx="5525085" cy="60883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708" y="1197176"/>
              <a:ext cx="5525085" cy="6088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461</Words>
  <Application>Microsoft Office PowerPoint</Application>
  <PresentationFormat>사용자 지정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SpoqaHanSans-Regular</vt:lpstr>
      <vt:lpstr>Arial</vt:lpstr>
      <vt:lpstr>Baskerville Old Face</vt:lpstr>
      <vt:lpstr>Calibri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ㅤ ㅤ</cp:lastModifiedBy>
  <cp:revision>8</cp:revision>
  <dcterms:created xsi:type="dcterms:W3CDTF">2023-06-10T22:36:22Z</dcterms:created>
  <dcterms:modified xsi:type="dcterms:W3CDTF">2023-06-11T02:50:04Z</dcterms:modified>
</cp:coreProperties>
</file>