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4648419541.jpe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324961364464.jpe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33531415705.jpe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87321468145.jpeg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fImage2183185741.jpeg"></Relationship><Relationship Id="rId4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52155968467.jpe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195121016334.jpe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660241066500.jpe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584201119169.jpe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77141165724.jpe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11381211478.jpe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957431269358.jpe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57811316962.jpe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fe2oz/AppData/Roaming/PolarisOffice/ETemp/3956_22175128/fImage4648419541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0" y="0"/>
            <a:ext cx="12189460" cy="685863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0" descr="C:/Users/fe2oz/AppData/Roaming/PolarisOffice/ETemp/3956_22175128/fImage532496136446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0" y="0"/>
            <a:ext cx="1218946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1" descr="C:/Users/fe2oz/AppData/Roaming/PolarisOffice/ETemp/3956_22175128/fImage2933531415705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0" y="0"/>
            <a:ext cx="1218946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2" descr="C:/Users/fe2oz/AppData/Roaming/PolarisOffice/ETemp/3956_22175128/fImage3087321468145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0" y="0"/>
            <a:ext cx="1218946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fe2oz/AppData/Roaming/PolarisOffice/ETemp/9836_16939688/fImage2183185741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0" y="0"/>
            <a:ext cx="1218946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C:/Users/fe2oz/AppData/Roaming/PolarisOffice/ETemp/3956_22175128/fImage452155968467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0" y="0"/>
            <a:ext cx="1218946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C:/Users/fe2oz/AppData/Roaming/PolarisOffice/ETemp/3956_22175128/fImage319512101633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0" y="0"/>
            <a:ext cx="1218946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C:/Users/fe2oz/AppData/Roaming/PolarisOffice/ETemp/3956_22175128/fImage2660241066500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0" y="0"/>
            <a:ext cx="1218946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 descr="C:/Users/fe2oz/AppData/Roaming/PolarisOffice/ETemp/3956_22175128/fImage2584201119169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0" y="0"/>
            <a:ext cx="1218946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C:/Users/fe2oz/AppData/Roaming/PolarisOffice/ETemp/3956_22175128/fImage127714116572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0" y="0"/>
            <a:ext cx="1218946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C:/Users/fe2oz/AppData/Roaming/PolarisOffice/ETemp/3956_22175128/fImage711381211478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0" y="0"/>
            <a:ext cx="1218946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C:/Users/fe2oz/AppData/Roaming/PolarisOffice/ETemp/3956_22175128/fImage4957431269358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0" y="0"/>
            <a:ext cx="1218946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C:/Users/fe2oz/AppData/Roaming/PolarisOffice/ETemp/3956_22175128/fImage85781131696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0" y="0"/>
            <a:ext cx="1218946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co ffee</dc:creator>
  <cp:lastModifiedBy>co ffee</cp:lastModifiedBy>
  <dc:title>PowerPoint 프레젠테이션</dc:title>
  <cp:version>9.103.103.45589</cp:version>
</cp:coreProperties>
</file>