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13D0-B277-4DB3-BE47-A24E6077888B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5247-6B49-47AF-8822-CF7B687CC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58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13D0-B277-4DB3-BE47-A24E6077888B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5247-6B49-47AF-8822-CF7B687CC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64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13D0-B277-4DB3-BE47-A24E6077888B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5247-6B49-47AF-8822-CF7B687CC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96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13D0-B277-4DB3-BE47-A24E6077888B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5247-6B49-47AF-8822-CF7B687CC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1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13D0-B277-4DB3-BE47-A24E6077888B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5247-6B49-47AF-8822-CF7B687CC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13D0-B277-4DB3-BE47-A24E6077888B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5247-6B49-47AF-8822-CF7B687CC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84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13D0-B277-4DB3-BE47-A24E6077888B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5247-6B49-47AF-8822-CF7B687CC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7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13D0-B277-4DB3-BE47-A24E6077888B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5247-6B49-47AF-8822-CF7B687CC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13D0-B277-4DB3-BE47-A24E6077888B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5247-6B49-47AF-8822-CF7B687CC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13D0-B277-4DB3-BE47-A24E6077888B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5247-6B49-47AF-8822-CF7B687CC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91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13D0-B277-4DB3-BE47-A24E6077888B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5247-6B49-47AF-8822-CF7B687CC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19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C13D0-B277-4DB3-BE47-A24E6077888B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55247-6B49-47AF-8822-CF7B687CC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1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89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49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89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6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89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2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89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4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89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3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89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9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89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4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89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2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89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37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89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8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89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2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89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7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89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4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</dc:creator>
  <cp:lastModifiedBy>LINE</cp:lastModifiedBy>
  <cp:revision>1</cp:revision>
  <dcterms:created xsi:type="dcterms:W3CDTF">2021-12-02T23:58:42Z</dcterms:created>
  <dcterms:modified xsi:type="dcterms:W3CDTF">2021-12-03T00:00:11Z</dcterms:modified>
</cp:coreProperties>
</file>