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7FCC5B-EFF0-4673-A08C-BFF9A49DA66C}" v="506" dt="2022-12-05T13:51:49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 descr="Ванильное небо и заснеженная гора на закате в Исландии">
            <a:extLst>
              <a:ext uri="{FF2B5EF4-FFF2-40B4-BE49-F238E27FC236}">
                <a16:creationId xmlns:a16="http://schemas.microsoft.com/office/drawing/2014/main" id="{E77ED161-B790-5C92-3233-97E7019FB7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cs typeface="Calibri Light"/>
              </a:rPr>
              <a:t>Защита проекта</a:t>
            </a:r>
            <a:br>
              <a:rPr lang="ru-RU" dirty="0">
                <a:solidFill>
                  <a:srgbClr val="FFFFFF"/>
                </a:solidFill>
                <a:cs typeface="Calibri Light"/>
              </a:rPr>
            </a:br>
            <a:r>
              <a:rPr lang="ru-RU" dirty="0">
                <a:solidFill>
                  <a:srgbClr val="FFFFFF"/>
                </a:solidFill>
                <a:cs typeface="Calibri Light"/>
              </a:rPr>
              <a:t> (</a:t>
            </a:r>
            <a:r>
              <a:rPr lang="ru-RU" dirty="0" err="1">
                <a:solidFill>
                  <a:srgbClr val="FFFFFF"/>
                </a:solidFill>
                <a:cs typeface="Calibri Light"/>
              </a:rPr>
              <a:t>Замыцкий</a:t>
            </a:r>
            <a:r>
              <a:rPr lang="ru-RU" dirty="0">
                <a:solidFill>
                  <a:srgbClr val="FFFFFF"/>
                </a:solidFill>
                <a:cs typeface="Calibri Light"/>
              </a:rPr>
              <a:t> Фёдор)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cs typeface="Calibri"/>
              </a:rPr>
              <a:t>Курс: "Мой первый сайт. Основы вебверстки."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Ванильное небо и заснеженная гора на закате в Исландии">
            <a:extLst>
              <a:ext uri="{FF2B5EF4-FFF2-40B4-BE49-F238E27FC236}">
                <a16:creationId xmlns:a16="http://schemas.microsoft.com/office/drawing/2014/main" id="{066147A0-2918-BF10-8A1B-B0FDA42EE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DB197-6EED-D191-61BC-23E38709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ru-RU" sz="4000">
                <a:cs typeface="Calibri Light"/>
              </a:rPr>
              <a:t>Цель: Научиться верстать сайты и создать собственный.</a:t>
            </a:r>
            <a:endParaRPr lang="ru-RU" sz="4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5DAB64-EF0F-EF4B-6C2D-7A365D42E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2121763"/>
            <a:ext cx="6620505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400">
                <a:cs typeface="Calibri"/>
              </a:rPr>
              <a:t>Задачи:</a:t>
            </a:r>
            <a:endParaRPr lang="ru-RU" sz="2400"/>
          </a:p>
          <a:p>
            <a:pPr marL="0" indent="0">
              <a:buNone/>
            </a:pPr>
            <a:r>
              <a:rPr lang="ru-RU" sz="2400">
                <a:cs typeface="Calibri"/>
              </a:rPr>
              <a:t>- Научиться использовать редактор исходного кода</a:t>
            </a:r>
          </a:p>
          <a:p>
            <a:pPr marL="0" indent="0">
              <a:buNone/>
            </a:pPr>
            <a:r>
              <a:rPr lang="ru-RU" sz="2400">
                <a:cs typeface="Calibri"/>
              </a:rPr>
              <a:t>- Узнать основные методы верстки</a:t>
            </a:r>
          </a:p>
          <a:p>
            <a:pPr marL="0" indent="0">
              <a:buNone/>
            </a:pPr>
            <a:r>
              <a:rPr lang="ru-RU" sz="2400">
                <a:cs typeface="Calibri"/>
              </a:rPr>
              <a:t>- Научиться видеть и решать возникающие проблемы в ходе работы</a:t>
            </a:r>
          </a:p>
          <a:p>
            <a:pPr marL="0" indent="0">
              <a:buNone/>
            </a:pPr>
            <a:r>
              <a:rPr lang="ru-RU" sz="2400">
                <a:cs typeface="Calibri"/>
              </a:rPr>
              <a:t>- Освоить современные раскладки и не использовать плохую практику</a:t>
            </a:r>
          </a:p>
          <a:p>
            <a:endParaRPr lang="ru-RU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01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Ванильное небо и заснеженная гора на закате в Исландии">
            <a:extLst>
              <a:ext uri="{FF2B5EF4-FFF2-40B4-BE49-F238E27FC236}">
                <a16:creationId xmlns:a16="http://schemas.microsoft.com/office/drawing/2014/main" id="{DC002D3C-EA11-BA9A-8BA9-9EB1BCE1B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D9946-31FB-770E-E72A-2A30AF11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ru-RU" sz="4000">
                <a:cs typeface="Calibri Light"/>
              </a:rPr>
              <a:t>Инструменты и технологии в проекте:</a:t>
            </a:r>
            <a:endParaRPr lang="ru-RU" sz="4000"/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CB57ED8E-B369-9B8C-7098-A349A2479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2121763"/>
            <a:ext cx="6620505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400">
                <a:cs typeface="Calibri" panose="020F0502020204030204"/>
              </a:rPr>
              <a:t>- Браузер: </a:t>
            </a:r>
            <a:r>
              <a:rPr lang="ru-RU" sz="2400">
                <a:ea typeface="+mn-lt"/>
                <a:cs typeface="+mn-lt"/>
              </a:rPr>
              <a:t>Google Chrome и расширение для него </a:t>
            </a:r>
            <a:r>
              <a:rPr lang="ru-RU" sz="2400"/>
              <a:t>PerfectPixel </a:t>
            </a:r>
            <a:endParaRPr lang="ru-RU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2400">
                <a:cs typeface="Calibri" panose="020F0502020204030204"/>
              </a:rPr>
              <a:t>- Редактор исходного кода: </a:t>
            </a:r>
            <a:r>
              <a:rPr lang="ru-RU" sz="2400">
                <a:ea typeface="+mn-lt"/>
                <a:cs typeface="+mn-lt"/>
              </a:rPr>
              <a:t>Visual Studio Code</a:t>
            </a:r>
          </a:p>
          <a:p>
            <a:pPr marL="0" indent="0">
              <a:buNone/>
            </a:pPr>
            <a:r>
              <a:rPr lang="ru-RU" sz="2400">
                <a:ea typeface="+mn-lt"/>
                <a:cs typeface="+mn-lt"/>
              </a:rPr>
              <a:t>- Графический онлайн редактор: Figma</a:t>
            </a:r>
          </a:p>
          <a:p>
            <a:pPr marL="0" indent="0">
              <a:buNone/>
            </a:pPr>
            <a:r>
              <a:rPr lang="ru-RU" sz="2400">
                <a:ea typeface="+mn-lt"/>
                <a:cs typeface="+mn-lt"/>
              </a:rPr>
              <a:t>- Веб-сервис для хостинга IT-проектов и их совместной разработки: GitHub</a:t>
            </a:r>
          </a:p>
          <a:p>
            <a:pPr marL="0" indent="0">
              <a:buNone/>
            </a:pPr>
            <a:endParaRPr lang="ru-RU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311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Ванильное небо и заснеженная гора на закате в Исландии">
            <a:extLst>
              <a:ext uri="{FF2B5EF4-FFF2-40B4-BE49-F238E27FC236}">
                <a16:creationId xmlns:a16="http://schemas.microsoft.com/office/drawing/2014/main" id="{6EC4EFB2-E1AF-F627-8DB2-AD566267C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1" name="Rectangle 3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BE434-6799-F36A-E6BD-DD39AB07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Внешний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вид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некоторых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элементов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91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24ADA33-741C-79B9-7E14-6DDE5A084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42" y="1247817"/>
            <a:ext cx="10905066" cy="45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6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41BD938-F93C-603B-3741-CA21D70DD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8" y="152367"/>
            <a:ext cx="9755980" cy="3279049"/>
          </a:xfrm>
          <a:prstGeom prst="rect">
            <a:avLst/>
          </a:prstGeom>
        </p:spPr>
      </p:pic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9532137-5B61-3167-A588-94E28E045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8" y="3585263"/>
            <a:ext cx="9755980" cy="3271256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771FC7-78C6-18F0-2778-212E7418F012}"/>
              </a:ext>
            </a:extLst>
          </p:cNvPr>
          <p:cNvSpPr/>
          <p:nvPr/>
        </p:nvSpPr>
        <p:spPr>
          <a:xfrm>
            <a:off x="-1842493" y="2914054"/>
            <a:ext cx="940593" cy="25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171C2E4-E952-1A0A-CEB4-45948FCFD10D}"/>
              </a:ext>
            </a:extLst>
          </p:cNvPr>
          <p:cNvSpPr/>
          <p:nvPr/>
        </p:nvSpPr>
        <p:spPr>
          <a:xfrm>
            <a:off x="1083469" y="3652242"/>
            <a:ext cx="9667873" cy="2702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CC477D5-7408-A181-83A5-259F187E7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8" y="3656699"/>
            <a:ext cx="9672636" cy="269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0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3" descr="Ванильное небо и заснеженная гора на закате в Исландии">
            <a:extLst>
              <a:ext uri="{FF2B5EF4-FFF2-40B4-BE49-F238E27FC236}">
                <a16:creationId xmlns:a16="http://schemas.microsoft.com/office/drawing/2014/main" id="{721A113F-9D47-4C12-DADB-094C26F68F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544EC-0701-49B3-1541-E989599E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Большое вам спасибо!)</a:t>
            </a:r>
          </a:p>
        </p:txBody>
      </p:sp>
    </p:spTree>
    <p:extLst>
      <p:ext uri="{BB962C8B-B14F-4D97-AF65-F5344CB8AC3E}">
        <p14:creationId xmlns:p14="http://schemas.microsoft.com/office/powerpoint/2010/main" val="2329697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Защита проекта  (Замыцкий Фёдор)</vt:lpstr>
      <vt:lpstr>Цель: Научиться верстать сайты и создать собственный.</vt:lpstr>
      <vt:lpstr>Инструменты и технологии в проекте:</vt:lpstr>
      <vt:lpstr>Внешний вид некоторых элементов:</vt:lpstr>
      <vt:lpstr>Презентация PowerPoint</vt:lpstr>
      <vt:lpstr>Презентация PowerPoint</vt:lpstr>
      <vt:lpstr>Большое вам спасибо!)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188</cp:revision>
  <dcterms:created xsi:type="dcterms:W3CDTF">2022-12-05T12:59:37Z</dcterms:created>
  <dcterms:modified xsi:type="dcterms:W3CDTF">2022-12-05T13:52:06Z</dcterms:modified>
</cp:coreProperties>
</file>