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70" r:id="rId39"/>
    <p:sldId id="299" r:id="rId40"/>
    <p:sldId id="258" r:id="rId41"/>
    <p:sldId id="261" r:id="rId4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2D91AF"/>
    <a:srgbClr val="F8F8F8"/>
    <a:srgbClr val="DDDDDD"/>
    <a:srgbClr val="4D4D4D"/>
    <a:srgbClr val="5C5C5C"/>
    <a:srgbClr val="333333"/>
    <a:srgbClr val="FF0000"/>
    <a:srgbClr val="FF66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434" autoAdjust="0"/>
  </p:normalViewPr>
  <p:slideViewPr>
    <p:cSldViewPr>
      <p:cViewPr>
        <p:scale>
          <a:sx n="86" d="100"/>
          <a:sy n="86" d="100"/>
        </p:scale>
        <p:origin x="45" y="-6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When we block its threads.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Flow-Of-Control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use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(x86)14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66</TotalTime>
  <Words>994</Words>
  <Application>Microsoft Office PowerPoint</Application>
  <PresentationFormat>Widescreen</PresentationFormat>
  <Paragraphs>257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Please use Async Await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74</cp:revision>
  <dcterms:created xsi:type="dcterms:W3CDTF">2011-11-09T15:14:01Z</dcterms:created>
  <dcterms:modified xsi:type="dcterms:W3CDTF">2017-09-18T06:13:06Z</dcterms:modified>
</cp:coreProperties>
</file>