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150" d="100"/>
          <a:sy n="150" d="100"/>
        </p:scale>
        <p:origin x="318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AC2D-7E75-4174-BF35-6DAF0FA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2A90-8D65-471C-923D-3CAA2CC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96CE-EA29-4D71-8789-6226313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173C-9F2A-469C-8930-989BE2C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640B-BBE0-4362-B4D5-4AAE706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A050-144C-4448-BAE2-B707F4B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27CC-14A5-42BB-AA4C-B87F6E7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268B-E070-429D-A11A-D141980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9FB6-A4BB-4604-A18C-0B9442A7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5EF-4BF3-4463-ADCF-94BA82313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08.05.2019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O2x" TargetMode="External"/><Relationship Id="rId2" Type="http://schemas.openxmlformats.org/officeDocument/2006/relationships/hyperlink" Target="https://www.synnotech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hyperlink" Target="https://youtube.com/c/kennypflug" TargetMode="External"/><Relationship Id="rId4" Type="http://schemas.openxmlformats.org/officeDocument/2006/relationships/hyperlink" Target="https://github.com/feO2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sysinternals/downloads/vmma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GC Internals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33164"/>
            <a:ext cx="9423633" cy="1479528"/>
          </a:xfrm>
        </p:spPr>
        <p:txBody>
          <a:bodyPr/>
          <a:lstStyle/>
          <a:p>
            <a:r>
              <a:rPr lang="de-DE" dirty="0"/>
              <a:t>Wie funktioniert eigentlich der .NET </a:t>
            </a:r>
            <a:r>
              <a:rPr lang="en-US" dirty="0"/>
              <a:t>Garbage Collector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2575603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85761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Name = name.MustNotBeNullOrWhiteSpace(nameof(name));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735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85761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Name = name.MustNotBeNullOrWhiteSpace(nameof(name));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128126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885239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13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961777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14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254065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0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622973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259655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108543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SelectedListEntries.Add(newListEntry);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551152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108543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SelectedListEntries.Add(newListEntry);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209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445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du wahrscheinlich über den </a:t>
            </a:r>
            <a:r>
              <a:rPr lang="en-US" dirty="0"/>
              <a:t>Garbage Collector</a:t>
            </a:r>
            <a:r>
              <a:rPr lang="de-DE" dirty="0"/>
              <a:t> weißt</a:t>
            </a:r>
          </a:p>
          <a:p>
            <a:r>
              <a:rPr lang="de-DE" noProof="1"/>
              <a:t>Die Internas</a:t>
            </a:r>
          </a:p>
          <a:p>
            <a:pPr lvl="1"/>
            <a:r>
              <a:rPr lang="de-DE" noProof="1"/>
              <a:t>Die vier Phasen eines GC Durchlaufs</a:t>
            </a:r>
          </a:p>
          <a:p>
            <a:pPr lvl="1"/>
            <a:r>
              <a:rPr lang="de-DE" noProof="1"/>
              <a:t>Virtual Memory Nutzung in .NET Prozessen</a:t>
            </a:r>
          </a:p>
          <a:p>
            <a:pPr lvl="1"/>
            <a:r>
              <a:rPr lang="de-DE" noProof="1"/>
              <a:t>GC-freundliches Programmieren</a:t>
            </a:r>
          </a:p>
          <a:p>
            <a:r>
              <a:rPr lang="de-DE" noProof="1"/>
              <a:t>Typische Problemfälle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Zwischenfragen und Anmerkungen erlaubt!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1E5D-DAC1-40C2-A07F-D09983B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650A-3508-4172-A670-F521014D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E278A4-0C9E-4F3D-AB98-20075228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</a:t>
            </a:r>
            <a:r>
              <a:rPr lang="de-DE" dirty="0"/>
              <a:t> im Einsatz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4A073A-DC19-4677-8EB8-A143B9446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27197-157E-46AC-8D6E-D71E53FF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28B35-2B19-4004-9CFA-65F54B4A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65D36-99CB-44D9-A2B1-88C5DFC7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153779"/>
      </p:ext>
    </p:extLst>
  </p:cSld>
  <p:clrMapOvr>
    <a:masterClrMapping/>
  </p:clrMapOvr>
  <p:transition spd="med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21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20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22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6669C5-39A5-4F6E-8B8B-98625AA13F8D}"/>
              </a:ext>
            </a:extLst>
          </p:cNvPr>
          <p:cNvSpPr/>
          <p:nvPr/>
        </p:nvSpPr>
        <p:spPr>
          <a:xfrm>
            <a:off x="2184590" y="433096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FE9008-F430-44C3-A7DC-A3124F667AA1}"/>
              </a:ext>
            </a:extLst>
          </p:cNvPr>
          <p:cNvSpPr txBox="1"/>
          <p:nvPr/>
        </p:nvSpPr>
        <p:spPr>
          <a:xfrm>
            <a:off x="284380" y="1490224"/>
            <a:ext cx="372409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SelectedListEntries.Remove(SelectedListEntry);</a:t>
            </a:r>
          </a:p>
        </p:txBody>
      </p:sp>
    </p:spTree>
    <p:extLst>
      <p:ext uri="{BB962C8B-B14F-4D97-AF65-F5344CB8AC3E}">
        <p14:creationId xmlns:p14="http://schemas.microsoft.com/office/powerpoint/2010/main" val="3496277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23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6669C5-39A5-4F6E-8B8B-98625AA13F8D}"/>
              </a:ext>
            </a:extLst>
          </p:cNvPr>
          <p:cNvSpPr/>
          <p:nvPr/>
        </p:nvSpPr>
        <p:spPr>
          <a:xfrm>
            <a:off x="2184590" y="433096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FE9008-F430-44C3-A7DC-A3124F667AA1}"/>
              </a:ext>
            </a:extLst>
          </p:cNvPr>
          <p:cNvSpPr txBox="1"/>
          <p:nvPr/>
        </p:nvSpPr>
        <p:spPr>
          <a:xfrm>
            <a:off x="284380" y="1490224"/>
            <a:ext cx="372409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SelectedListEntries.Remove(SelectedListEntry);</a:t>
            </a:r>
          </a:p>
        </p:txBody>
      </p:sp>
    </p:spTree>
    <p:extLst>
      <p:ext uri="{BB962C8B-B14F-4D97-AF65-F5344CB8AC3E}">
        <p14:creationId xmlns:p14="http://schemas.microsoft.com/office/powerpoint/2010/main" val="2717029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24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885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25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1. Mark Phase</a:t>
            </a:r>
          </a:p>
        </p:txBody>
      </p:sp>
    </p:spTree>
    <p:extLst>
      <p:ext uri="{BB962C8B-B14F-4D97-AF65-F5344CB8AC3E}">
        <p14:creationId xmlns:p14="http://schemas.microsoft.com/office/powerpoint/2010/main" val="2870024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1. Mark Phase</a:t>
            </a:r>
          </a:p>
        </p:txBody>
      </p:sp>
    </p:spTree>
    <p:extLst>
      <p:ext uri="{BB962C8B-B14F-4D97-AF65-F5344CB8AC3E}">
        <p14:creationId xmlns:p14="http://schemas.microsoft.com/office/powerpoint/2010/main" val="3927248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60016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</p:txBody>
      </p:sp>
    </p:spTree>
    <p:extLst>
      <p:ext uri="{BB962C8B-B14F-4D97-AF65-F5344CB8AC3E}">
        <p14:creationId xmlns:p14="http://schemas.microsoft.com/office/powerpoint/2010/main" val="3660778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28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60016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</p:txBody>
      </p:sp>
    </p:spTree>
    <p:extLst>
      <p:ext uri="{BB962C8B-B14F-4D97-AF65-F5344CB8AC3E}">
        <p14:creationId xmlns:p14="http://schemas.microsoft.com/office/powerpoint/2010/main" val="3641457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3119040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2297316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677704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2371986"/>
            <a:ext cx="679101" cy="1347398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76944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Compact Phase</a:t>
            </a:r>
          </a:p>
        </p:txBody>
      </p:sp>
    </p:spTree>
    <p:extLst>
      <p:ext uri="{BB962C8B-B14F-4D97-AF65-F5344CB8AC3E}">
        <p14:creationId xmlns:p14="http://schemas.microsoft.com/office/powerpoint/2010/main" val="2940638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0CDD2F-F624-4257-B48C-868EE76B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den Sprecher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BE4D3A-5A10-42DC-A773-E4206A6FB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/>
              <a:t>Kenny Pflug</a:t>
            </a:r>
          </a:p>
          <a:p>
            <a:r>
              <a:rPr lang="de-DE" dirty="0"/>
              <a:t>Senior Software Developer bei </a:t>
            </a:r>
            <a:r>
              <a:rPr lang="de-DE" noProof="1">
                <a:hlinkClick r:id="rId2"/>
              </a:rPr>
              <a:t>Synnotech</a:t>
            </a:r>
            <a:endParaRPr lang="de-DE" noProof="1"/>
          </a:p>
          <a:p>
            <a:r>
              <a:rPr lang="de-DE" dirty="0"/>
              <a:t>Doktorand an der Universität Regensburg</a:t>
            </a:r>
          </a:p>
          <a:p>
            <a:endParaRPr lang="de-DE" dirty="0"/>
          </a:p>
          <a:p>
            <a:r>
              <a:rPr lang="de-DE" dirty="0"/>
              <a:t>Twitter: </a:t>
            </a:r>
            <a:r>
              <a:rPr lang="de-DE" dirty="0">
                <a:hlinkClick r:id="rId3"/>
              </a:rPr>
              <a:t>@feO2x</a:t>
            </a:r>
            <a:endParaRPr lang="de-DE" dirty="0"/>
          </a:p>
          <a:p>
            <a:r>
              <a:rPr lang="de-DE" dirty="0"/>
              <a:t>GitHub: </a:t>
            </a:r>
            <a:r>
              <a:rPr lang="de-DE" dirty="0">
                <a:hlinkClick r:id="rId4"/>
              </a:rPr>
              <a:t>feO2x</a:t>
            </a:r>
            <a:endParaRPr lang="de-DE" dirty="0"/>
          </a:p>
          <a:p>
            <a:r>
              <a:rPr lang="de-DE" dirty="0"/>
              <a:t>YouTube: </a:t>
            </a:r>
            <a:r>
              <a:rPr lang="de-DE" noProof="1">
                <a:hlinkClick r:id="rId5"/>
              </a:rPr>
              <a:t>youtube.com/c/kennypflug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5591BC-37A7-43D2-B7BB-28B6364B6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88" y="1819178"/>
            <a:ext cx="2777492" cy="3541721"/>
          </a:xfr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E606DCE-C607-4CE9-807B-36C53611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0748733-9663-42C7-9FE4-69148A31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7F484D-2E8B-482F-A1EE-89E66024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9144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30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3119040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2297316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677704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2371986"/>
            <a:ext cx="679101" cy="1347398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76944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Compact Phase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A900AC-4786-4290-904B-EFDF2E3CD397}"/>
              </a:ext>
            </a:extLst>
          </p:cNvPr>
          <p:cNvSpPr/>
          <p:nvPr/>
        </p:nvSpPr>
        <p:spPr>
          <a:xfrm>
            <a:off x="6150970" y="1891750"/>
            <a:ext cx="1322173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noProof="1"/>
              <a:t>Memory for </a:t>
            </a:r>
            <a:br>
              <a:rPr lang="de-DE" sz="900" i="1" noProof="1"/>
            </a:br>
            <a:r>
              <a:rPr lang="de-DE" sz="900" i="1" noProof="1"/>
              <a:t>next object</a:t>
            </a:r>
          </a:p>
        </p:txBody>
      </p:sp>
    </p:spTree>
    <p:extLst>
      <p:ext uri="{BB962C8B-B14F-4D97-AF65-F5344CB8AC3E}">
        <p14:creationId xmlns:p14="http://schemas.microsoft.com/office/powerpoint/2010/main" val="2216166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AFB8B3-A295-4515-A570-762F95F9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wie ist es wirklich?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3A1432-F67B-4EE5-881F-5C519299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GC durchläuft drei oder vier Phasen während eines Laufs:</a:t>
            </a:r>
          </a:p>
          <a:p>
            <a:pPr lvl="1"/>
            <a:r>
              <a:rPr lang="de-DE" dirty="0"/>
              <a:t>Mark</a:t>
            </a:r>
          </a:p>
          <a:p>
            <a:pPr lvl="1"/>
            <a:r>
              <a:rPr lang="de-DE" dirty="0"/>
              <a:t>Plan</a:t>
            </a:r>
          </a:p>
          <a:p>
            <a:pPr lvl="1"/>
            <a:r>
              <a:rPr lang="de-DE" dirty="0"/>
              <a:t>Sweep</a:t>
            </a:r>
          </a:p>
          <a:p>
            <a:pPr lvl="1"/>
            <a:r>
              <a:rPr lang="de-DE" dirty="0"/>
              <a:t>Compact (optional)</a:t>
            </a:r>
          </a:p>
          <a:p>
            <a:r>
              <a:rPr lang="de-DE" dirty="0"/>
              <a:t>Partitionierung des </a:t>
            </a:r>
            <a:r>
              <a:rPr lang="de-DE" dirty="0" err="1"/>
              <a:t>Managed</a:t>
            </a:r>
            <a:r>
              <a:rPr lang="de-DE" dirty="0"/>
              <a:t> Heaps in</a:t>
            </a:r>
          </a:p>
          <a:p>
            <a:pPr lvl="1"/>
            <a:r>
              <a:rPr lang="de-DE" dirty="0"/>
              <a:t>Objektgröße: Small </a:t>
            </a:r>
            <a:r>
              <a:rPr lang="de-DE" dirty="0" err="1"/>
              <a:t>Object</a:t>
            </a:r>
            <a:r>
              <a:rPr lang="de-DE" dirty="0"/>
              <a:t> Heap (SOH) vs. Large </a:t>
            </a:r>
            <a:r>
              <a:rPr lang="de-DE" dirty="0" err="1"/>
              <a:t>Object</a:t>
            </a:r>
            <a:r>
              <a:rPr lang="de-DE" dirty="0"/>
              <a:t> Heap (LOH)</a:t>
            </a:r>
          </a:p>
          <a:p>
            <a:pPr lvl="1"/>
            <a:r>
              <a:rPr lang="de-DE" dirty="0"/>
              <a:t>Lebensdauer: der SOH ist in drei Generationen aufgeteilt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A1165-45F2-48EF-820D-96634E1F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CCE51-C2C0-4103-BFBE-A5B64A08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534E8-CC3B-4FF7-92AF-BD0AD76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568298"/>
      </p:ext>
    </p:extLst>
  </p:cSld>
  <p:clrMapOvr>
    <a:masterClrMapping/>
  </p:clrMapOvr>
  <p:transition spd="med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B96434-6B13-4F40-8044-FEE91984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Speicherregionen eines </a:t>
            </a:r>
            <a:br>
              <a:rPr lang="de-DE" dirty="0"/>
            </a:br>
            <a:r>
              <a:rPr lang="de-DE" dirty="0"/>
              <a:t>.NET Prozesses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FF9C36-1442-4454-A9E9-72A5A2729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B18F-C01A-4D7D-8CB7-39AD4A37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5D66-5612-4F04-816C-7210591F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F8CE1-EB32-4891-9C64-6B297BCB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207587"/>
      </p:ext>
    </p:extLst>
  </p:cSld>
  <p:clrMapOvr>
    <a:masterClrMapping/>
  </p:clrMapOvr>
  <p:transition spd="med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6B6881-2E33-4305-9565-883AD51C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VMMap</a:t>
            </a:r>
            <a:r>
              <a:rPr lang="de-DE" dirty="0"/>
              <a:t> – Prozessspeicher aus Betriebssystemsicht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847799-B926-4341-B416-F6DBCE8D2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9148" y="936625"/>
            <a:ext cx="8433704" cy="53276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F6320-F903-4E3C-AD2B-B0082A98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155F-3F1E-4731-B765-5D7FECE3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C58F-3DB0-4728-88DA-4251B2D2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805794"/>
      </p:ext>
    </p:extLst>
  </p:cSld>
  <p:clrMapOvr>
    <a:masterClrMapping/>
  </p:clrMapOvr>
  <p:transition spd="med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EB9D-684F-4E0D-8D3D-7900139A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Vereinfachte Sicht auf x64 </a:t>
            </a:r>
            <a:r>
              <a:rPr lang="de-DE" dirty="0" err="1"/>
              <a:t>Process</a:t>
            </a:r>
            <a:r>
              <a:rPr lang="de-DE" dirty="0"/>
              <a:t> Virtual Memory in Windows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A47E9-CBD9-4CE0-911F-B5F3B2D8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C4E4-0E83-4283-87BA-45D351ED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8A5F-B204-4189-AD9F-2D0082E3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34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D1987-6A2E-4AD0-AECA-605170E27B8D}"/>
              </a:ext>
            </a:extLst>
          </p:cNvPr>
          <p:cNvSpPr/>
          <p:nvPr/>
        </p:nvSpPr>
        <p:spPr>
          <a:xfrm>
            <a:off x="3492500" y="1003300"/>
            <a:ext cx="5207000" cy="535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CFF5D-01DF-41BC-B24A-473D5116FFB2}"/>
              </a:ext>
            </a:extLst>
          </p:cNvPr>
          <p:cNvSpPr/>
          <p:nvPr/>
        </p:nvSpPr>
        <p:spPr>
          <a:xfrm>
            <a:off x="3695700" y="585470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Stack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5A8FA8-8AAA-48CB-B0F7-6F4ED3C711CE}"/>
              </a:ext>
            </a:extLst>
          </p:cNvPr>
          <p:cNvSpPr/>
          <p:nvPr/>
        </p:nvSpPr>
        <p:spPr>
          <a:xfrm>
            <a:off x="3695700" y="434975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1"/>
              <a:t>Managed 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EBD30-1EB3-4256-AFF6-E18E50CC0737}"/>
              </a:ext>
            </a:extLst>
          </p:cNvPr>
          <p:cNvSpPr/>
          <p:nvPr/>
        </p:nvSpPr>
        <p:spPr>
          <a:xfrm>
            <a:off x="3695700" y="1136649"/>
            <a:ext cx="4743450" cy="1638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Kernel Data / </a:t>
            </a:r>
            <a:r>
              <a:rPr lang="de-DE" dirty="0" err="1"/>
              <a:t>Binaries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91301E-5BB0-4C4C-A2F4-D00319A2983D}"/>
              </a:ext>
            </a:extLst>
          </p:cNvPr>
          <p:cNvSpPr/>
          <p:nvPr/>
        </p:nvSpPr>
        <p:spPr>
          <a:xfrm>
            <a:off x="3695700" y="535305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Stack 2…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7F8068-B858-4C7D-AFF9-75C2C23293EF}"/>
              </a:ext>
            </a:extLst>
          </p:cNvPr>
          <p:cNvSpPr/>
          <p:nvPr/>
        </p:nvSpPr>
        <p:spPr>
          <a:xfrm>
            <a:off x="3695700" y="485140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Native 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38F10-CD18-40C8-81F7-B96678D6B2DE}"/>
              </a:ext>
            </a:extLst>
          </p:cNvPr>
          <p:cNvSpPr/>
          <p:nvPr/>
        </p:nvSpPr>
        <p:spPr>
          <a:xfrm>
            <a:off x="3695700" y="334645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Stack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B7DCAF-A9A3-4699-8D37-08C9B2861949}"/>
              </a:ext>
            </a:extLst>
          </p:cNvPr>
          <p:cNvSpPr/>
          <p:nvPr/>
        </p:nvSpPr>
        <p:spPr>
          <a:xfrm>
            <a:off x="3695700" y="384810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Images / DLLs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340BE8-9C6A-4D50-8C56-FB28CEDCC9DD}"/>
              </a:ext>
            </a:extLst>
          </p:cNvPr>
          <p:cNvCxnSpPr>
            <a:cxnSpLocks/>
          </p:cNvCxnSpPr>
          <p:nvPr/>
        </p:nvCxnSpPr>
        <p:spPr>
          <a:xfrm flipV="1">
            <a:off x="8978900" y="3346450"/>
            <a:ext cx="0" cy="3008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D38969-6F53-4335-AE0E-AE99A295E686}"/>
              </a:ext>
            </a:extLst>
          </p:cNvPr>
          <p:cNvSpPr txBox="1"/>
          <p:nvPr/>
        </p:nvSpPr>
        <p:spPr>
          <a:xfrm>
            <a:off x="8978900" y="3930579"/>
            <a:ext cx="461665" cy="18400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dirty="0" err="1"/>
              <a:t>VirtualAlloc</a:t>
            </a:r>
            <a:r>
              <a:rPr lang="de-DE" dirty="0"/>
              <a:t> </a:t>
            </a:r>
            <a:r>
              <a:rPr lang="de-DE" dirty="0" err="1"/>
              <a:t>grow</a:t>
            </a:r>
            <a:endParaRPr lang="de-D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6CE1FC-735E-44CA-BB7D-2B979B97E8E0}"/>
              </a:ext>
            </a:extLst>
          </p:cNvPr>
          <p:cNvCxnSpPr/>
          <p:nvPr/>
        </p:nvCxnSpPr>
        <p:spPr>
          <a:xfrm>
            <a:off x="2899718" y="2908300"/>
            <a:ext cx="639256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16559"/>
      </p:ext>
    </p:extLst>
  </p:cSld>
  <p:clrMapOvr>
    <a:masterClrMapping/>
  </p:clrMapOvr>
  <p:transition spd="med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3C8BC7-ABA5-4065-A1F8-60FD1BD2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GC Heap im Detail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B6D24B-3AF2-4403-A461-D7B90A5A6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16CB8-601D-4049-8664-2E28587D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ECF78-9A30-4B8A-BD46-2017491F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C114-F283-4DD2-AC11-11F14723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110096"/>
      </p:ext>
    </p:extLst>
  </p:cSld>
  <p:clrMapOvr>
    <a:masterClrMapping/>
  </p:clrMapOvr>
  <p:transition spd="med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33DF41-F1A2-4125-82C4-0A78C26A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Object Heap</a:t>
            </a:r>
            <a:r>
              <a:rPr lang="de-DE" dirty="0"/>
              <a:t> oder </a:t>
            </a:r>
            <a:r>
              <a:rPr lang="en-US" dirty="0"/>
              <a:t>Large Object Heap</a:t>
            </a:r>
            <a:r>
              <a:rPr lang="de-DE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AD8FC-EC98-4766-90E7-C35D5310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BBCBE-7D12-4183-8710-872F3EA5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AD36C-A5F4-48FA-B546-0C50BDB3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36</a:t>
            </a:fld>
            <a:endParaRPr lang="de-DE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DF6ECF2-4598-4437-8290-2104004AC241}"/>
              </a:ext>
            </a:extLst>
          </p:cNvPr>
          <p:cNvSpPr/>
          <p:nvPr/>
        </p:nvSpPr>
        <p:spPr>
          <a:xfrm>
            <a:off x="4404246" y="2609850"/>
            <a:ext cx="3383508" cy="22669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85.000 Bytes?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25F46-BC32-481E-A6D8-FF1DEC305258}"/>
              </a:ext>
            </a:extLst>
          </p:cNvPr>
          <p:cNvSpPr/>
          <p:nvPr/>
        </p:nvSpPr>
        <p:spPr>
          <a:xfrm>
            <a:off x="591592" y="2609850"/>
            <a:ext cx="2120900" cy="226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Object 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D4065F-3888-472C-AFC1-D81C7517921A}"/>
              </a:ext>
            </a:extLst>
          </p:cNvPr>
          <p:cNvSpPr/>
          <p:nvPr/>
        </p:nvSpPr>
        <p:spPr>
          <a:xfrm>
            <a:off x="9474200" y="2592943"/>
            <a:ext cx="2120900" cy="226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Object Heap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39D106-9A1B-444A-8019-C80DB3400015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2712492" y="3743325"/>
            <a:ext cx="1691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C12756-22F4-43B8-A73A-370B689D759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7787754" y="3726418"/>
            <a:ext cx="1686446" cy="1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904BDD-3B41-485E-8423-E0603D756C7B}"/>
              </a:ext>
            </a:extLst>
          </p:cNvPr>
          <p:cNvSpPr txBox="1"/>
          <p:nvPr/>
        </p:nvSpPr>
        <p:spPr>
          <a:xfrm>
            <a:off x="3150031" y="335708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kleiner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2E0E13-35B6-428C-B170-7E62F0C6E4F5}"/>
              </a:ext>
            </a:extLst>
          </p:cNvPr>
          <p:cNvSpPr txBox="1"/>
          <p:nvPr/>
        </p:nvSpPr>
        <p:spPr>
          <a:xfrm>
            <a:off x="7787754" y="3365539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größer gleich</a:t>
            </a:r>
          </a:p>
        </p:txBody>
      </p:sp>
    </p:spTree>
    <p:extLst>
      <p:ext uri="{BB962C8B-B14F-4D97-AF65-F5344CB8AC3E}">
        <p14:creationId xmlns:p14="http://schemas.microsoft.com/office/powerpoint/2010/main" val="2604344794"/>
      </p:ext>
    </p:extLst>
  </p:cSld>
  <p:clrMapOvr>
    <a:masterClrMapping/>
  </p:clrMapOvr>
  <p:transition spd="med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61F7FA4-ADF3-496A-9CFD-9979E820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Object Heap</a:t>
            </a:r>
            <a:r>
              <a:rPr lang="de-DE" dirty="0"/>
              <a:t> vs. </a:t>
            </a:r>
            <a:r>
              <a:rPr lang="en-US" dirty="0"/>
              <a:t>Large Object Heap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DD38EEC-0A74-418F-81A8-9899A0568D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SOH:</a:t>
            </a:r>
          </a:p>
          <a:p>
            <a:r>
              <a:rPr lang="de-DE" dirty="0"/>
              <a:t>Aufgeteilt in drei Generationen</a:t>
            </a:r>
          </a:p>
          <a:p>
            <a:r>
              <a:rPr lang="de-DE" dirty="0"/>
              <a:t>Kann kompaktiert werden</a:t>
            </a:r>
          </a:p>
          <a:p>
            <a:r>
              <a:rPr lang="de-DE" dirty="0"/>
              <a:t>Jede Art von Referenztypen</a:t>
            </a:r>
          </a:p>
          <a:p>
            <a:r>
              <a:rPr lang="de-DE" dirty="0"/>
              <a:t>Schnelle Allokation, da die nächste freie Stelle im Speicher bekannt ist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9FA4B80-C901-410D-AEE4-6A2A515A7A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LOH:</a:t>
            </a:r>
          </a:p>
          <a:p>
            <a:r>
              <a:rPr lang="de-DE" dirty="0"/>
              <a:t>Eine Speicherregion</a:t>
            </a:r>
          </a:p>
          <a:p>
            <a:r>
              <a:rPr lang="de-DE" dirty="0"/>
              <a:t>Wird standardmäßig nicht kompaktiert</a:t>
            </a:r>
          </a:p>
          <a:p>
            <a:r>
              <a:rPr lang="de-DE" dirty="0"/>
              <a:t>Hauptsächlich Arrays</a:t>
            </a:r>
          </a:p>
          <a:p>
            <a:r>
              <a:rPr lang="de-DE" dirty="0"/>
              <a:t>Große Objekte dauern lange zu kopieren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FAB31-F83C-491C-A2AF-7C3DE111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B6E7D-FCDE-4551-8DA4-9063BD95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0F3D-1FDF-45E4-AFEE-164274A9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701560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7F943-EBAE-4A53-A337-DD6A10FD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du wahrscheinlich über den </a:t>
            </a:r>
            <a:r>
              <a:rPr lang="en-US" dirty="0"/>
              <a:t>Garbage Collector</a:t>
            </a:r>
            <a:r>
              <a:rPr lang="de-DE" dirty="0"/>
              <a:t> weißt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16FD0B-0220-4B53-A97E-22B5FF74E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03729-372C-42D2-9126-08704AB7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86A52-1CE1-418C-A9B9-C8CFC479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78308-3001-41E8-83DD-D7D6B6C8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230825"/>
      </p:ext>
    </p:extLst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317BBC-022F-4822-9654-7EF2E884BCE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6A5BF0-B90B-4C3F-9C4A-9D9A9A0A77ED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1878656"/>
      </p:ext>
    </p:extLst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2642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43593577-85EC-4021-AF96-C7E19FA10F86}"/>
              </a:ext>
            </a:extLst>
          </p:cNvPr>
          <p:cNvSpPr/>
          <p:nvPr/>
        </p:nvSpPr>
        <p:spPr>
          <a:xfrm>
            <a:off x="1639327" y="3517748"/>
            <a:ext cx="332211" cy="117834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89763A16-F46F-434D-A395-596B6EA5EC9C}"/>
              </a:ext>
            </a:extLst>
          </p:cNvPr>
          <p:cNvSpPr/>
          <p:nvPr/>
        </p:nvSpPr>
        <p:spPr>
          <a:xfrm>
            <a:off x="320989" y="3260824"/>
            <a:ext cx="1209188" cy="622049"/>
          </a:xfrm>
          <a:prstGeom prst="borderCallout1">
            <a:avLst>
              <a:gd name="adj1" fmla="val 113107"/>
              <a:gd name="adj2" fmla="val 51096"/>
              <a:gd name="adj3" fmla="val 135345"/>
              <a:gd name="adj4" fmla="val 102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Frame</a:t>
            </a:r>
          </a:p>
        </p:txBody>
      </p:sp>
    </p:spTree>
    <p:extLst>
      <p:ext uri="{BB962C8B-B14F-4D97-AF65-F5344CB8AC3E}">
        <p14:creationId xmlns:p14="http://schemas.microsoft.com/office/powerpoint/2010/main" val="1765004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</p:spTree>
    <p:extLst>
      <p:ext uri="{BB962C8B-B14F-4D97-AF65-F5344CB8AC3E}">
        <p14:creationId xmlns:p14="http://schemas.microsoft.com/office/powerpoint/2010/main" val="2464562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399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 Source with Dotnet.pptx" id="{818479F7-CD9E-47CE-8262-2B457F5BCCBE}" vid="{55A939FD-4F7D-4F8B-89EB-8BF73D12C8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1717</Words>
  <Application>Microsoft Office PowerPoint</Application>
  <PresentationFormat>Widescreen</PresentationFormat>
  <Paragraphs>684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Segoe UI</vt:lpstr>
      <vt:lpstr>Segoe UI Semilight</vt:lpstr>
      <vt:lpstr>Wingdings</vt:lpstr>
      <vt:lpstr>Office Theme</vt:lpstr>
      <vt:lpstr>.NET GC Internals</vt:lpstr>
      <vt:lpstr>Agenda</vt:lpstr>
      <vt:lpstr>Über den Sprecher</vt:lpstr>
      <vt:lpstr>Was du wahrscheinlich über den Garbage Collector weißt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Garbage Collector im Einsatz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Und wie ist es wirklich?</vt:lpstr>
      <vt:lpstr>Speicherregionen eines  .NET Prozesses</vt:lpstr>
      <vt:lpstr>VMMap – Prozessspeicher aus Betriebssystemsicht</vt:lpstr>
      <vt:lpstr>Vereinfachte Sicht auf x64 Process Virtual Memory in Windows</vt:lpstr>
      <vt:lpstr>Der GC Heap im Detail</vt:lpstr>
      <vt:lpstr>Small Object Heap oder Large Object Heap?</vt:lpstr>
      <vt:lpstr>Small Object Heap vs. Large Object Heap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Pflug</dc:creator>
  <cp:lastModifiedBy>Kenny Pflug</cp:lastModifiedBy>
  <cp:revision>102</cp:revision>
  <dcterms:created xsi:type="dcterms:W3CDTF">2018-12-04T18:59:46Z</dcterms:created>
  <dcterms:modified xsi:type="dcterms:W3CDTF">2019-05-05T16:10:02Z</dcterms:modified>
</cp:coreProperties>
</file>