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08.05.2019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GC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/>
          <a:lstStyle/>
          <a:p>
            <a:r>
              <a:rPr lang="de-DE" dirty="0"/>
              <a:t>Wie funktioniert eigentlich der .NET </a:t>
            </a:r>
            <a:r>
              <a:rPr lang="en-US" dirty="0"/>
              <a:t>Garbage Collector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85761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Name = name.MustNotBeNullOrWhiteSpace(nameof(name));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735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85761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Name = name.MustNotBeNullOrWhiteSpace(nameof(name));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128126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885239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961777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254065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0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622973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259655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108543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SelectedListEntries.Add(newListEntry);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551152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108543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SelectedListEntries.Add(newListEntry);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79"/>
            <a:ext cx="1044146" cy="1279365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209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445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du wahrscheinlich über den </a:t>
            </a:r>
            <a:r>
              <a:rPr lang="en-US" dirty="0"/>
              <a:t>Garbage Collector</a:t>
            </a:r>
            <a:r>
              <a:rPr lang="de-DE" dirty="0"/>
              <a:t> weißt</a:t>
            </a:r>
          </a:p>
          <a:p>
            <a:r>
              <a:rPr lang="de-DE" noProof="1"/>
              <a:t>Die Internas</a:t>
            </a:r>
          </a:p>
          <a:p>
            <a:pPr lvl="1"/>
            <a:r>
              <a:rPr lang="de-DE" noProof="1"/>
              <a:t>Die vier Phasen eines GC Durchlaufs</a:t>
            </a:r>
          </a:p>
          <a:p>
            <a:pPr lvl="1"/>
            <a:r>
              <a:rPr lang="de-DE" noProof="1"/>
              <a:t>Virtual Memory Nutzung in .NET Prozessen</a:t>
            </a:r>
          </a:p>
          <a:p>
            <a:pPr lvl="1"/>
            <a:r>
              <a:rPr lang="de-DE" noProof="1"/>
              <a:t>GC-freundliches Programmieren</a:t>
            </a:r>
          </a:p>
          <a:p>
            <a:r>
              <a:rPr lang="de-DE" noProof="1"/>
              <a:t>Typische Problemfälle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Zwischenfragen und Anmerkungen erlaubt!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den Sprecher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/>
              <a:t>Kenny Pflug</a:t>
            </a:r>
          </a:p>
          <a:p>
            <a:r>
              <a:rPr lang="de-DE" dirty="0"/>
              <a:t>Senior Software Developer bei </a:t>
            </a:r>
            <a:r>
              <a:rPr lang="de-DE" noProof="1">
                <a:hlinkClick r:id="rId2"/>
              </a:rPr>
              <a:t>Synnotech</a:t>
            </a:r>
            <a:endParaRPr lang="de-DE" noProof="1"/>
          </a:p>
          <a:p>
            <a:r>
              <a:rPr lang="de-DE" dirty="0"/>
              <a:t>Doktorand an der Universität Regensburg</a:t>
            </a:r>
          </a:p>
          <a:p>
            <a:endParaRPr lang="de-DE" dirty="0"/>
          </a:p>
          <a:p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r>
              <a:rPr lang="de-DE" dirty="0"/>
              <a:t>GitHub: </a:t>
            </a:r>
            <a:r>
              <a:rPr lang="de-DE" dirty="0">
                <a:hlinkClick r:id="rId4"/>
              </a:rPr>
              <a:t>feO2x</a:t>
            </a:r>
            <a:endParaRPr lang="de-DE" dirty="0"/>
          </a:p>
          <a:p>
            <a:r>
              <a:rPr lang="de-DE" dirty="0"/>
              <a:t>YouTube: </a:t>
            </a:r>
            <a:r>
              <a:rPr lang="de-DE" noProof="1">
                <a:hlinkClick r:id="rId5"/>
              </a:rPr>
              <a:t>youtube.com/c/kennypflug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606DCE-C607-4CE9-807B-36C53611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F484D-2E8B-482F-A1EE-89E6602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7F943-EBAE-4A53-A337-DD6A10FD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du wahrscheinlich über den </a:t>
            </a:r>
            <a:r>
              <a:rPr lang="en-US" dirty="0"/>
              <a:t>Garbage Collector</a:t>
            </a:r>
            <a:r>
              <a:rPr lang="de-DE" dirty="0"/>
              <a:t> weißt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16FD0B-0220-4B53-A97E-22B5FF74E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3729-372C-42D2-9126-08704AB7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86A52-1CE1-418C-A9B9-C8CFC479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78308-3001-41E8-83DD-D7D6B6C8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30825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317BBC-022F-4822-9654-7EF2E884BCE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6A5BF0-B90B-4C3F-9C4A-9D9A9A0A77ED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1878656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2642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43593577-85EC-4021-AF96-C7E19FA10F86}"/>
              </a:ext>
            </a:extLst>
          </p:cNvPr>
          <p:cNvSpPr/>
          <p:nvPr/>
        </p:nvSpPr>
        <p:spPr>
          <a:xfrm>
            <a:off x="1639327" y="3517748"/>
            <a:ext cx="332211" cy="117834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89763A16-F46F-434D-A395-596B6EA5EC9C}"/>
              </a:ext>
            </a:extLst>
          </p:cNvPr>
          <p:cNvSpPr/>
          <p:nvPr/>
        </p:nvSpPr>
        <p:spPr>
          <a:xfrm>
            <a:off x="320989" y="3260824"/>
            <a:ext cx="1209188" cy="622049"/>
          </a:xfrm>
          <a:prstGeom prst="borderCallout1">
            <a:avLst>
              <a:gd name="adj1" fmla="val 113107"/>
              <a:gd name="adj2" fmla="val 51096"/>
              <a:gd name="adj3" fmla="val 135345"/>
              <a:gd name="adj4" fmla="val 102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Frame</a:t>
            </a:r>
          </a:p>
        </p:txBody>
      </p:sp>
    </p:spTree>
    <p:extLst>
      <p:ext uri="{BB962C8B-B14F-4D97-AF65-F5344CB8AC3E}">
        <p14:creationId xmlns:p14="http://schemas.microsoft.com/office/powerpoint/2010/main" val="1765004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</p:spTree>
    <p:extLst>
      <p:ext uri="{BB962C8B-B14F-4D97-AF65-F5344CB8AC3E}">
        <p14:creationId xmlns:p14="http://schemas.microsoft.com/office/powerpoint/2010/main" val="2464562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399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998</Words>
  <Application>Microsoft Office PowerPoint</Application>
  <PresentationFormat>Widescreen</PresentationFormat>
  <Paragraphs>391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Semilight</vt:lpstr>
      <vt:lpstr>Wingdings</vt:lpstr>
      <vt:lpstr>Office Theme</vt:lpstr>
      <vt:lpstr>.NET GC Internals</vt:lpstr>
      <vt:lpstr>Agenda</vt:lpstr>
      <vt:lpstr>Über den Sprecher</vt:lpstr>
      <vt:lpstr>Was du wahrscheinlich über den Garbage Collector weißt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Pflug</dc:creator>
  <cp:lastModifiedBy>Kenny Pflug</cp:lastModifiedBy>
  <cp:revision>93</cp:revision>
  <dcterms:created xsi:type="dcterms:W3CDTF">2018-12-04T18:59:46Z</dcterms:created>
  <dcterms:modified xsi:type="dcterms:W3CDTF">2019-05-05T13:05:21Z</dcterms:modified>
</cp:coreProperties>
</file>