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150" d="100"/>
          <a:sy n="150" d="100"/>
        </p:scale>
        <p:origin x="318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08.05.2019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GC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Wie funktioniert eigentlich der .NET </a:t>
            </a:r>
            <a:r>
              <a:rPr lang="en-US" dirty="0"/>
              <a:t>Garbage Collector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  <a:p>
            <a:r>
              <a:rPr lang="de-DE" noProof="1"/>
              <a:t>Die Internas</a:t>
            </a:r>
          </a:p>
          <a:p>
            <a:pPr lvl="1"/>
            <a:r>
              <a:rPr lang="de-DE" noProof="1"/>
              <a:t>Die vier Phasen eines GC Durchlaufs</a:t>
            </a:r>
          </a:p>
          <a:p>
            <a:pPr lvl="1"/>
            <a:r>
              <a:rPr lang="de-DE" noProof="1"/>
              <a:t>Virtual Memory Nutzung in .NET Prozessen</a:t>
            </a:r>
          </a:p>
          <a:p>
            <a:pPr lvl="1"/>
            <a:r>
              <a:rPr lang="de-DE" noProof="1"/>
              <a:t>GC-freundliches Programmieren</a:t>
            </a:r>
          </a:p>
          <a:p>
            <a:r>
              <a:rPr lang="de-DE" noProof="1"/>
              <a:t>Typische Problemfälle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E278A4-0C9E-4F3D-AB98-2007522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r>
              <a:rPr lang="de-DE" dirty="0"/>
              <a:t> im Einsatz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A073A-DC19-4677-8EB8-A143B944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7197-157E-46AC-8D6E-D71E53FF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8B35-2B19-4004-9CFA-65F54B4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5D36-99CB-44D9-A2B1-88C5DFC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53779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0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3496277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2717029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85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287002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3927248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6077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41457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</p:spTree>
    <p:extLst>
      <p:ext uri="{BB962C8B-B14F-4D97-AF65-F5344CB8AC3E}">
        <p14:creationId xmlns:p14="http://schemas.microsoft.com/office/powerpoint/2010/main" val="2940638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Sprecher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900AC-4786-4290-904B-EFDF2E3CD397}"/>
              </a:ext>
            </a:extLst>
          </p:cNvPr>
          <p:cNvSpPr/>
          <p:nvPr/>
        </p:nvSpPr>
        <p:spPr>
          <a:xfrm>
            <a:off x="6150970" y="1891750"/>
            <a:ext cx="1322173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noProof="1"/>
              <a:t>Memory for </a:t>
            </a:r>
            <a:br>
              <a:rPr lang="de-DE" sz="900" i="1" noProof="1"/>
            </a:br>
            <a:r>
              <a:rPr lang="de-DE" sz="900" i="1" noProof="1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216166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FB8B3-A295-4515-A570-762F95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ist es wirklich?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A1432-F67B-4EE5-881F-5C519299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GC durchläuft drei oder vier Phasen während eines Laufs:</a:t>
            </a:r>
          </a:p>
          <a:p>
            <a:pPr lvl="1"/>
            <a:r>
              <a:rPr lang="de-DE" dirty="0"/>
              <a:t>Mark</a:t>
            </a:r>
          </a:p>
          <a:p>
            <a:pPr lvl="1"/>
            <a:r>
              <a:rPr lang="de-DE" dirty="0"/>
              <a:t>Plan</a:t>
            </a:r>
          </a:p>
          <a:p>
            <a:pPr lvl="1"/>
            <a:r>
              <a:rPr lang="de-DE" dirty="0"/>
              <a:t>Sweep</a:t>
            </a:r>
          </a:p>
          <a:p>
            <a:pPr lvl="1"/>
            <a:r>
              <a:rPr lang="de-DE" dirty="0"/>
              <a:t>Compact (optional)</a:t>
            </a:r>
          </a:p>
          <a:p>
            <a:r>
              <a:rPr lang="de-DE" dirty="0"/>
              <a:t>Partitionierung des </a:t>
            </a:r>
            <a:r>
              <a:rPr lang="de-DE" dirty="0" err="1"/>
              <a:t>Managed</a:t>
            </a:r>
            <a:r>
              <a:rPr lang="de-DE" dirty="0"/>
              <a:t> Heaps in</a:t>
            </a:r>
          </a:p>
          <a:p>
            <a:pPr lvl="1"/>
            <a:r>
              <a:rPr lang="de-DE" dirty="0"/>
              <a:t>Objektgröße: Small </a:t>
            </a:r>
            <a:r>
              <a:rPr lang="de-DE" dirty="0" err="1"/>
              <a:t>Object</a:t>
            </a:r>
            <a:r>
              <a:rPr lang="de-DE" dirty="0"/>
              <a:t> Heap (SOH) vs. Large </a:t>
            </a:r>
            <a:r>
              <a:rPr lang="de-DE" dirty="0" err="1"/>
              <a:t>Object</a:t>
            </a:r>
            <a:r>
              <a:rPr lang="de-DE" dirty="0"/>
              <a:t> Heap (LOH)</a:t>
            </a:r>
          </a:p>
          <a:p>
            <a:pPr lvl="1"/>
            <a:r>
              <a:rPr lang="de-DE" dirty="0"/>
              <a:t>Lebensdauer: der SOH ist in drei Generationen aufgeteilt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1165-45F2-48EF-820D-96634E1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CCE51-C2C0-4103-BFBE-A5B64A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34E8-CC3B-4FF7-92AF-BD0AD7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68298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96434-6B13-4F40-8044-FEE9198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Layout eines </a:t>
            </a:r>
            <a:br>
              <a:rPr lang="de-DE" dirty="0"/>
            </a:br>
            <a:r>
              <a:rPr lang="de-DE" dirty="0"/>
              <a:t>.NET Prozesses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F9C36-1442-4454-A9E9-72A5A272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18F-C01A-4D7D-8CB7-39AD4A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5D66-5612-4F04-816C-721059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8CE1-EB32-4891-9C64-6B297BC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07587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1577</Words>
  <Application>Microsoft Office PowerPoint</Application>
  <PresentationFormat>Widescreen</PresentationFormat>
  <Paragraphs>641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.NET GC Internals</vt:lpstr>
      <vt:lpstr>Agenda</vt:lpstr>
      <vt:lpstr>Über den Sprecher</vt:lpstr>
      <vt:lpstr>Was du wahrscheinlich über den Garbage Collector weißt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Garbage Collector im Einsatz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Und wie ist es wirklich?</vt:lpstr>
      <vt:lpstr>Memory Layout eines  .NET Prozesses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96</cp:revision>
  <dcterms:created xsi:type="dcterms:W3CDTF">2018-12-04T18:59:46Z</dcterms:created>
  <dcterms:modified xsi:type="dcterms:W3CDTF">2019-05-05T14:31:32Z</dcterms:modified>
</cp:coreProperties>
</file>