
<file path=[Content_Types].xml><?xml version="1.0" encoding="utf-8"?>
<Types xmlns="http://schemas.openxmlformats.org/package/2006/content-types">
  <Default Extension="png" ContentType="image/png"/>
  <Default Extension="svg" ContentType="image/svg+xml"/>
  <Default Extension="png&amp;ehk=nWvXluSecBoAC1FwtFLgFw&amp;r=0&amp;pid=OfficeInsert" ContentType="image/png"/>
  <Default Extension="jpeg" ContentType="image/jpeg"/>
  <Default Extension="rels" ContentType="application/vnd.openxmlformats-package.relationships+xml"/>
  <Default Extension="xml" ContentType="application/xml"/>
  <Default Extension="jpg&amp;ehk=ZoOWZ5qYlJK3kwTQTen2AQ&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4"/>
  </p:notesMasterIdLst>
  <p:sldIdLst>
    <p:sldId id="256" r:id="rId2"/>
    <p:sldId id="257" r:id="rId3"/>
    <p:sldId id="258" r:id="rId4"/>
    <p:sldId id="333" r:id="rId5"/>
    <p:sldId id="334" r:id="rId6"/>
    <p:sldId id="335" r:id="rId7"/>
    <p:sldId id="336" r:id="rId8"/>
    <p:sldId id="337" r:id="rId9"/>
    <p:sldId id="338" r:id="rId10"/>
    <p:sldId id="339" r:id="rId11"/>
    <p:sldId id="340" r:id="rId12"/>
    <p:sldId id="341" r:id="rId13"/>
    <p:sldId id="342" r:id="rId14"/>
    <p:sldId id="346" r:id="rId15"/>
    <p:sldId id="347" r:id="rId16"/>
    <p:sldId id="343" r:id="rId17"/>
    <p:sldId id="344" r:id="rId18"/>
    <p:sldId id="345" r:id="rId19"/>
    <p:sldId id="348" r:id="rId20"/>
    <p:sldId id="349" r:id="rId21"/>
    <p:sldId id="351" r:id="rId22"/>
    <p:sldId id="352" r:id="rId23"/>
    <p:sldId id="353" r:id="rId24"/>
    <p:sldId id="354" r:id="rId25"/>
    <p:sldId id="355" r:id="rId26"/>
    <p:sldId id="356" r:id="rId27"/>
    <p:sldId id="350" r:id="rId28"/>
    <p:sldId id="357" r:id="rId29"/>
    <p:sldId id="359" r:id="rId30"/>
    <p:sldId id="358" r:id="rId31"/>
    <p:sldId id="361" r:id="rId32"/>
    <p:sldId id="360" r:id="rId33"/>
    <p:sldId id="362" r:id="rId34"/>
    <p:sldId id="363" r:id="rId35"/>
    <p:sldId id="368" r:id="rId36"/>
    <p:sldId id="364" r:id="rId37"/>
    <p:sldId id="369" r:id="rId38"/>
    <p:sldId id="365" r:id="rId39"/>
    <p:sldId id="366" r:id="rId40"/>
    <p:sldId id="367" r:id="rId41"/>
    <p:sldId id="370" r:id="rId42"/>
    <p:sldId id="371" r:id="rId43"/>
    <p:sldId id="372" r:id="rId44"/>
    <p:sldId id="373" r:id="rId45"/>
    <p:sldId id="376" r:id="rId46"/>
    <p:sldId id="374" r:id="rId47"/>
    <p:sldId id="375"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7" r:id="rId67"/>
    <p:sldId id="396" r:id="rId68"/>
    <p:sldId id="395" r:id="rId69"/>
    <p:sldId id="398" r:id="rId70"/>
    <p:sldId id="399" r:id="rId71"/>
    <p:sldId id="400" r:id="rId72"/>
    <p:sldId id="401" r:id="rId73"/>
    <p:sldId id="402" r:id="rId74"/>
    <p:sldId id="403"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 id="422" r:id="rId93"/>
    <p:sldId id="423" r:id="rId94"/>
    <p:sldId id="424" r:id="rId95"/>
    <p:sldId id="425" r:id="rId96"/>
    <p:sldId id="426" r:id="rId97"/>
    <p:sldId id="427" r:id="rId98"/>
    <p:sldId id="428" r:id="rId99"/>
    <p:sldId id="457" r:id="rId100"/>
    <p:sldId id="458" r:id="rId101"/>
    <p:sldId id="459" r:id="rId102"/>
    <p:sldId id="460" r:id="rId103"/>
    <p:sldId id="461" r:id="rId104"/>
    <p:sldId id="429" r:id="rId105"/>
    <p:sldId id="430" r:id="rId106"/>
    <p:sldId id="441" r:id="rId107"/>
    <p:sldId id="442" r:id="rId108"/>
    <p:sldId id="446" r:id="rId109"/>
    <p:sldId id="447" r:id="rId110"/>
    <p:sldId id="448" r:id="rId111"/>
    <p:sldId id="445" r:id="rId112"/>
    <p:sldId id="449" r:id="rId113"/>
    <p:sldId id="450" r:id="rId114"/>
    <p:sldId id="451" r:id="rId115"/>
    <p:sldId id="452" r:id="rId116"/>
    <p:sldId id="453" r:id="rId117"/>
    <p:sldId id="454" r:id="rId118"/>
    <p:sldId id="455" r:id="rId119"/>
    <p:sldId id="456" r:id="rId120"/>
    <p:sldId id="444" r:id="rId121"/>
    <p:sldId id="443" r:id="rId122"/>
    <p:sldId id="462" r:id="rId123"/>
    <p:sldId id="431" r:id="rId124"/>
    <p:sldId id="433" r:id="rId125"/>
    <p:sldId id="434" r:id="rId126"/>
    <p:sldId id="435" r:id="rId127"/>
    <p:sldId id="436" r:id="rId128"/>
    <p:sldId id="437" r:id="rId129"/>
    <p:sldId id="438" r:id="rId130"/>
    <p:sldId id="439" r:id="rId131"/>
    <p:sldId id="332" r:id="rId132"/>
    <p:sldId id="331"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A0A"/>
    <a:srgbClr val="2D91AF"/>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47" d="100"/>
          <a:sy n="147" d="100"/>
        </p:scale>
        <p:origin x="12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Pflug" userId="d18a1c211c17b0a1" providerId="LiveId" clId="{2044D724-3E37-4D5A-AD05-A58078394242}"/>
    <pc:docChg chg="modSld">
      <pc:chgData name="Kenny Pflug" userId="d18a1c211c17b0a1" providerId="LiveId" clId="{2044D724-3E37-4D5A-AD05-A58078394242}" dt="2018-01-03T13:47:08.975" v="450" actId="20577"/>
      <pc:docMkLst>
        <pc:docMk/>
      </pc:docMkLst>
      <pc:sldChg chg="addSp modSp modAnim">
        <pc:chgData name="Kenny Pflug" userId="d18a1c211c17b0a1" providerId="LiveId" clId="{2044D724-3E37-4D5A-AD05-A58078394242}" dt="2018-01-03T13:47:08.975" v="450" actId="20577"/>
        <pc:sldMkLst>
          <pc:docMk/>
          <pc:sldMk cId="205703207" sldId="350"/>
        </pc:sldMkLst>
        <pc:graphicFrameChg chg="add mod">
          <ac:chgData name="Kenny Pflug" userId="d18a1c211c17b0a1" providerId="LiveId" clId="{2044D724-3E37-4D5A-AD05-A58078394242}" dt="2018-01-03T13:47:08.975" v="450" actId="20577"/>
          <ac:graphicFrameMkLst>
            <pc:docMk/>
            <pc:sldMk cId="205703207" sldId="350"/>
            <ac:graphicFrameMk id="11" creationId="{48C39A15-FA46-4998-AB2E-D3E45437BD5D}"/>
          </ac:graphicFrameMkLst>
        </pc:graphicFrameChg>
      </pc:sldChg>
    </pc:docChg>
  </pc:docChgLst>
  <pc:docChgLst>
    <pc:chgData name="Kenny Pflug" userId="d18a1c211c17b0a1" providerId="LiveId" clId="{141187BF-B22B-4955-AC79-8FC39F55D662}"/>
    <pc:docChg chg="addSld delSld modSld">
      <pc:chgData name="Kenny Pflug" userId="d18a1c211c17b0a1" providerId="LiveId" clId="{141187BF-B22B-4955-AC79-8FC39F55D662}" dt="2018-01-03T16:20:40.391" v="11" actId="1076"/>
      <pc:docMkLst>
        <pc:docMk/>
      </pc:docMkLst>
      <pc:sldChg chg="addSp modSp add modAnim">
        <pc:chgData name="Kenny Pflug" userId="d18a1c211c17b0a1" providerId="LiveId" clId="{141187BF-B22B-4955-AC79-8FC39F55D662}" dt="2018-01-03T16:20:09.663" v="8" actId="1076"/>
        <pc:sldMkLst>
          <pc:docMk/>
          <pc:sldMk cId="2324461339" sldId="351"/>
        </pc:sldMkLst>
        <pc:grpChg chg="add mod">
          <ac:chgData name="Kenny Pflug" userId="d18a1c211c17b0a1" providerId="LiveId" clId="{141187BF-B22B-4955-AC79-8FC39F55D662}" dt="2018-01-03T16:20:09.663" v="8" actId="1076"/>
          <ac:grpSpMkLst>
            <pc:docMk/>
            <pc:sldMk cId="2324461339" sldId="351"/>
            <ac:grpSpMk id="22" creationId="{EBA922AC-2D82-47A1-8C14-E39153DDA404}"/>
          </ac:grpSpMkLst>
        </pc:grpChg>
      </pc:sldChg>
      <pc:sldChg chg="modSp add modTransition">
        <pc:chgData name="Kenny Pflug" userId="d18a1c211c17b0a1" providerId="LiveId" clId="{141187BF-B22B-4955-AC79-8FC39F55D662}" dt="2018-01-03T16:20:40.391" v="11" actId="1076"/>
        <pc:sldMkLst>
          <pc:docMk/>
          <pc:sldMk cId="2915494835" sldId="352"/>
        </pc:sldMkLst>
        <pc:grpChg chg="mod">
          <ac:chgData name="Kenny Pflug" userId="d18a1c211c17b0a1" providerId="LiveId" clId="{141187BF-B22B-4955-AC79-8FC39F55D662}" dt="2018-01-03T16:20:40.391" v="11" actId="1076"/>
          <ac:grpSpMkLst>
            <pc:docMk/>
            <pc:sldMk cId="2915494835" sldId="352"/>
            <ac:grpSpMk id="22" creationId="{EBA922AC-2D82-47A1-8C14-E39153DDA404}"/>
          </ac:grpSpMkLst>
        </pc:grpChg>
      </pc:sldChg>
    </pc:docChg>
  </pc:docChgLst>
  <pc:docChgLst>
    <pc:chgData name="Kenny Pflug" userId="d18a1c211c17b0a1" providerId="LiveId" clId="{E46853D3-60C4-4FD9-AA71-8ACECDEB2436}"/>
    <pc:docChg chg="undo custSel addSld delSld modSld sldOrd">
      <pc:chgData name="Kenny Pflug" userId="d18a1c211c17b0a1" providerId="LiveId" clId="{E46853D3-60C4-4FD9-AA71-8ACECDEB2436}" dt="2018-01-15T20:32:36.946" v="14536" actId="20577"/>
      <pc:docMkLst>
        <pc:docMk/>
      </pc:docMkLst>
      <pc:sldChg chg="modSp">
        <pc:chgData name="Kenny Pflug" userId="d18a1c211c17b0a1" providerId="LiveId" clId="{E46853D3-60C4-4FD9-AA71-8ACECDEB2436}" dt="2018-01-14T07:46:51.154" v="10276" actId="20577"/>
        <pc:sldMkLst>
          <pc:docMk/>
          <pc:sldMk cId="2620401250" sldId="256"/>
        </pc:sldMkLst>
        <pc:spChg chg="mod">
          <ac:chgData name="Kenny Pflug" userId="d18a1c211c17b0a1" providerId="LiveId" clId="{E46853D3-60C4-4FD9-AA71-8ACECDEB2436}" dt="2018-01-14T07:46:51.154" v="10276" actId="20577"/>
          <ac:spMkLst>
            <pc:docMk/>
            <pc:sldMk cId="2620401250" sldId="256"/>
            <ac:spMk id="2" creationId="{00000000-0000-0000-0000-000000000000}"/>
          </ac:spMkLst>
        </pc:spChg>
      </pc:sldChg>
      <pc:sldChg chg="modSp">
        <pc:chgData name="Kenny Pflug" userId="d18a1c211c17b0a1" providerId="LiveId" clId="{E46853D3-60C4-4FD9-AA71-8ACECDEB2436}" dt="2018-01-15T17:51:54.382" v="14129" actId="20577"/>
        <pc:sldMkLst>
          <pc:docMk/>
          <pc:sldMk cId="2519702169" sldId="257"/>
        </pc:sldMkLst>
        <pc:spChg chg="mod">
          <ac:chgData name="Kenny Pflug" userId="d18a1c211c17b0a1" providerId="LiveId" clId="{E46853D3-60C4-4FD9-AA71-8ACECDEB2436}" dt="2018-01-05T09:07:10.107" v="4200" actId="790"/>
          <ac:spMkLst>
            <pc:docMk/>
            <pc:sldMk cId="2519702169" sldId="257"/>
            <ac:spMk id="2" creationId="{00000000-0000-0000-0000-000000000000}"/>
          </ac:spMkLst>
        </pc:spChg>
        <pc:spChg chg="mod">
          <ac:chgData name="Kenny Pflug" userId="d18a1c211c17b0a1" providerId="LiveId" clId="{E46853D3-60C4-4FD9-AA71-8ACECDEB2436}" dt="2018-01-15T17:51:54.382" v="14129" actId="20577"/>
          <ac:spMkLst>
            <pc:docMk/>
            <pc:sldMk cId="2519702169" sldId="257"/>
            <ac:spMk id="3" creationId="{00000000-0000-0000-0000-000000000000}"/>
          </ac:spMkLst>
        </pc:spChg>
      </pc:sldChg>
      <pc:sldChg chg="modSp">
        <pc:chgData name="Kenny Pflug" userId="d18a1c211c17b0a1" providerId="LiveId" clId="{E46853D3-60C4-4FD9-AA71-8ACECDEB2436}" dt="2018-01-15T20:32:36.946" v="14536" actId="20577"/>
        <pc:sldMkLst>
          <pc:docMk/>
          <pc:sldMk cId="1617267930" sldId="332"/>
        </pc:sldMkLst>
        <pc:spChg chg="mod">
          <ac:chgData name="Kenny Pflug" userId="d18a1c211c17b0a1" providerId="LiveId" clId="{E46853D3-60C4-4FD9-AA71-8ACECDEB2436}" dt="2018-01-15T20:32:36.946" v="14536" actId="20577"/>
          <ac:spMkLst>
            <pc:docMk/>
            <pc:sldMk cId="1617267930" sldId="332"/>
            <ac:spMk id="3" creationId="{00000000-0000-0000-0000-000000000000}"/>
          </ac:spMkLst>
        </pc:spChg>
      </pc:sldChg>
      <pc:sldChg chg="modAnim">
        <pc:chgData name="Kenny Pflug" userId="d18a1c211c17b0a1" providerId="LiveId" clId="{E46853D3-60C4-4FD9-AA71-8ACECDEB2436}" dt="2018-01-04T16:20:57.886" v="2256" actId="1076"/>
        <pc:sldMkLst>
          <pc:docMk/>
          <pc:sldMk cId="1282021740" sldId="349"/>
        </pc:sldMkLst>
      </pc:sldChg>
      <pc:sldChg chg="modSp modAnim">
        <pc:chgData name="Kenny Pflug" userId="d18a1c211c17b0a1" providerId="LiveId" clId="{E46853D3-60C4-4FD9-AA71-8ACECDEB2436}" dt="2018-01-04T16:16:14.898" v="2182" actId="20577"/>
        <pc:sldMkLst>
          <pc:docMk/>
          <pc:sldMk cId="205703207" sldId="350"/>
        </pc:sldMkLst>
        <pc:spChg chg="mod">
          <ac:chgData name="Kenny Pflug" userId="d18a1c211c17b0a1" providerId="LiveId" clId="{E46853D3-60C4-4FD9-AA71-8ACECDEB2436}" dt="2018-01-04T16:16:14.898" v="2182" actId="20577"/>
          <ac:spMkLst>
            <pc:docMk/>
            <pc:sldMk cId="205703207" sldId="350"/>
            <ac:spMk id="7" creationId="{792D4449-04D7-4E6F-9BA7-ABC2EB7E7EC8}"/>
          </ac:spMkLst>
        </pc:spChg>
        <pc:graphicFrameChg chg="mod">
          <ac:chgData name="Kenny Pflug" userId="d18a1c211c17b0a1" providerId="LiveId" clId="{E46853D3-60C4-4FD9-AA71-8ACECDEB2436}" dt="2018-01-03T18:02:43.542" v="347" actId="20577"/>
          <ac:graphicFrameMkLst>
            <pc:docMk/>
            <pc:sldMk cId="205703207" sldId="350"/>
            <ac:graphicFrameMk id="11" creationId="{48C39A15-FA46-4998-AB2E-D3E45437BD5D}"/>
          </ac:graphicFrameMkLst>
        </pc:graphicFrameChg>
      </pc:sldChg>
      <pc:sldChg chg="modAnim">
        <pc:chgData name="Kenny Pflug" userId="d18a1c211c17b0a1" providerId="LiveId" clId="{E46853D3-60C4-4FD9-AA71-8ACECDEB2436}" dt="2018-01-04T16:14:33.718" v="2143" actId="1076"/>
        <pc:sldMkLst>
          <pc:docMk/>
          <pc:sldMk cId="2324461339" sldId="351"/>
        </pc:sldMkLst>
      </pc:sldChg>
      <pc:sldChg chg="addSp modSp modAnim">
        <pc:chgData name="Kenny Pflug" userId="d18a1c211c17b0a1" providerId="LiveId" clId="{E46853D3-60C4-4FD9-AA71-8ACECDEB2436}" dt="2018-01-04T16:14:37.610" v="2144" actId="1076"/>
        <pc:sldMkLst>
          <pc:docMk/>
          <pc:sldMk cId="2915494835" sldId="352"/>
        </pc:sldMkLst>
        <pc:picChg chg="add mod">
          <ac:chgData name="Kenny Pflug" userId="d18a1c211c17b0a1" providerId="LiveId" clId="{E46853D3-60C4-4FD9-AA71-8ACECDEB2436}" dt="2018-01-03T17:49:50.309" v="8" actId="1076"/>
          <ac:picMkLst>
            <pc:docMk/>
            <pc:sldMk cId="2915494835" sldId="352"/>
            <ac:picMk id="2" creationId="{45B6E63C-D600-434E-9A81-964AB0E45EB9}"/>
          </ac:picMkLst>
        </pc:picChg>
      </pc:sldChg>
      <pc:sldChg chg="addSp modSp add modAnim">
        <pc:chgData name="Kenny Pflug" userId="d18a1c211c17b0a1" providerId="LiveId" clId="{E46853D3-60C4-4FD9-AA71-8ACECDEB2436}" dt="2018-01-04T16:14:41.682" v="2145" actId="1076"/>
        <pc:sldMkLst>
          <pc:docMk/>
          <pc:sldMk cId="539530742" sldId="353"/>
        </pc:sldMkLst>
        <pc:picChg chg="add mod">
          <ac:chgData name="Kenny Pflug" userId="d18a1c211c17b0a1" providerId="LiveId" clId="{E46853D3-60C4-4FD9-AA71-8ACECDEB2436}" dt="2018-01-03T17:54:26.394" v="19" actId="20577"/>
          <ac:picMkLst>
            <pc:docMk/>
            <pc:sldMk cId="539530742" sldId="353"/>
            <ac:picMk id="9" creationId="{D8A4F76C-5E08-4BA9-A4C7-D9BAF5BC9578}"/>
          </ac:picMkLst>
        </pc:picChg>
        <pc:cxnChg chg="add mod">
          <ac:chgData name="Kenny Pflug" userId="d18a1c211c17b0a1" providerId="LiveId" clId="{E46853D3-60C4-4FD9-AA71-8ACECDEB2436}" dt="2018-01-03T17:53:15.354" v="14" actId="208"/>
          <ac:cxnSpMkLst>
            <pc:docMk/>
            <pc:sldMk cId="539530742" sldId="353"/>
            <ac:cxnSpMk id="7" creationId="{9E94DF18-286E-4108-B3FD-C6E892C2F51E}"/>
          </ac:cxnSpMkLst>
        </pc:cxnChg>
      </pc:sldChg>
      <pc:sldChg chg="modSp add modAnim">
        <pc:chgData name="Kenny Pflug" userId="d18a1c211c17b0a1" providerId="LiveId" clId="{E46853D3-60C4-4FD9-AA71-8ACECDEB2436}" dt="2018-01-04T16:14:45.243" v="2146" actId="1076"/>
        <pc:sldMkLst>
          <pc:docMk/>
          <pc:sldMk cId="3656299365" sldId="354"/>
        </pc:sldMkLst>
        <pc:grpChg chg="mod">
          <ac:chgData name="Kenny Pflug" userId="d18a1c211c17b0a1" providerId="LiveId" clId="{E46853D3-60C4-4FD9-AA71-8ACECDEB2436}" dt="2018-01-03T17:54:47.818" v="21" actId="20577"/>
          <ac:grpSpMkLst>
            <pc:docMk/>
            <pc:sldMk cId="3656299365" sldId="354"/>
            <ac:grpSpMk id="22" creationId="{EBA922AC-2D82-47A1-8C14-E39153DDA404}"/>
          </ac:grpSpMkLst>
        </pc:grpChg>
      </pc:sldChg>
      <pc:sldChg chg="delSp modSp add delAnim modAnim">
        <pc:chgData name="Kenny Pflug" userId="d18a1c211c17b0a1" providerId="LiveId" clId="{E46853D3-60C4-4FD9-AA71-8ACECDEB2436}" dt="2018-01-04T16:14:49.416" v="2147" actId="1076"/>
        <pc:sldMkLst>
          <pc:docMk/>
          <pc:sldMk cId="2991898521" sldId="355"/>
        </pc:sldMkLst>
        <pc:grpChg chg="del">
          <ac:chgData name="Kenny Pflug" userId="d18a1c211c17b0a1" providerId="LiveId" clId="{E46853D3-60C4-4FD9-AA71-8ACECDEB2436}" dt="2018-01-03T17:54:56.157" v="23" actId="478"/>
          <ac:grpSpMkLst>
            <pc:docMk/>
            <pc:sldMk cId="2991898521" sldId="355"/>
            <ac:grpSpMk id="19" creationId="{A434E2E5-31FD-4794-96CC-4418AD24C120}"/>
          </ac:grpSpMkLst>
        </pc:grpChg>
        <pc:grpChg chg="mod">
          <ac:chgData name="Kenny Pflug" userId="d18a1c211c17b0a1" providerId="LiveId" clId="{E46853D3-60C4-4FD9-AA71-8ACECDEB2436}" dt="2018-01-03T17:55:01.640" v="25" actId="1076"/>
          <ac:grpSpMkLst>
            <pc:docMk/>
            <pc:sldMk cId="2991898521" sldId="355"/>
            <ac:grpSpMk id="22" creationId="{EBA922AC-2D82-47A1-8C14-E39153DDA404}"/>
          </ac:grpSpMkLst>
        </pc:grpChg>
        <pc:picChg chg="del">
          <ac:chgData name="Kenny Pflug" userId="d18a1c211c17b0a1" providerId="LiveId" clId="{E46853D3-60C4-4FD9-AA71-8ACECDEB2436}" dt="2018-01-03T17:54:57.108" v="24" actId="478"/>
          <ac:picMkLst>
            <pc:docMk/>
            <pc:sldMk cId="2991898521" sldId="355"/>
            <ac:picMk id="2" creationId="{45B6E63C-D600-434E-9A81-964AB0E45EB9}"/>
          </ac:picMkLst>
        </pc:picChg>
        <pc:picChg chg="del">
          <ac:chgData name="Kenny Pflug" userId="d18a1c211c17b0a1" providerId="LiveId" clId="{E46853D3-60C4-4FD9-AA71-8ACECDEB2436}" dt="2018-01-03T17:55:03.401" v="26" actId="478"/>
          <ac:picMkLst>
            <pc:docMk/>
            <pc:sldMk cId="2991898521" sldId="355"/>
            <ac:picMk id="9" creationId="{D8A4F76C-5E08-4BA9-A4C7-D9BAF5BC9578}"/>
          </ac:picMkLst>
        </pc:picChg>
        <pc:cxnChg chg="del">
          <ac:chgData name="Kenny Pflug" userId="d18a1c211c17b0a1" providerId="LiveId" clId="{E46853D3-60C4-4FD9-AA71-8ACECDEB2436}" dt="2018-01-03T17:55:04.027" v="27" actId="478"/>
          <ac:cxnSpMkLst>
            <pc:docMk/>
            <pc:sldMk cId="2991898521" sldId="355"/>
            <ac:cxnSpMk id="7" creationId="{9E94DF18-286E-4108-B3FD-C6E892C2F51E}"/>
          </ac:cxnSpMkLst>
        </pc:cxnChg>
      </pc:sldChg>
      <pc:sldChg chg="addSp modSp add">
        <pc:chgData name="Kenny Pflug" userId="d18a1c211c17b0a1" providerId="LiveId" clId="{E46853D3-60C4-4FD9-AA71-8ACECDEB2436}" dt="2018-01-03T17:57:46.861" v="334" actId="20577"/>
        <pc:sldMkLst>
          <pc:docMk/>
          <pc:sldMk cId="1459995881" sldId="356"/>
        </pc:sldMkLst>
        <pc:spChg chg="add mod">
          <ac:chgData name="Kenny Pflug" userId="d18a1c211c17b0a1" providerId="LiveId" clId="{E46853D3-60C4-4FD9-AA71-8ACECDEB2436}" dt="2018-01-03T17:56:31.239" v="88" actId="20577"/>
          <ac:spMkLst>
            <pc:docMk/>
            <pc:sldMk cId="1459995881" sldId="356"/>
            <ac:spMk id="5" creationId="{91F66C38-0477-4F4F-8418-6567F9ADDF71}"/>
          </ac:spMkLst>
        </pc:spChg>
        <pc:spChg chg="add mod">
          <ac:chgData name="Kenny Pflug" userId="d18a1c211c17b0a1" providerId="LiveId" clId="{E46853D3-60C4-4FD9-AA71-8ACECDEB2436}" dt="2018-01-03T17:57:46.861" v="334" actId="20577"/>
          <ac:spMkLst>
            <pc:docMk/>
            <pc:sldMk cId="1459995881" sldId="356"/>
            <ac:spMk id="6" creationId="{70939627-056F-4563-B060-629E4623C467}"/>
          </ac:spMkLst>
        </pc:spChg>
      </pc:sldChg>
      <pc:sldChg chg="addSp delSp modSp add setFolMasterAnim modAnim">
        <pc:chgData name="Kenny Pflug" userId="d18a1c211c17b0a1" providerId="LiveId" clId="{E46853D3-60C4-4FD9-AA71-8ACECDEB2436}" dt="2018-01-14T17:21:09.637" v="14057" actId="20577"/>
        <pc:sldMkLst>
          <pc:docMk/>
          <pc:sldMk cId="4211286865" sldId="357"/>
        </pc:sldMkLst>
        <pc:spChg chg="del">
          <ac:chgData name="Kenny Pflug" userId="d18a1c211c17b0a1" providerId="LiveId" clId="{E46853D3-60C4-4FD9-AA71-8ACECDEB2436}" dt="2018-01-03T18:03:49.630" v="348" actId="20577"/>
          <ac:spMkLst>
            <pc:docMk/>
            <pc:sldMk cId="4211286865" sldId="357"/>
            <ac:spMk id="2" creationId="{A2A1F4B1-C4D5-44FD-AE0C-C133AA02AD82}"/>
          </ac:spMkLst>
        </pc:spChg>
        <pc:spChg chg="add del mod">
          <ac:chgData name="Kenny Pflug" userId="d18a1c211c17b0a1" providerId="LiveId" clId="{E46853D3-60C4-4FD9-AA71-8ACECDEB2436}" dt="2018-01-03T18:03:52.348" v="349" actId="20577"/>
          <ac:spMkLst>
            <pc:docMk/>
            <pc:sldMk cId="4211286865" sldId="357"/>
            <ac:spMk id="6" creationId="{461781D3-6DA3-4A87-A9AE-523BF7AD75A6}"/>
          </ac:spMkLst>
        </pc:spChg>
        <pc:spChg chg="add del mod">
          <ac:chgData name="Kenny Pflug" userId="d18a1c211c17b0a1" providerId="LiveId" clId="{E46853D3-60C4-4FD9-AA71-8ACECDEB2436}" dt="2018-01-03T18:03:52.348" v="349" actId="20577"/>
          <ac:spMkLst>
            <pc:docMk/>
            <pc:sldMk cId="4211286865" sldId="357"/>
            <ac:spMk id="7" creationId="{3ECD33DC-90C2-4B03-9770-F7D51E90473E}"/>
          </ac:spMkLst>
        </pc:spChg>
        <pc:spChg chg="add mod">
          <ac:chgData name="Kenny Pflug" userId="d18a1c211c17b0a1" providerId="LiveId" clId="{E46853D3-60C4-4FD9-AA71-8ACECDEB2436}" dt="2018-01-04T14:34:16.288" v="1460" actId="790"/>
          <ac:spMkLst>
            <pc:docMk/>
            <pc:sldMk cId="4211286865" sldId="357"/>
            <ac:spMk id="8" creationId="{297C795C-D3D7-4E41-A9E7-730986A179C1}"/>
          </ac:spMkLst>
        </pc:spChg>
        <pc:spChg chg="add mod">
          <ac:chgData name="Kenny Pflug" userId="d18a1c211c17b0a1" providerId="LiveId" clId="{E46853D3-60C4-4FD9-AA71-8ACECDEB2436}" dt="2018-01-13T10:16:06.739" v="7813" actId="20577"/>
          <ac:spMkLst>
            <pc:docMk/>
            <pc:sldMk cId="4211286865" sldId="357"/>
            <ac:spMk id="9" creationId="{F3BDBC87-957F-4B29-8A89-C0A0363F193B}"/>
          </ac:spMkLst>
        </pc:spChg>
      </pc:sldChg>
      <pc:sldChg chg="addSp delSp modSp add setFolMasterAnim modAnim">
        <pc:chgData name="Kenny Pflug" userId="d18a1c211c17b0a1" providerId="LiveId" clId="{E46853D3-60C4-4FD9-AA71-8ACECDEB2436}" dt="2018-01-15T19:56:35.804" v="14151" actId="20577"/>
        <pc:sldMkLst>
          <pc:docMk/>
          <pc:sldMk cId="2561996318" sldId="358"/>
        </pc:sldMkLst>
        <pc:spChg chg="add del mod">
          <ac:chgData name="Kenny Pflug" userId="d18a1c211c17b0a1" providerId="LiveId" clId="{E46853D3-60C4-4FD9-AA71-8ACECDEB2436}" dt="2018-01-04T14:09:59.561" v="561" actId="20577"/>
          <ac:spMkLst>
            <pc:docMk/>
            <pc:sldMk cId="2561996318" sldId="358"/>
            <ac:spMk id="2" creationId="{98187D30-992F-4CED-BBB6-B5C39FC06DAA}"/>
          </ac:spMkLst>
        </pc:spChg>
        <pc:spChg chg="del">
          <ac:chgData name="Kenny Pflug" userId="d18a1c211c17b0a1" providerId="LiveId" clId="{E46853D3-60C4-4FD9-AA71-8ACECDEB2436}" dt="2018-01-03T18:06:06.232" v="406" actId="20577"/>
          <ac:spMkLst>
            <pc:docMk/>
            <pc:sldMk cId="2561996318" sldId="358"/>
            <ac:spMk id="2" creationId="{603F8BFB-5286-4538-8A29-4AC2EA591965}"/>
          </ac:spMkLst>
        </pc:spChg>
        <pc:spChg chg="del">
          <ac:chgData name="Kenny Pflug" userId="d18a1c211c17b0a1" providerId="LiveId" clId="{E46853D3-60C4-4FD9-AA71-8ACECDEB2436}" dt="2018-01-03T18:06:06.232" v="406" actId="20577"/>
          <ac:spMkLst>
            <pc:docMk/>
            <pc:sldMk cId="2561996318" sldId="358"/>
            <ac:spMk id="3" creationId="{7FF280C3-A9D0-4BBE-8AAC-1A1764F6B923}"/>
          </ac:spMkLst>
        </pc:spChg>
        <pc:spChg chg="add del mod">
          <ac:chgData name="Kenny Pflug" userId="d18a1c211c17b0a1" providerId="LiveId" clId="{E46853D3-60C4-4FD9-AA71-8ACECDEB2436}" dt="2018-01-03T18:12:35.190" v="407" actId="20577"/>
          <ac:spMkLst>
            <pc:docMk/>
            <pc:sldMk cId="2561996318" sldId="358"/>
            <ac:spMk id="7" creationId="{CF112309-8A27-451F-BAAC-7A0076501BAE}"/>
          </ac:spMkLst>
        </pc:spChg>
        <pc:spChg chg="add del mod">
          <ac:chgData name="Kenny Pflug" userId="d18a1c211c17b0a1" providerId="LiveId" clId="{E46853D3-60C4-4FD9-AA71-8ACECDEB2436}" dt="2018-01-03T18:12:35.190" v="407" actId="20577"/>
          <ac:spMkLst>
            <pc:docMk/>
            <pc:sldMk cId="2561996318" sldId="358"/>
            <ac:spMk id="8" creationId="{07D3386C-34CA-4D69-A728-2A79820E87C4}"/>
          </ac:spMkLst>
        </pc:spChg>
        <pc:spChg chg="add del mod">
          <ac:chgData name="Kenny Pflug" userId="d18a1c211c17b0a1" providerId="LiveId" clId="{E46853D3-60C4-4FD9-AA71-8ACECDEB2436}" dt="2018-01-04T14:10:53.634" v="566" actId="20577"/>
          <ac:spMkLst>
            <pc:docMk/>
            <pc:sldMk cId="2561996318" sldId="358"/>
            <ac:spMk id="8" creationId="{7AC0AA88-C4AF-4534-B28D-6A056A7CEED7}"/>
          </ac:spMkLst>
        </pc:spChg>
        <pc:spChg chg="add mod">
          <ac:chgData name="Kenny Pflug" userId="d18a1c211c17b0a1" providerId="LiveId" clId="{E46853D3-60C4-4FD9-AA71-8ACECDEB2436}" dt="2018-01-04T14:37:11.543" v="1566" actId="20577"/>
          <ac:spMkLst>
            <pc:docMk/>
            <pc:sldMk cId="2561996318" sldId="358"/>
            <ac:spMk id="9" creationId="{BF7F8B9D-C6C3-4A77-B7AB-DF1E6A0DC38C}"/>
          </ac:spMkLst>
        </pc:spChg>
        <pc:spChg chg="add mod">
          <ac:chgData name="Kenny Pflug" userId="d18a1c211c17b0a1" providerId="LiveId" clId="{E46853D3-60C4-4FD9-AA71-8ACECDEB2436}" dt="2018-01-15T19:56:35.804" v="14151" actId="20577"/>
          <ac:spMkLst>
            <pc:docMk/>
            <pc:sldMk cId="2561996318" sldId="358"/>
            <ac:spMk id="10" creationId="{747F0B55-5BE1-4C71-A3A1-F747102E33D6}"/>
          </ac:spMkLst>
        </pc:spChg>
        <pc:spChg chg="add del mod">
          <ac:chgData name="Kenny Pflug" userId="d18a1c211c17b0a1" providerId="LiveId" clId="{E46853D3-60C4-4FD9-AA71-8ACECDEB2436}" dt="2018-01-03T18:12:52.908" v="408" actId="478"/>
          <ac:spMkLst>
            <pc:docMk/>
            <pc:sldMk cId="2561996318" sldId="358"/>
            <ac:spMk id="11" creationId="{933F20E3-880D-443C-8E7C-62FBAD18631C}"/>
          </ac:spMkLst>
        </pc:spChg>
        <pc:picChg chg="add del mod">
          <ac:chgData name="Kenny Pflug" userId="d18a1c211c17b0a1" providerId="LiveId" clId="{E46853D3-60C4-4FD9-AA71-8ACECDEB2436}" dt="2018-01-04T14:10:21.353" v="564" actId="478"/>
          <ac:picMkLst>
            <pc:docMk/>
            <pc:sldMk cId="2561996318" sldId="358"/>
            <ac:picMk id="3" creationId="{467EADEB-BC5C-4D17-B062-BDEDF0B4D4D2}"/>
          </ac:picMkLst>
        </pc:picChg>
        <pc:picChg chg="add mod">
          <ac:chgData name="Kenny Pflug" userId="d18a1c211c17b0a1" providerId="LiveId" clId="{E46853D3-60C4-4FD9-AA71-8ACECDEB2436}" dt="2018-01-04T14:11:00.566" v="578" actId="1035"/>
          <ac:picMkLst>
            <pc:docMk/>
            <pc:sldMk cId="2561996318" sldId="358"/>
            <ac:picMk id="11" creationId="{4ACBCB69-37BD-4FEE-93B4-B9E43C3859DE}"/>
          </ac:picMkLst>
        </pc:picChg>
      </pc:sldChg>
      <pc:sldChg chg="addSp delSp modSp add setFolMasterAnim modAnim">
        <pc:chgData name="Kenny Pflug" userId="d18a1c211c17b0a1" providerId="LiveId" clId="{E46853D3-60C4-4FD9-AA71-8ACECDEB2436}" dt="2018-01-14T13:11:30.650" v="13063" actId="113"/>
        <pc:sldMkLst>
          <pc:docMk/>
          <pc:sldMk cId="1411821305" sldId="359"/>
        </pc:sldMkLst>
        <pc:spChg chg="del">
          <ac:chgData name="Kenny Pflug" userId="d18a1c211c17b0a1" providerId="LiveId" clId="{E46853D3-60C4-4FD9-AA71-8ACECDEB2436}" dt="2018-01-04T14:43:18.637" v="1576" actId="20577"/>
          <ac:spMkLst>
            <pc:docMk/>
            <pc:sldMk cId="1411821305" sldId="359"/>
            <ac:spMk id="2" creationId="{9871D22B-5844-4F0A-97B5-639BDA536E6B}"/>
          </ac:spMkLst>
        </pc:spChg>
        <pc:spChg chg="del">
          <ac:chgData name="Kenny Pflug" userId="d18a1c211c17b0a1" providerId="LiveId" clId="{E46853D3-60C4-4FD9-AA71-8ACECDEB2436}" dt="2018-01-04T14:43:18.637" v="1576" actId="20577"/>
          <ac:spMkLst>
            <pc:docMk/>
            <pc:sldMk cId="1411821305" sldId="359"/>
            <ac:spMk id="3" creationId="{4B679DFA-CF5B-41E6-8744-6E64DC051BD2}"/>
          </ac:spMkLst>
        </pc:spChg>
        <pc:spChg chg="add mod">
          <ac:chgData name="Kenny Pflug" userId="d18a1c211c17b0a1" providerId="LiveId" clId="{E46853D3-60C4-4FD9-AA71-8ACECDEB2436}" dt="2018-01-04T14:43:26.235" v="1600" actId="20577"/>
          <ac:spMkLst>
            <pc:docMk/>
            <pc:sldMk cId="1411821305" sldId="359"/>
            <ac:spMk id="7" creationId="{3808D6E8-F2A2-4555-9D6D-90BCFD52481C}"/>
          </ac:spMkLst>
        </pc:spChg>
        <pc:spChg chg="add mod">
          <ac:chgData name="Kenny Pflug" userId="d18a1c211c17b0a1" providerId="LiveId" clId="{E46853D3-60C4-4FD9-AA71-8ACECDEB2436}" dt="2018-01-14T13:11:30.650" v="13063" actId="113"/>
          <ac:spMkLst>
            <pc:docMk/>
            <pc:sldMk cId="1411821305" sldId="359"/>
            <ac:spMk id="8" creationId="{6000BD0A-B010-441D-A384-BB84D38F825D}"/>
          </ac:spMkLst>
        </pc:spChg>
        <pc:spChg chg="add del mod">
          <ac:chgData name="Kenny Pflug" userId="d18a1c211c17b0a1" providerId="LiveId" clId="{E46853D3-60C4-4FD9-AA71-8ACECDEB2436}" dt="2018-01-04T14:44:19.387" v="1709" actId="931"/>
          <ac:spMkLst>
            <pc:docMk/>
            <pc:sldMk cId="1411821305" sldId="359"/>
            <ac:spMk id="9" creationId="{3250B23A-3742-478A-95CE-F95BB66C6C8B}"/>
          </ac:spMkLst>
        </pc:spChg>
        <pc:spChg chg="add del mod">
          <ac:chgData name="Kenny Pflug" userId="d18a1c211c17b0a1" providerId="LiveId" clId="{E46853D3-60C4-4FD9-AA71-8ACECDEB2436}" dt="2018-01-04T14:44:25.540" v="1712" actId="20577"/>
          <ac:spMkLst>
            <pc:docMk/>
            <pc:sldMk cId="1411821305" sldId="359"/>
            <ac:spMk id="12" creationId="{FA156EB6-7E40-48B4-8DAF-7EF762B700DB}"/>
          </ac:spMkLst>
        </pc:spChg>
        <pc:picChg chg="add mod">
          <ac:chgData name="Kenny Pflug" userId="d18a1c211c17b0a1" providerId="LiveId" clId="{E46853D3-60C4-4FD9-AA71-8ACECDEB2436}" dt="2018-01-04T14:44:19.387" v="1709" actId="931"/>
          <ac:picMkLst>
            <pc:docMk/>
            <pc:sldMk cId="1411821305" sldId="359"/>
            <ac:picMk id="11" creationId="{AB9E01B2-D2C3-42FF-8141-2981C5B89038}"/>
          </ac:picMkLst>
        </pc:picChg>
      </pc:sldChg>
      <pc:sldChg chg="addSp delSp modSp add">
        <pc:chgData name="Kenny Pflug" userId="d18a1c211c17b0a1" providerId="LiveId" clId="{E46853D3-60C4-4FD9-AA71-8ACECDEB2436}" dt="2018-01-05T07:36:15.135" v="3152" actId="20577"/>
        <pc:sldMkLst>
          <pc:docMk/>
          <pc:sldMk cId="524849431" sldId="360"/>
        </pc:sldMkLst>
        <pc:spChg chg="del">
          <ac:chgData name="Kenny Pflug" userId="d18a1c211c17b0a1" providerId="LiveId" clId="{E46853D3-60C4-4FD9-AA71-8ACECDEB2436}" dt="2018-01-04T14:47:58.316" v="1944" actId="790"/>
          <ac:spMkLst>
            <pc:docMk/>
            <pc:sldMk cId="524849431" sldId="360"/>
            <ac:spMk id="2" creationId="{60CA23F2-733D-4D69-A76F-CD18F62BFD50}"/>
          </ac:spMkLst>
        </pc:spChg>
        <pc:spChg chg="del">
          <ac:chgData name="Kenny Pflug" userId="d18a1c211c17b0a1" providerId="LiveId" clId="{E46853D3-60C4-4FD9-AA71-8ACECDEB2436}" dt="2018-01-04T14:47:58.316" v="1944" actId="790"/>
          <ac:spMkLst>
            <pc:docMk/>
            <pc:sldMk cId="524849431" sldId="360"/>
            <ac:spMk id="3" creationId="{0A37DC51-D093-4EA4-A34C-E2E91FCDECE3}"/>
          </ac:spMkLst>
        </pc:spChg>
        <pc:spChg chg="del">
          <ac:chgData name="Kenny Pflug" userId="d18a1c211c17b0a1" providerId="LiveId" clId="{E46853D3-60C4-4FD9-AA71-8ACECDEB2436}" dt="2018-01-04T14:47:58.316" v="1944" actId="790"/>
          <ac:spMkLst>
            <pc:docMk/>
            <pc:sldMk cId="524849431" sldId="360"/>
            <ac:spMk id="4" creationId="{09A0D8D3-A0DF-4D1D-92D5-24A1AEB88560}"/>
          </ac:spMkLst>
        </pc:spChg>
        <pc:spChg chg="add mod">
          <ac:chgData name="Kenny Pflug" userId="d18a1c211c17b0a1" providerId="LiveId" clId="{E46853D3-60C4-4FD9-AA71-8ACECDEB2436}" dt="2018-01-05T07:36:15.135" v="3152" actId="20577"/>
          <ac:spMkLst>
            <pc:docMk/>
            <pc:sldMk cId="524849431" sldId="360"/>
            <ac:spMk id="8" creationId="{0889B8BF-9080-44E9-B227-3542DBA288B6}"/>
          </ac:spMkLst>
        </pc:spChg>
        <pc:spChg chg="add mod">
          <ac:chgData name="Kenny Pflug" userId="d18a1c211c17b0a1" providerId="LiveId" clId="{E46853D3-60C4-4FD9-AA71-8ACECDEB2436}" dt="2018-01-04T14:47:58.316" v="1944" actId="790"/>
          <ac:spMkLst>
            <pc:docMk/>
            <pc:sldMk cId="524849431" sldId="360"/>
            <ac:spMk id="9" creationId="{4EB97AD4-B6C6-48A5-8383-562BFC80C5B2}"/>
          </ac:spMkLst>
        </pc:spChg>
      </pc:sldChg>
      <pc:sldChg chg="addSp delSp modSp add modAnim">
        <pc:chgData name="Kenny Pflug" userId="d18a1c211c17b0a1" providerId="LiveId" clId="{E46853D3-60C4-4FD9-AA71-8ACECDEB2436}" dt="2018-01-04T16:11:50.808" v="2118" actId="1076"/>
        <pc:sldMkLst>
          <pc:docMk/>
          <pc:sldMk cId="325167990" sldId="361"/>
        </pc:sldMkLst>
        <pc:spChg chg="del">
          <ac:chgData name="Kenny Pflug" userId="d18a1c211c17b0a1" providerId="LiveId" clId="{E46853D3-60C4-4FD9-AA71-8ACECDEB2436}" dt="2018-01-04T16:02:15.340" v="1961" actId="1076"/>
          <ac:spMkLst>
            <pc:docMk/>
            <pc:sldMk cId="325167990" sldId="361"/>
            <ac:spMk id="2" creationId="{7EA0E0FC-E4A7-4003-AFBB-8E95123EDE56}"/>
          </ac:spMkLst>
        </pc:spChg>
        <pc:spChg chg="del">
          <ac:chgData name="Kenny Pflug" userId="d18a1c211c17b0a1" providerId="LiveId" clId="{E46853D3-60C4-4FD9-AA71-8ACECDEB2436}" dt="2018-01-04T16:02:15.340" v="1961" actId="1076"/>
          <ac:spMkLst>
            <pc:docMk/>
            <pc:sldMk cId="325167990" sldId="361"/>
            <ac:spMk id="3" creationId="{3A95A901-5381-4E7A-8271-0DCABDB1E5D0}"/>
          </ac:spMkLst>
        </pc:spChg>
        <pc:spChg chg="del">
          <ac:chgData name="Kenny Pflug" userId="d18a1c211c17b0a1" providerId="LiveId" clId="{E46853D3-60C4-4FD9-AA71-8ACECDEB2436}" dt="2018-01-04T16:02:15.340" v="1961" actId="1076"/>
          <ac:spMkLst>
            <pc:docMk/>
            <pc:sldMk cId="325167990" sldId="361"/>
            <ac:spMk id="4" creationId="{42C1E1BA-63B3-4BC6-9276-23A0D140D86F}"/>
          </ac:spMkLst>
        </pc:spChg>
        <pc:spChg chg="add mod">
          <ac:chgData name="Kenny Pflug" userId="d18a1c211c17b0a1" providerId="LiveId" clId="{E46853D3-60C4-4FD9-AA71-8ACECDEB2436}" dt="2018-01-04T16:05:33.534" v="2047" actId="790"/>
          <ac:spMkLst>
            <pc:docMk/>
            <pc:sldMk cId="325167990" sldId="361"/>
            <ac:spMk id="8" creationId="{1E1561C3-F54B-400F-8B67-1BC91B74EAED}"/>
          </ac:spMkLst>
        </pc:spChg>
        <pc:spChg chg="add del mod">
          <ac:chgData name="Kenny Pflug" userId="d18a1c211c17b0a1" providerId="LiveId" clId="{E46853D3-60C4-4FD9-AA71-8ACECDEB2436}" dt="2018-01-04T16:05:40.319" v="2048" actId="478"/>
          <ac:spMkLst>
            <pc:docMk/>
            <pc:sldMk cId="325167990" sldId="361"/>
            <ac:spMk id="9" creationId="{A46CCE85-4A39-4FB5-B388-772DD8C962B6}"/>
          </ac:spMkLst>
        </pc:spChg>
        <pc:spChg chg="add mod topLvl">
          <ac:chgData name="Kenny Pflug" userId="d18a1c211c17b0a1" providerId="LiveId" clId="{E46853D3-60C4-4FD9-AA71-8ACECDEB2436}" dt="2018-01-04T16:10:43.232" v="2111" actId="165"/>
          <ac:spMkLst>
            <pc:docMk/>
            <pc:sldMk cId="325167990" sldId="361"/>
            <ac:spMk id="10" creationId="{36AF4210-8E99-4A90-90B8-BF8FF0FD0D20}"/>
          </ac:spMkLst>
        </pc:spChg>
        <pc:spChg chg="add mod topLvl">
          <ac:chgData name="Kenny Pflug" userId="d18a1c211c17b0a1" providerId="LiveId" clId="{E46853D3-60C4-4FD9-AA71-8ACECDEB2436}" dt="2018-01-04T16:10:43.232" v="2111" actId="165"/>
          <ac:spMkLst>
            <pc:docMk/>
            <pc:sldMk cId="325167990" sldId="361"/>
            <ac:spMk id="11" creationId="{770606DB-F3C7-463B-BE38-2D810EDE67A1}"/>
          </ac:spMkLst>
        </pc:spChg>
        <pc:spChg chg="add mod topLvl">
          <ac:chgData name="Kenny Pflug" userId="d18a1c211c17b0a1" providerId="LiveId" clId="{E46853D3-60C4-4FD9-AA71-8ACECDEB2436}" dt="2018-01-04T16:10:43.232" v="2111" actId="165"/>
          <ac:spMkLst>
            <pc:docMk/>
            <pc:sldMk cId="325167990" sldId="361"/>
            <ac:spMk id="12" creationId="{41BE8D50-30CA-447F-902A-11ECE20E71B1}"/>
          </ac:spMkLst>
        </pc:spChg>
        <pc:spChg chg="add del mod">
          <ac:chgData name="Kenny Pflug" userId="d18a1c211c17b0a1" providerId="LiveId" clId="{E46853D3-60C4-4FD9-AA71-8ACECDEB2436}" dt="2018-01-04T16:08:07.885" v="2080" actId="478"/>
          <ac:spMkLst>
            <pc:docMk/>
            <pc:sldMk cId="325167990" sldId="361"/>
            <ac:spMk id="17" creationId="{1422824B-4A18-4792-9033-03954340BBB2}"/>
          </ac:spMkLst>
        </pc:spChg>
        <pc:spChg chg="add mod topLvl">
          <ac:chgData name="Kenny Pflug" userId="d18a1c211c17b0a1" providerId="LiveId" clId="{E46853D3-60C4-4FD9-AA71-8ACECDEB2436}" dt="2018-01-04T16:10:43.232" v="2111" actId="165"/>
          <ac:spMkLst>
            <pc:docMk/>
            <pc:sldMk cId="325167990" sldId="361"/>
            <ac:spMk id="20" creationId="{2AB77AF1-7404-449B-A50F-5944D40F0B03}"/>
          </ac:spMkLst>
        </pc:spChg>
        <pc:spChg chg="add del mod">
          <ac:chgData name="Kenny Pflug" userId="d18a1c211c17b0a1" providerId="LiveId" clId="{E46853D3-60C4-4FD9-AA71-8ACECDEB2436}" dt="2018-01-04T16:07:50.049" v="2078" actId="478"/>
          <ac:spMkLst>
            <pc:docMk/>
            <pc:sldMk cId="325167990" sldId="361"/>
            <ac:spMk id="22" creationId="{4D7A463D-DF2B-49D7-A414-6DE1E757140A}"/>
          </ac:spMkLst>
        </pc:spChg>
        <pc:spChg chg="add del mod">
          <ac:chgData name="Kenny Pflug" userId="d18a1c211c17b0a1" providerId="LiveId" clId="{E46853D3-60C4-4FD9-AA71-8ACECDEB2436}" dt="2018-01-04T16:07:49.638" v="2077" actId="478"/>
          <ac:spMkLst>
            <pc:docMk/>
            <pc:sldMk cId="325167990" sldId="361"/>
            <ac:spMk id="23" creationId="{C488C066-0621-4A0B-8970-ABF3B7323241}"/>
          </ac:spMkLst>
        </pc:spChg>
        <pc:spChg chg="add mod topLvl">
          <ac:chgData name="Kenny Pflug" userId="d18a1c211c17b0a1" providerId="LiveId" clId="{E46853D3-60C4-4FD9-AA71-8ACECDEB2436}" dt="2018-01-04T16:10:43.232" v="2111" actId="165"/>
          <ac:spMkLst>
            <pc:docMk/>
            <pc:sldMk cId="325167990" sldId="361"/>
            <ac:spMk id="24" creationId="{E17B9B88-E456-4F48-968C-72DC9C281B2F}"/>
          </ac:spMkLst>
        </pc:spChg>
        <pc:spChg chg="add del mod">
          <ac:chgData name="Kenny Pflug" userId="d18a1c211c17b0a1" providerId="LiveId" clId="{E46853D3-60C4-4FD9-AA71-8ACECDEB2436}" dt="2018-01-04T16:08:34.359" v="2088" actId="478"/>
          <ac:spMkLst>
            <pc:docMk/>
            <pc:sldMk cId="325167990" sldId="361"/>
            <ac:spMk id="28" creationId="{237D74D6-F1CE-4E16-A6AC-463CD70F91F3}"/>
          </ac:spMkLst>
        </pc:spChg>
        <pc:spChg chg="add mod topLvl">
          <ac:chgData name="Kenny Pflug" userId="d18a1c211c17b0a1" providerId="LiveId" clId="{E46853D3-60C4-4FD9-AA71-8ACECDEB2436}" dt="2018-01-04T16:10:43.232" v="2111" actId="165"/>
          <ac:spMkLst>
            <pc:docMk/>
            <pc:sldMk cId="325167990" sldId="361"/>
            <ac:spMk id="29" creationId="{D151B054-30A7-46E2-AC5E-62AD6A7CE864}"/>
          </ac:spMkLst>
        </pc:spChg>
        <pc:grpChg chg="add del mod">
          <ac:chgData name="Kenny Pflug" userId="d18a1c211c17b0a1" providerId="LiveId" clId="{E46853D3-60C4-4FD9-AA71-8ACECDEB2436}" dt="2018-01-04T16:10:43.232" v="2111" actId="165"/>
          <ac:grpSpMkLst>
            <pc:docMk/>
            <pc:sldMk cId="325167990" sldId="361"/>
            <ac:grpSpMk id="36" creationId="{FE2F0D28-6BDE-4538-9517-A23CD97572FF}"/>
          </ac:grpSpMkLst>
        </pc:grpChg>
        <pc:cxnChg chg="add del mod topLvl">
          <ac:chgData name="Kenny Pflug" userId="d18a1c211c17b0a1" providerId="LiveId" clId="{E46853D3-60C4-4FD9-AA71-8ACECDEB2436}" dt="2018-01-04T16:11:09.621" v="2112" actId="1582"/>
          <ac:cxnSpMkLst>
            <pc:docMk/>
            <pc:sldMk cId="325167990" sldId="361"/>
            <ac:cxnSpMk id="14" creationId="{8ED0F79B-1CBE-47DC-B46A-EA8F9E51DB3A}"/>
          </ac:cxnSpMkLst>
        </pc:cxnChg>
        <pc:cxnChg chg="add del mod topLvl">
          <ac:chgData name="Kenny Pflug" userId="d18a1c211c17b0a1" providerId="LiveId" clId="{E46853D3-60C4-4FD9-AA71-8ACECDEB2436}" dt="2018-01-04T16:11:09.621" v="2112" actId="1582"/>
          <ac:cxnSpMkLst>
            <pc:docMk/>
            <pc:sldMk cId="325167990" sldId="361"/>
            <ac:cxnSpMk id="16" creationId="{0FEBA298-C390-4648-8DE4-E2FA8BE36D31}"/>
          </ac:cxnSpMkLst>
        </pc:cxnChg>
        <pc:cxnChg chg="add mod topLvl">
          <ac:chgData name="Kenny Pflug" userId="d18a1c211c17b0a1" providerId="LiveId" clId="{E46853D3-60C4-4FD9-AA71-8ACECDEB2436}" dt="2018-01-04T16:11:09.621" v="2112" actId="1582"/>
          <ac:cxnSpMkLst>
            <pc:docMk/>
            <pc:sldMk cId="325167990" sldId="361"/>
            <ac:cxnSpMk id="19" creationId="{921CA272-250E-4D11-90E4-5B83BD80F698}"/>
          </ac:cxnSpMkLst>
        </pc:cxnChg>
        <pc:cxnChg chg="add del mod">
          <ac:chgData name="Kenny Pflug" userId="d18a1c211c17b0a1" providerId="LiveId" clId="{E46853D3-60C4-4FD9-AA71-8ACECDEB2436}" dt="2018-01-04T16:08:10.492" v="2081" actId="478"/>
          <ac:cxnSpMkLst>
            <pc:docMk/>
            <pc:sldMk cId="325167990" sldId="361"/>
            <ac:cxnSpMk id="26" creationId="{E083B06B-F6C9-49B5-B36D-8178643CD7DA}"/>
          </ac:cxnSpMkLst>
        </pc:cxnChg>
        <pc:cxnChg chg="add del mod topLvl">
          <ac:chgData name="Kenny Pflug" userId="d18a1c211c17b0a1" providerId="LiveId" clId="{E46853D3-60C4-4FD9-AA71-8ACECDEB2436}" dt="2018-01-04T16:11:09.621" v="2112" actId="1582"/>
          <ac:cxnSpMkLst>
            <pc:docMk/>
            <pc:sldMk cId="325167990" sldId="361"/>
            <ac:cxnSpMk id="31" creationId="{0991DEB5-4797-49C6-9498-B1EE308EB307}"/>
          </ac:cxnSpMkLst>
        </pc:cxnChg>
        <pc:cxnChg chg="add mod topLvl">
          <ac:chgData name="Kenny Pflug" userId="d18a1c211c17b0a1" providerId="LiveId" clId="{E46853D3-60C4-4FD9-AA71-8ACECDEB2436}" dt="2018-01-04T16:11:09.621" v="2112" actId="1582"/>
          <ac:cxnSpMkLst>
            <pc:docMk/>
            <pc:sldMk cId="325167990" sldId="361"/>
            <ac:cxnSpMk id="33" creationId="{94C390F6-FD3F-440D-B195-17A2A9145F04}"/>
          </ac:cxnSpMkLst>
        </pc:cxnChg>
        <pc:cxnChg chg="add mod topLvl">
          <ac:chgData name="Kenny Pflug" userId="d18a1c211c17b0a1" providerId="LiveId" clId="{E46853D3-60C4-4FD9-AA71-8ACECDEB2436}" dt="2018-01-04T16:11:09.621" v="2112" actId="1582"/>
          <ac:cxnSpMkLst>
            <pc:docMk/>
            <pc:sldMk cId="325167990" sldId="361"/>
            <ac:cxnSpMk id="35" creationId="{2135C6C3-5D00-4C27-99F1-56F9D95E87C6}"/>
          </ac:cxnSpMkLst>
        </pc:cxnChg>
      </pc:sldChg>
      <pc:sldChg chg="addSp delSp modSp add modAnim">
        <pc:chgData name="Kenny Pflug" userId="d18a1c211c17b0a1" providerId="LiveId" clId="{E46853D3-60C4-4FD9-AA71-8ACECDEB2436}" dt="2018-01-04T16:24:35.721" v="2270" actId="478"/>
        <pc:sldMkLst>
          <pc:docMk/>
          <pc:sldMk cId="299426326" sldId="362"/>
        </pc:sldMkLst>
        <pc:spChg chg="del">
          <ac:chgData name="Kenny Pflug" userId="d18a1c211c17b0a1" providerId="LiveId" clId="{E46853D3-60C4-4FD9-AA71-8ACECDEB2436}" dt="2018-01-04T16:12:55.852" v="2142" actId="478"/>
          <ac:spMkLst>
            <pc:docMk/>
            <pc:sldMk cId="299426326" sldId="362"/>
            <ac:spMk id="2" creationId="{86B9C4DF-6A49-4726-BB61-0564F854FCA9}"/>
          </ac:spMkLst>
        </pc:spChg>
        <pc:spChg chg="del">
          <ac:chgData name="Kenny Pflug" userId="d18a1c211c17b0a1" providerId="LiveId" clId="{E46853D3-60C4-4FD9-AA71-8ACECDEB2436}" dt="2018-01-04T16:12:55.852" v="2142" actId="478"/>
          <ac:spMkLst>
            <pc:docMk/>
            <pc:sldMk cId="299426326" sldId="362"/>
            <ac:spMk id="3" creationId="{4D450602-E093-41C1-9D04-B705A3A2D07B}"/>
          </ac:spMkLst>
        </pc:spChg>
        <pc:spChg chg="add mod">
          <ac:chgData name="Kenny Pflug" userId="d18a1c211c17b0a1" providerId="LiveId" clId="{E46853D3-60C4-4FD9-AA71-8ACECDEB2436}" dt="2018-01-04T16:22:05.041" v="2258" actId="1076"/>
          <ac:spMkLst>
            <pc:docMk/>
            <pc:sldMk cId="299426326" sldId="362"/>
            <ac:spMk id="8" creationId="{BC425FCF-3A54-428A-A623-875E06B7D75C}"/>
          </ac:spMkLst>
        </pc:spChg>
        <pc:spChg chg="add del mod">
          <ac:chgData name="Kenny Pflug" userId="d18a1c211c17b0a1" providerId="LiveId" clId="{E46853D3-60C4-4FD9-AA71-8ACECDEB2436}" dt="2018-01-04T16:24:00.859" v="2266" actId="478"/>
          <ac:spMkLst>
            <pc:docMk/>
            <pc:sldMk cId="299426326" sldId="362"/>
            <ac:spMk id="12" creationId="{1360807C-480C-45E8-B27A-75CE0796B3B4}"/>
          </ac:spMkLst>
        </pc:spChg>
        <pc:spChg chg="add del mod">
          <ac:chgData name="Kenny Pflug" userId="d18a1c211c17b0a1" providerId="LiveId" clId="{E46853D3-60C4-4FD9-AA71-8ACECDEB2436}" dt="2018-01-04T16:24:35.721" v="2270" actId="478"/>
          <ac:spMkLst>
            <pc:docMk/>
            <pc:sldMk cId="299426326" sldId="362"/>
            <ac:spMk id="13" creationId="{B5EA7A3D-C516-4E85-B0E4-4805B6B42FD1}"/>
          </ac:spMkLst>
        </pc:spChg>
        <pc:spChg chg="add del mod">
          <ac:chgData name="Kenny Pflug" userId="d18a1c211c17b0a1" providerId="LiveId" clId="{E46853D3-60C4-4FD9-AA71-8ACECDEB2436}" dt="2018-01-04T16:24:35.721" v="2270" actId="478"/>
          <ac:spMkLst>
            <pc:docMk/>
            <pc:sldMk cId="299426326" sldId="362"/>
            <ac:spMk id="14" creationId="{81489E6A-87D7-4E97-B477-90AB976AAFC8}"/>
          </ac:spMkLst>
        </pc:spChg>
        <pc:picChg chg="add mod">
          <ac:chgData name="Kenny Pflug" userId="d18a1c211c17b0a1" providerId="LiveId" clId="{E46853D3-60C4-4FD9-AA71-8ACECDEB2436}" dt="2018-01-04T16:22:05.041" v="2258" actId="1076"/>
          <ac:picMkLst>
            <pc:docMk/>
            <pc:sldMk cId="299426326" sldId="362"/>
            <ac:picMk id="7" creationId="{FD9ABFFF-1D3B-4C59-AC91-98A1AE72A2B8}"/>
          </ac:picMkLst>
        </pc:picChg>
        <pc:picChg chg="add mod">
          <ac:chgData name="Kenny Pflug" userId="d18a1c211c17b0a1" providerId="LiveId" clId="{E46853D3-60C4-4FD9-AA71-8ACECDEB2436}" dt="2018-01-04T16:22:20.334" v="2260" actId="1076"/>
          <ac:picMkLst>
            <pc:docMk/>
            <pc:sldMk cId="299426326" sldId="362"/>
            <ac:picMk id="9" creationId="{08ED5D30-D678-4B6C-9869-1707928E897C}"/>
          </ac:picMkLst>
        </pc:picChg>
        <pc:picChg chg="add mod">
          <ac:chgData name="Kenny Pflug" userId="d18a1c211c17b0a1" providerId="LiveId" clId="{E46853D3-60C4-4FD9-AA71-8ACECDEB2436}" dt="2018-01-04T16:24:00.575" v="2264" actId="1076"/>
          <ac:picMkLst>
            <pc:docMk/>
            <pc:sldMk cId="299426326" sldId="362"/>
            <ac:picMk id="11" creationId="{7B5E6C8D-89A1-4108-89E0-8C57BF8DDD93}"/>
          </ac:picMkLst>
        </pc:picChg>
        <pc:cxnChg chg="add del mod">
          <ac:chgData name="Kenny Pflug" userId="d18a1c211c17b0a1" providerId="LiveId" clId="{E46853D3-60C4-4FD9-AA71-8ACECDEB2436}" dt="2018-01-04T16:24:35.721" v="2270" actId="478"/>
          <ac:cxnSpMkLst>
            <pc:docMk/>
            <pc:sldMk cId="299426326" sldId="362"/>
            <ac:cxnSpMk id="15" creationId="{6E769FBC-63E6-4D4C-B442-10820322B1DC}"/>
          </ac:cxnSpMkLst>
        </pc:cxnChg>
      </pc:sldChg>
      <pc:sldChg chg="addSp modSp add modTransition modAnim">
        <pc:chgData name="Kenny Pflug" userId="d18a1c211c17b0a1" providerId="LiveId" clId="{E46853D3-60C4-4FD9-AA71-8ACECDEB2436}" dt="2018-01-04T16:26:07.137" v="2279" actId="1076"/>
        <pc:sldMkLst>
          <pc:docMk/>
          <pc:sldMk cId="2995744949" sldId="363"/>
        </pc:sldMkLst>
        <pc:spChg chg="add mod">
          <ac:chgData name="Kenny Pflug" userId="d18a1c211c17b0a1" providerId="LiveId" clId="{E46853D3-60C4-4FD9-AA71-8ACECDEB2436}" dt="2018-01-04T16:24:56.228" v="2276" actId="164"/>
          <ac:spMkLst>
            <pc:docMk/>
            <pc:sldMk cId="2995744949" sldId="363"/>
            <ac:spMk id="10" creationId="{B288FA44-82BD-48CF-967A-EDF2216ED7D4}"/>
          </ac:spMkLst>
        </pc:spChg>
        <pc:spChg chg="add mod">
          <ac:chgData name="Kenny Pflug" userId="d18a1c211c17b0a1" providerId="LiveId" clId="{E46853D3-60C4-4FD9-AA71-8ACECDEB2436}" dt="2018-01-04T16:24:56.228" v="2276" actId="164"/>
          <ac:spMkLst>
            <pc:docMk/>
            <pc:sldMk cId="2995744949" sldId="363"/>
            <ac:spMk id="12" creationId="{2658A37E-32FF-4DDF-9237-30191846068F}"/>
          </ac:spMkLst>
        </pc:spChg>
        <pc:grpChg chg="add mod">
          <ac:chgData name="Kenny Pflug" userId="d18a1c211c17b0a1" providerId="LiveId" clId="{E46853D3-60C4-4FD9-AA71-8ACECDEB2436}" dt="2018-01-04T16:25:01.888" v="2277" actId="1076"/>
          <ac:grpSpMkLst>
            <pc:docMk/>
            <pc:sldMk cId="2995744949" sldId="363"/>
            <ac:grpSpMk id="2" creationId="{A6CE67A1-CB06-47DC-987F-100531A2F581}"/>
          </ac:grpSpMkLst>
        </pc:grpChg>
        <pc:grpChg chg="add mod">
          <ac:chgData name="Kenny Pflug" userId="d18a1c211c17b0a1" providerId="LiveId" clId="{E46853D3-60C4-4FD9-AA71-8ACECDEB2436}" dt="2018-01-04T16:26:07.137" v="2279" actId="1076"/>
          <ac:grpSpMkLst>
            <pc:docMk/>
            <pc:sldMk cId="2995744949" sldId="363"/>
            <ac:grpSpMk id="14" creationId="{18BA63D3-AEE6-4440-81C0-0BF0B785D6F4}"/>
          </ac:grpSpMkLst>
        </pc:grpChg>
        <pc:cxnChg chg="add mod">
          <ac:chgData name="Kenny Pflug" userId="d18a1c211c17b0a1" providerId="LiveId" clId="{E46853D3-60C4-4FD9-AA71-8ACECDEB2436}" dt="2018-01-04T16:24:56.228" v="2276" actId="164"/>
          <ac:cxnSpMkLst>
            <pc:docMk/>
            <pc:sldMk cId="2995744949" sldId="363"/>
            <ac:cxnSpMk id="13" creationId="{09CE44F9-60B5-4C3D-9ABB-568ACDAE87D0}"/>
          </ac:cxnSpMkLst>
        </pc:cxnChg>
      </pc:sldChg>
      <pc:sldChg chg="addSp delSp modSp add">
        <pc:chgData name="Kenny Pflug" userId="d18a1c211c17b0a1" providerId="LiveId" clId="{E46853D3-60C4-4FD9-AA71-8ACECDEB2436}" dt="2018-01-04T16:31:57.642" v="2341" actId="478"/>
        <pc:sldMkLst>
          <pc:docMk/>
          <pc:sldMk cId="2197106952" sldId="364"/>
        </pc:sldMkLst>
        <pc:spChg chg="add del mod">
          <ac:chgData name="Kenny Pflug" userId="d18a1c211c17b0a1" providerId="LiveId" clId="{E46853D3-60C4-4FD9-AA71-8ACECDEB2436}" dt="2018-01-04T16:29:47.143" v="2310" actId="478"/>
          <ac:spMkLst>
            <pc:docMk/>
            <pc:sldMk cId="2197106952" sldId="364"/>
            <ac:spMk id="3" creationId="{06D7E3D5-C762-49B3-A383-A81F0FA98CFE}"/>
          </ac:spMkLst>
        </pc:spChg>
        <pc:spChg chg="add del mod">
          <ac:chgData name="Kenny Pflug" userId="d18a1c211c17b0a1" providerId="LiveId" clId="{E46853D3-60C4-4FD9-AA71-8ACECDEB2436}" dt="2018-01-04T16:31:57.642" v="2341" actId="478"/>
          <ac:spMkLst>
            <pc:docMk/>
            <pc:sldMk cId="2197106952" sldId="364"/>
            <ac:spMk id="18" creationId="{F4120F88-D120-442B-AD87-2EC69BF4D6AE}"/>
          </ac:spMkLst>
        </pc:spChg>
        <pc:spChg chg="add del">
          <ac:chgData name="Kenny Pflug" userId="d18a1c211c17b0a1" providerId="LiveId" clId="{E46853D3-60C4-4FD9-AA71-8ACECDEB2436}" dt="2018-01-04T16:30:33.743" v="2324" actId="478"/>
          <ac:spMkLst>
            <pc:docMk/>
            <pc:sldMk cId="2197106952" sldId="364"/>
            <ac:spMk id="19" creationId="{B8707218-BA77-484F-8750-00DA27910D7F}"/>
          </ac:spMkLst>
        </pc:spChg>
        <pc:spChg chg="add">
          <ac:chgData name="Kenny Pflug" userId="d18a1c211c17b0a1" providerId="LiveId" clId="{E46853D3-60C4-4FD9-AA71-8ACECDEB2436}" dt="2018-01-04T16:31:56.514" v="2340" actId="478"/>
          <ac:spMkLst>
            <pc:docMk/>
            <pc:sldMk cId="2197106952" sldId="364"/>
            <ac:spMk id="20" creationId="{85C9404B-F113-43B8-8FCB-36E93E147AB6}"/>
          </ac:spMkLst>
        </pc:spChg>
        <pc:grpChg chg="mod">
          <ac:chgData name="Kenny Pflug" userId="d18a1c211c17b0a1" providerId="LiveId" clId="{E46853D3-60C4-4FD9-AA71-8ACECDEB2436}" dt="2018-01-04T16:26:52.823" v="2281" actId="1076"/>
          <ac:grpSpMkLst>
            <pc:docMk/>
            <pc:sldMk cId="2197106952" sldId="364"/>
            <ac:grpSpMk id="14" creationId="{18BA63D3-AEE6-4440-81C0-0BF0B785D6F4}"/>
          </ac:grpSpMkLst>
        </pc:grpChg>
      </pc:sldChg>
      <pc:sldChg chg="addSp delSp modSp add">
        <pc:chgData name="Kenny Pflug" userId="d18a1c211c17b0a1" providerId="LiveId" clId="{E46853D3-60C4-4FD9-AA71-8ACECDEB2436}" dt="2018-01-04T16:54:40.809" v="2496" actId="1076"/>
        <pc:sldMkLst>
          <pc:docMk/>
          <pc:sldMk cId="3544165989" sldId="365"/>
        </pc:sldMkLst>
        <pc:spChg chg="mod topLvl">
          <ac:chgData name="Kenny Pflug" userId="d18a1c211c17b0a1" providerId="LiveId" clId="{E46853D3-60C4-4FD9-AA71-8ACECDEB2436}" dt="2018-01-04T16:31:16.012" v="2331" actId="165"/>
          <ac:spMkLst>
            <pc:docMk/>
            <pc:sldMk cId="3544165989" sldId="365"/>
            <ac:spMk id="10" creationId="{B288FA44-82BD-48CF-967A-EDF2216ED7D4}"/>
          </ac:spMkLst>
        </pc:spChg>
        <pc:spChg chg="mod topLvl">
          <ac:chgData name="Kenny Pflug" userId="d18a1c211c17b0a1" providerId="LiveId" clId="{E46853D3-60C4-4FD9-AA71-8ACECDEB2436}" dt="2018-01-04T16:31:16.012" v="2331" actId="165"/>
          <ac:spMkLst>
            <pc:docMk/>
            <pc:sldMk cId="3544165989" sldId="365"/>
            <ac:spMk id="12" creationId="{2658A37E-32FF-4DDF-9237-30191846068F}"/>
          </ac:spMkLst>
        </pc:spChg>
        <pc:spChg chg="mod">
          <ac:chgData name="Kenny Pflug" userId="d18a1c211c17b0a1" providerId="LiveId" clId="{E46853D3-60C4-4FD9-AA71-8ACECDEB2436}" dt="2018-01-04T16:31:48.370" v="2339" actId="1076"/>
          <ac:spMkLst>
            <pc:docMk/>
            <pc:sldMk cId="3544165989" sldId="365"/>
            <ac:spMk id="18" creationId="{F4120F88-D120-442B-AD87-2EC69BF4D6AE}"/>
          </ac:spMkLst>
        </pc:spChg>
        <pc:spChg chg="add mod">
          <ac:chgData name="Kenny Pflug" userId="d18a1c211c17b0a1" providerId="LiveId" clId="{E46853D3-60C4-4FD9-AA71-8ACECDEB2436}" dt="2018-01-04T16:32:27.785" v="2351" actId="13822"/>
          <ac:spMkLst>
            <pc:docMk/>
            <pc:sldMk cId="3544165989" sldId="365"/>
            <ac:spMk id="19" creationId="{3294DC06-5CC0-439A-B64D-F6D6F83D7995}"/>
          </ac:spMkLst>
        </pc:spChg>
        <pc:spChg chg="add mod">
          <ac:chgData name="Kenny Pflug" userId="d18a1c211c17b0a1" providerId="LiveId" clId="{E46853D3-60C4-4FD9-AA71-8ACECDEB2436}" dt="2018-01-04T16:32:27.785" v="2351" actId="13822"/>
          <ac:spMkLst>
            <pc:docMk/>
            <pc:sldMk cId="3544165989" sldId="365"/>
            <ac:spMk id="20" creationId="{9270B8F6-5EA1-43DC-8650-6CCF93F8CAB8}"/>
          </ac:spMkLst>
        </pc:spChg>
        <pc:spChg chg="add">
          <ac:chgData name="Kenny Pflug" userId="d18a1c211c17b0a1" providerId="LiveId" clId="{E46853D3-60C4-4FD9-AA71-8ACECDEB2436}" dt="2018-01-04T16:54:40.809" v="2496" actId="1076"/>
          <ac:spMkLst>
            <pc:docMk/>
            <pc:sldMk cId="3544165989" sldId="365"/>
            <ac:spMk id="26" creationId="{144F8CA4-8E79-42A3-9F48-6DDA11C73443}"/>
          </ac:spMkLst>
        </pc:spChg>
        <pc:grpChg chg="del">
          <ac:chgData name="Kenny Pflug" userId="d18a1c211c17b0a1" providerId="LiveId" clId="{E46853D3-60C4-4FD9-AA71-8ACECDEB2436}" dt="2018-01-04T16:31:16.012" v="2331" actId="165"/>
          <ac:grpSpMkLst>
            <pc:docMk/>
            <pc:sldMk cId="3544165989" sldId="365"/>
            <ac:grpSpMk id="2" creationId="{A6CE67A1-CB06-47DC-987F-100531A2F581}"/>
          </ac:grpSpMkLst>
        </pc:grpChg>
        <pc:cxnChg chg="mod topLvl">
          <ac:chgData name="Kenny Pflug" userId="d18a1c211c17b0a1" providerId="LiveId" clId="{E46853D3-60C4-4FD9-AA71-8ACECDEB2436}" dt="2018-01-04T16:31:16.012" v="2331" actId="165"/>
          <ac:cxnSpMkLst>
            <pc:docMk/>
            <pc:sldMk cId="3544165989" sldId="365"/>
            <ac:cxnSpMk id="13" creationId="{09CE44F9-60B5-4C3D-9ABB-568ACDAE87D0}"/>
          </ac:cxnSpMkLst>
        </pc:cxnChg>
        <pc:cxnChg chg="add mod">
          <ac:chgData name="Kenny Pflug" userId="d18a1c211c17b0a1" providerId="LiveId" clId="{E46853D3-60C4-4FD9-AA71-8ACECDEB2436}" dt="2018-01-04T16:32:34.014" v="2354" actId="14100"/>
          <ac:cxnSpMkLst>
            <pc:docMk/>
            <pc:sldMk cId="3544165989" sldId="365"/>
            <ac:cxnSpMk id="21" creationId="{35BDD132-E04B-4DE1-918B-7E744E70706E}"/>
          </ac:cxnSpMkLst>
        </pc:cxnChg>
        <pc:cxnChg chg="add mod">
          <ac:chgData name="Kenny Pflug" userId="d18a1c211c17b0a1" providerId="LiveId" clId="{E46853D3-60C4-4FD9-AA71-8ACECDEB2436}" dt="2018-01-04T16:32:38.913" v="2357" actId="14100"/>
          <ac:cxnSpMkLst>
            <pc:docMk/>
            <pc:sldMk cId="3544165989" sldId="365"/>
            <ac:cxnSpMk id="23" creationId="{3B838B89-1EBF-420B-9015-A66001702B0A}"/>
          </ac:cxnSpMkLst>
        </pc:cxnChg>
      </pc:sldChg>
      <pc:sldChg chg="addSp delSp modSp add">
        <pc:chgData name="Kenny Pflug" userId="d18a1c211c17b0a1" providerId="LiveId" clId="{E46853D3-60C4-4FD9-AA71-8ACECDEB2436}" dt="2018-01-14T13:28:55.417" v="13186" actId="20577"/>
        <pc:sldMkLst>
          <pc:docMk/>
          <pc:sldMk cId="3410441169" sldId="366"/>
        </pc:sldMkLst>
        <pc:spChg chg="add del mod">
          <ac:chgData name="Kenny Pflug" userId="d18a1c211c17b0a1" providerId="LiveId" clId="{E46853D3-60C4-4FD9-AA71-8ACECDEB2436}" dt="2018-01-14T13:28:55.417" v="13186" actId="20577"/>
          <ac:spMkLst>
            <pc:docMk/>
            <pc:sldMk cId="3410441169" sldId="366"/>
            <ac:spMk id="24" creationId="{84C60655-D64A-425D-A906-199DD797FBDB}"/>
          </ac:spMkLst>
        </pc:spChg>
        <pc:spChg chg="add mod">
          <ac:chgData name="Kenny Pflug" userId="d18a1c211c17b0a1" providerId="LiveId" clId="{E46853D3-60C4-4FD9-AA71-8ACECDEB2436}" dt="2018-01-04T16:50:47.611" v="2435" actId="1076"/>
          <ac:spMkLst>
            <pc:docMk/>
            <pc:sldMk cId="3410441169" sldId="366"/>
            <ac:spMk id="25" creationId="{1000C53F-9D5D-439A-839D-28A5BF9DDA1B}"/>
          </ac:spMkLst>
        </pc:spChg>
        <pc:spChg chg="add mod">
          <ac:chgData name="Kenny Pflug" userId="d18a1c211c17b0a1" providerId="LiveId" clId="{E46853D3-60C4-4FD9-AA71-8ACECDEB2436}" dt="2018-01-04T16:50:47.611" v="2435" actId="1076"/>
          <ac:spMkLst>
            <pc:docMk/>
            <pc:sldMk cId="3410441169" sldId="366"/>
            <ac:spMk id="26" creationId="{9F2FC4DE-6B9E-4027-9757-1A0A5D8F940A}"/>
          </ac:spMkLst>
        </pc:spChg>
        <pc:spChg chg="add">
          <ac:chgData name="Kenny Pflug" userId="d18a1c211c17b0a1" providerId="LiveId" clId="{E46853D3-60C4-4FD9-AA71-8ACECDEB2436}" dt="2018-01-04T16:54:45.637" v="2497" actId="1076"/>
          <ac:spMkLst>
            <pc:docMk/>
            <pc:sldMk cId="3410441169" sldId="366"/>
            <ac:spMk id="30" creationId="{F61AA6E6-0E40-4A1A-9774-10C478236D75}"/>
          </ac:spMkLst>
        </pc:spChg>
        <pc:cxnChg chg="add del mod">
          <ac:chgData name="Kenny Pflug" userId="d18a1c211c17b0a1" providerId="LiveId" clId="{E46853D3-60C4-4FD9-AA71-8ACECDEB2436}" dt="2018-01-04T16:50:48.714" v="2437" actId="478"/>
          <ac:cxnSpMkLst>
            <pc:docMk/>
            <pc:sldMk cId="3410441169" sldId="366"/>
            <ac:cxnSpMk id="3" creationId="{6FD67E36-71DE-4828-B29E-61852C7E2B4B}"/>
          </ac:cxnSpMkLst>
        </pc:cxnChg>
        <pc:cxnChg chg="add mod">
          <ac:chgData name="Kenny Pflug" userId="d18a1c211c17b0a1" providerId="LiveId" clId="{E46853D3-60C4-4FD9-AA71-8ACECDEB2436}" dt="2018-01-04T16:50:47.611" v="2435" actId="1076"/>
          <ac:cxnSpMkLst>
            <pc:docMk/>
            <pc:sldMk cId="3410441169" sldId="366"/>
            <ac:cxnSpMk id="27" creationId="{61960460-4816-4A35-B19F-7DC2AF774C76}"/>
          </ac:cxnSpMkLst>
        </pc:cxnChg>
        <pc:cxnChg chg="add mod">
          <ac:chgData name="Kenny Pflug" userId="d18a1c211c17b0a1" providerId="LiveId" clId="{E46853D3-60C4-4FD9-AA71-8ACECDEB2436}" dt="2018-01-04T16:50:47.611" v="2435" actId="1076"/>
          <ac:cxnSpMkLst>
            <pc:docMk/>
            <pc:sldMk cId="3410441169" sldId="366"/>
            <ac:cxnSpMk id="28" creationId="{7CA41643-CAC7-4867-8FD9-113C2D1DEEA8}"/>
          </ac:cxnSpMkLst>
        </pc:cxnChg>
      </pc:sldChg>
      <pc:sldChg chg="addSp delSp modSp add">
        <pc:chgData name="Kenny Pflug" userId="d18a1c211c17b0a1" providerId="LiveId" clId="{E46853D3-60C4-4FD9-AA71-8ACECDEB2436}" dt="2018-01-14T13:29:48.298" v="13188" actId="1076"/>
        <pc:sldMkLst>
          <pc:docMk/>
          <pc:sldMk cId="711616740" sldId="367"/>
        </pc:sldMkLst>
        <pc:spChg chg="del mod">
          <ac:chgData name="Kenny Pflug" userId="d18a1c211c17b0a1" providerId="LiveId" clId="{E46853D3-60C4-4FD9-AA71-8ACECDEB2436}" dt="2018-01-04T16:54:58.824" v="2498" actId="478"/>
          <ac:spMkLst>
            <pc:docMk/>
            <pc:sldMk cId="711616740" sldId="367"/>
            <ac:spMk id="18" creationId="{F4120F88-D120-442B-AD87-2EC69BF4D6AE}"/>
          </ac:spMkLst>
        </pc:spChg>
        <pc:spChg chg="del">
          <ac:chgData name="Kenny Pflug" userId="d18a1c211c17b0a1" providerId="LiveId" clId="{E46853D3-60C4-4FD9-AA71-8ACECDEB2436}" dt="2018-01-04T16:51:03.276" v="2440" actId="478"/>
          <ac:spMkLst>
            <pc:docMk/>
            <pc:sldMk cId="711616740" sldId="367"/>
            <ac:spMk id="24" creationId="{84C60655-D64A-425D-A906-199DD797FBDB}"/>
          </ac:spMkLst>
        </pc:spChg>
        <pc:spChg chg="mod">
          <ac:chgData name="Kenny Pflug" userId="d18a1c211c17b0a1" providerId="LiveId" clId="{E46853D3-60C4-4FD9-AA71-8ACECDEB2436}" dt="2018-01-04T16:51:14.621" v="2441" actId="1076"/>
          <ac:spMkLst>
            <pc:docMk/>
            <pc:sldMk cId="711616740" sldId="367"/>
            <ac:spMk id="25" creationId="{1000C53F-9D5D-439A-839D-28A5BF9DDA1B}"/>
          </ac:spMkLst>
        </pc:spChg>
        <pc:spChg chg="mod">
          <ac:chgData name="Kenny Pflug" userId="d18a1c211c17b0a1" providerId="LiveId" clId="{E46853D3-60C4-4FD9-AA71-8ACECDEB2436}" dt="2018-01-04T16:51:14.621" v="2441" actId="1076"/>
          <ac:spMkLst>
            <pc:docMk/>
            <pc:sldMk cId="711616740" sldId="367"/>
            <ac:spMk id="26" creationId="{9F2FC4DE-6B9E-4027-9757-1A0A5D8F940A}"/>
          </ac:spMkLst>
        </pc:spChg>
        <pc:spChg chg="add">
          <ac:chgData name="Kenny Pflug" userId="d18a1c211c17b0a1" providerId="LiveId" clId="{E46853D3-60C4-4FD9-AA71-8ACECDEB2436}" dt="2018-01-04T16:55:02.771" v="2499" actId="1076"/>
          <ac:spMkLst>
            <pc:docMk/>
            <pc:sldMk cId="711616740" sldId="367"/>
            <ac:spMk id="29" creationId="{703859CD-7592-4DA0-B969-AB305DE30BAF}"/>
          </ac:spMkLst>
        </pc:spChg>
        <pc:spChg chg="add mod">
          <ac:chgData name="Kenny Pflug" userId="d18a1c211c17b0a1" providerId="LiveId" clId="{E46853D3-60C4-4FD9-AA71-8ACECDEB2436}" dt="2018-01-14T13:29:48.298" v="13188" actId="1076"/>
          <ac:spMkLst>
            <pc:docMk/>
            <pc:sldMk cId="711616740" sldId="367"/>
            <ac:spMk id="30" creationId="{FB054588-4A7A-47D1-B8F1-35D6C458EDCB}"/>
          </ac:spMkLst>
        </pc:spChg>
        <pc:cxnChg chg="del">
          <ac:chgData name="Kenny Pflug" userId="d18a1c211c17b0a1" providerId="LiveId" clId="{E46853D3-60C4-4FD9-AA71-8ACECDEB2436}" dt="2018-01-04T16:51:01.457" v="2439" actId="478"/>
          <ac:cxnSpMkLst>
            <pc:docMk/>
            <pc:sldMk cId="711616740" sldId="367"/>
            <ac:cxnSpMk id="3" creationId="{6FD67E36-71DE-4828-B29E-61852C7E2B4B}"/>
          </ac:cxnSpMkLst>
        </pc:cxnChg>
        <pc:cxnChg chg="mod">
          <ac:chgData name="Kenny Pflug" userId="d18a1c211c17b0a1" providerId="LiveId" clId="{E46853D3-60C4-4FD9-AA71-8ACECDEB2436}" dt="2018-01-04T16:51:14.621" v="2441" actId="1076"/>
          <ac:cxnSpMkLst>
            <pc:docMk/>
            <pc:sldMk cId="711616740" sldId="367"/>
            <ac:cxnSpMk id="27" creationId="{61960460-4816-4A35-B19F-7DC2AF774C76}"/>
          </ac:cxnSpMkLst>
        </pc:cxnChg>
        <pc:cxnChg chg="mod">
          <ac:chgData name="Kenny Pflug" userId="d18a1c211c17b0a1" providerId="LiveId" clId="{E46853D3-60C4-4FD9-AA71-8ACECDEB2436}" dt="2018-01-04T16:51:14.621" v="2441" actId="1076"/>
          <ac:cxnSpMkLst>
            <pc:docMk/>
            <pc:sldMk cId="711616740" sldId="367"/>
            <ac:cxnSpMk id="28" creationId="{7CA41643-CAC7-4867-8FD9-113C2D1DEEA8}"/>
          </ac:cxnSpMkLst>
        </pc:cxnChg>
      </pc:sldChg>
      <pc:sldChg chg="addSp modSp add">
        <pc:chgData name="Kenny Pflug" userId="d18a1c211c17b0a1" providerId="LiveId" clId="{E46853D3-60C4-4FD9-AA71-8ACECDEB2436}" dt="2018-01-04T16:53:28.809" v="2480" actId="1076"/>
        <pc:sldMkLst>
          <pc:docMk/>
          <pc:sldMk cId="1674107915" sldId="368"/>
        </pc:sldMkLst>
        <pc:spChg chg="add mod">
          <ac:chgData name="Kenny Pflug" userId="d18a1c211c17b0a1" providerId="LiveId" clId="{E46853D3-60C4-4FD9-AA71-8ACECDEB2436}" dt="2018-01-04T16:53:28.809" v="2480" actId="1076"/>
          <ac:spMkLst>
            <pc:docMk/>
            <pc:sldMk cId="1674107915" sldId="368"/>
            <ac:spMk id="3" creationId="{7C5197B3-8E14-4BC3-B3C6-FF326A39B194}"/>
          </ac:spMkLst>
        </pc:spChg>
        <pc:grpChg chg="mod">
          <ac:chgData name="Kenny Pflug" userId="d18a1c211c17b0a1" providerId="LiveId" clId="{E46853D3-60C4-4FD9-AA71-8ACECDEB2436}" dt="2018-01-04T16:53:08.516" v="2456" actId="1076"/>
          <ac:grpSpMkLst>
            <pc:docMk/>
            <pc:sldMk cId="1674107915" sldId="368"/>
            <ac:grpSpMk id="14" creationId="{18BA63D3-AEE6-4440-81C0-0BF0B785D6F4}"/>
          </ac:grpSpMkLst>
        </pc:grpChg>
      </pc:sldChg>
      <pc:sldChg chg="addSp modSp add">
        <pc:chgData name="Kenny Pflug" userId="d18a1c211c17b0a1" providerId="LiveId" clId="{E46853D3-60C4-4FD9-AA71-8ACECDEB2436}" dt="2018-01-04T16:54:33.636" v="2495" actId="1076"/>
        <pc:sldMkLst>
          <pc:docMk/>
          <pc:sldMk cId="2930737205" sldId="369"/>
        </pc:sldMkLst>
        <pc:spChg chg="add mod">
          <ac:chgData name="Kenny Pflug" userId="d18a1c211c17b0a1" providerId="LiveId" clId="{E46853D3-60C4-4FD9-AA71-8ACECDEB2436}" dt="2018-01-04T16:54:33.636" v="2495" actId="1076"/>
          <ac:spMkLst>
            <pc:docMk/>
            <pc:sldMk cId="2930737205" sldId="369"/>
            <ac:spMk id="3" creationId="{54106B2A-7610-45CB-9CCE-37A121A1A5E1}"/>
          </ac:spMkLst>
        </pc:spChg>
      </pc:sldChg>
      <pc:sldChg chg="modSp add">
        <pc:chgData name="Kenny Pflug" userId="d18a1c211c17b0a1" providerId="LiveId" clId="{E46853D3-60C4-4FD9-AA71-8ACECDEB2436}" dt="2018-01-04T16:55:21.263" v="2516" actId="404"/>
        <pc:sldMkLst>
          <pc:docMk/>
          <pc:sldMk cId="2657884472" sldId="370"/>
        </pc:sldMkLst>
        <pc:spChg chg="mod">
          <ac:chgData name="Kenny Pflug" userId="d18a1c211c17b0a1" providerId="LiveId" clId="{E46853D3-60C4-4FD9-AA71-8ACECDEB2436}" dt="2018-01-04T16:55:21.263" v="2516" actId="404"/>
          <ac:spMkLst>
            <pc:docMk/>
            <pc:sldMk cId="2657884472" sldId="370"/>
            <ac:spMk id="29" creationId="{703859CD-7592-4DA0-B969-AB305DE30BAF}"/>
          </ac:spMkLst>
        </pc:spChg>
      </pc:sldChg>
      <pc:sldChg chg="addSp add">
        <pc:chgData name="Kenny Pflug" userId="d18a1c211c17b0a1" providerId="LiveId" clId="{E46853D3-60C4-4FD9-AA71-8ACECDEB2436}" dt="2018-01-04T16:55:50.920" v="2518" actId="1076"/>
        <pc:sldMkLst>
          <pc:docMk/>
          <pc:sldMk cId="517054006" sldId="371"/>
        </pc:sldMkLst>
        <pc:spChg chg="add">
          <ac:chgData name="Kenny Pflug" userId="d18a1c211c17b0a1" providerId="LiveId" clId="{E46853D3-60C4-4FD9-AA71-8ACECDEB2436}" dt="2018-01-04T16:55:50.920" v="2518" actId="1076"/>
          <ac:spMkLst>
            <pc:docMk/>
            <pc:sldMk cId="517054006" sldId="371"/>
            <ac:spMk id="30" creationId="{C858EF8C-6778-4C3D-92D2-A25E30CDB2C8}"/>
          </ac:spMkLst>
        </pc:spChg>
      </pc:sldChg>
      <pc:sldChg chg="addSp modSp add">
        <pc:chgData name="Kenny Pflug" userId="d18a1c211c17b0a1" providerId="LiveId" clId="{E46853D3-60C4-4FD9-AA71-8ACECDEB2436}" dt="2018-01-04T16:56:46.972" v="2537" actId="14100"/>
        <pc:sldMkLst>
          <pc:docMk/>
          <pc:sldMk cId="4142010357" sldId="372"/>
        </pc:sldMkLst>
        <pc:spChg chg="mod">
          <ac:chgData name="Kenny Pflug" userId="d18a1c211c17b0a1" providerId="LiveId" clId="{E46853D3-60C4-4FD9-AA71-8ACECDEB2436}" dt="2018-01-04T16:56:23.595" v="2530" actId="404"/>
          <ac:spMkLst>
            <pc:docMk/>
            <pc:sldMk cId="4142010357" sldId="372"/>
            <ac:spMk id="29" creationId="{703859CD-7592-4DA0-B969-AB305DE30BAF}"/>
          </ac:spMkLst>
        </pc:spChg>
        <pc:spChg chg="add mod">
          <ac:chgData name="Kenny Pflug" userId="d18a1c211c17b0a1" providerId="LiveId" clId="{E46853D3-60C4-4FD9-AA71-8ACECDEB2436}" dt="2018-01-04T16:56:44.651" v="2536" actId="1076"/>
          <ac:spMkLst>
            <pc:docMk/>
            <pc:sldMk cId="4142010357" sldId="372"/>
            <ac:spMk id="32" creationId="{E9900D56-A9AC-4620-9D90-A01423FABCBB}"/>
          </ac:spMkLst>
        </pc:spChg>
        <pc:cxnChg chg="add mod">
          <ac:chgData name="Kenny Pflug" userId="d18a1c211c17b0a1" providerId="LiveId" clId="{E46853D3-60C4-4FD9-AA71-8ACECDEB2436}" dt="2018-01-04T16:56:34.283" v="2534" actId="14100"/>
          <ac:cxnSpMkLst>
            <pc:docMk/>
            <pc:sldMk cId="4142010357" sldId="372"/>
            <ac:cxnSpMk id="31" creationId="{98815222-4B0A-461A-A9A1-D4DD365F0EB5}"/>
          </ac:cxnSpMkLst>
        </pc:cxnChg>
        <pc:cxnChg chg="add mod">
          <ac:chgData name="Kenny Pflug" userId="d18a1c211c17b0a1" providerId="LiveId" clId="{E46853D3-60C4-4FD9-AA71-8ACECDEB2436}" dt="2018-01-04T16:56:46.972" v="2537" actId="14100"/>
          <ac:cxnSpMkLst>
            <pc:docMk/>
            <pc:sldMk cId="4142010357" sldId="372"/>
            <ac:cxnSpMk id="33" creationId="{E540BCDB-82F6-4C5B-87A2-3EA1BB6436E4}"/>
          </ac:cxnSpMkLst>
        </pc:cxnChg>
      </pc:sldChg>
      <pc:sldChg chg="addSp delSp modSp add">
        <pc:chgData name="Kenny Pflug" userId="d18a1c211c17b0a1" providerId="LiveId" clId="{E46853D3-60C4-4FD9-AA71-8ACECDEB2436}" dt="2018-01-04T16:57:36.469" v="2588" actId="1076"/>
        <pc:sldMkLst>
          <pc:docMk/>
          <pc:sldMk cId="3273078387" sldId="373"/>
        </pc:sldMkLst>
        <pc:spChg chg="add mod">
          <ac:chgData name="Kenny Pflug" userId="d18a1c211c17b0a1" providerId="LiveId" clId="{E46853D3-60C4-4FD9-AA71-8ACECDEB2436}" dt="2018-01-04T16:57:36.469" v="2588" actId="1076"/>
          <ac:spMkLst>
            <pc:docMk/>
            <pc:sldMk cId="3273078387" sldId="373"/>
            <ac:spMk id="2" creationId="{B28CEA14-FB15-4E06-9184-B0EEA7137B86}"/>
          </ac:spMkLst>
        </pc:spChg>
        <pc:spChg chg="del">
          <ac:chgData name="Kenny Pflug" userId="d18a1c211c17b0a1" providerId="LiveId" clId="{E46853D3-60C4-4FD9-AA71-8ACECDEB2436}" dt="2018-01-04T16:57:02.029" v="2539" actId="478"/>
          <ac:spMkLst>
            <pc:docMk/>
            <pc:sldMk cId="3273078387" sldId="373"/>
            <ac:spMk id="30" creationId="{C858EF8C-6778-4C3D-92D2-A25E30CDB2C8}"/>
          </ac:spMkLst>
        </pc:spChg>
      </pc:sldChg>
      <pc:sldChg chg="addSp modSp add">
        <pc:chgData name="Kenny Pflug" userId="d18a1c211c17b0a1" providerId="LiveId" clId="{E46853D3-60C4-4FD9-AA71-8ACECDEB2436}" dt="2018-01-05T07:36:35.464" v="3153" actId="790"/>
        <pc:sldMkLst>
          <pc:docMk/>
          <pc:sldMk cId="3570310262" sldId="374"/>
        </pc:sldMkLst>
        <pc:spChg chg="add mod">
          <ac:chgData name="Kenny Pflug" userId="d18a1c211c17b0a1" providerId="LiveId" clId="{E46853D3-60C4-4FD9-AA71-8ACECDEB2436}" dt="2018-01-05T07:36:35.464" v="3153" actId="790"/>
          <ac:spMkLst>
            <pc:docMk/>
            <pc:sldMk cId="3570310262" sldId="374"/>
            <ac:spMk id="5" creationId="{6EA99377-170A-4232-8ADF-96ABC51C86E4}"/>
          </ac:spMkLst>
        </pc:spChg>
        <pc:spChg chg="add mod">
          <ac:chgData name="Kenny Pflug" userId="d18a1c211c17b0a1" providerId="LiveId" clId="{E46853D3-60C4-4FD9-AA71-8ACECDEB2436}" dt="2018-01-05T07:03:23.590" v="2630" actId="790"/>
          <ac:spMkLst>
            <pc:docMk/>
            <pc:sldMk cId="3570310262" sldId="374"/>
            <ac:spMk id="6" creationId="{0592FCD3-2804-4751-B545-05338541FF18}"/>
          </ac:spMkLst>
        </pc:spChg>
      </pc:sldChg>
      <pc:sldChg chg="addSp delSp modSp add">
        <pc:chgData name="Kenny Pflug" userId="d18a1c211c17b0a1" providerId="LiveId" clId="{E46853D3-60C4-4FD9-AA71-8ACECDEB2436}" dt="2018-01-05T07:44:47.788" v="3172" actId="478"/>
        <pc:sldMkLst>
          <pc:docMk/>
          <pc:sldMk cId="3758501630" sldId="375"/>
        </pc:sldMkLst>
        <pc:spChg chg="del">
          <ac:chgData name="Kenny Pflug" userId="d18a1c211c17b0a1" providerId="LiveId" clId="{E46853D3-60C4-4FD9-AA71-8ACECDEB2436}" dt="2018-01-05T07:43:08.705" v="3154" actId="478"/>
          <ac:spMkLst>
            <pc:docMk/>
            <pc:sldMk cId="3758501630" sldId="375"/>
            <ac:spMk id="2" creationId="{06B5A002-4578-4176-B4DB-9D78B50B4FB3}"/>
          </ac:spMkLst>
        </pc:spChg>
        <pc:spChg chg="del">
          <ac:chgData name="Kenny Pflug" userId="d18a1c211c17b0a1" providerId="LiveId" clId="{E46853D3-60C4-4FD9-AA71-8ACECDEB2436}" dt="2018-01-05T07:43:08.705" v="3154" actId="478"/>
          <ac:spMkLst>
            <pc:docMk/>
            <pc:sldMk cId="3758501630" sldId="375"/>
            <ac:spMk id="3" creationId="{D6C66A8B-1B06-41B6-A2EE-96F5374A5A43}"/>
          </ac:spMkLst>
        </pc:spChg>
        <pc:spChg chg="add del mod">
          <ac:chgData name="Kenny Pflug" userId="d18a1c211c17b0a1" providerId="LiveId" clId="{E46853D3-60C4-4FD9-AA71-8ACECDEB2436}" dt="2018-01-05T07:43:31.467" v="3158" actId="478"/>
          <ac:spMkLst>
            <pc:docMk/>
            <pc:sldMk cId="3758501630" sldId="375"/>
            <ac:spMk id="10" creationId="{38C58F66-9BA9-4737-BA53-777A45080A0A}"/>
          </ac:spMkLst>
        </pc:spChg>
        <pc:spChg chg="add del">
          <ac:chgData name="Kenny Pflug" userId="d18a1c211c17b0a1" providerId="LiveId" clId="{E46853D3-60C4-4FD9-AA71-8ACECDEB2436}" dt="2018-01-05T07:44:47.788" v="3172" actId="478"/>
          <ac:spMkLst>
            <pc:docMk/>
            <pc:sldMk cId="3758501630" sldId="375"/>
            <ac:spMk id="11" creationId="{4A6A7132-D240-400C-AFCE-084FE5457B07}"/>
          </ac:spMkLst>
        </pc:spChg>
        <pc:spChg chg="add del">
          <ac:chgData name="Kenny Pflug" userId="d18a1c211c17b0a1" providerId="LiveId" clId="{E46853D3-60C4-4FD9-AA71-8ACECDEB2436}" dt="2018-01-05T07:44:47.788" v="3172" actId="478"/>
          <ac:spMkLst>
            <pc:docMk/>
            <pc:sldMk cId="3758501630" sldId="375"/>
            <ac:spMk id="12" creationId="{C4755EA0-BB6E-44B5-B8A6-90C9689EAB00}"/>
          </ac:spMkLst>
        </pc:spChg>
        <pc:spChg chg="add">
          <ac:chgData name="Kenny Pflug" userId="d18a1c211c17b0a1" providerId="LiveId" clId="{E46853D3-60C4-4FD9-AA71-8ACECDEB2436}" dt="2018-01-05T07:44:28.866" v="3170" actId="478"/>
          <ac:spMkLst>
            <pc:docMk/>
            <pc:sldMk cId="3758501630" sldId="375"/>
            <ac:spMk id="15" creationId="{CE1492C6-C922-40C4-BA1A-B92D854932EB}"/>
          </ac:spMkLst>
        </pc:spChg>
        <pc:picChg chg="add">
          <ac:chgData name="Kenny Pflug" userId="d18a1c211c17b0a1" providerId="LiveId" clId="{E46853D3-60C4-4FD9-AA71-8ACECDEB2436}" dt="2018-01-05T07:43:17.063" v="3155" actId="478"/>
          <ac:picMkLst>
            <pc:docMk/>
            <pc:sldMk cId="3758501630" sldId="375"/>
            <ac:picMk id="7" creationId="{E58531E1-A571-43A3-9233-A8C7FE18E0B2}"/>
          </ac:picMkLst>
        </pc:picChg>
        <pc:picChg chg="add mod modCrop">
          <ac:chgData name="Kenny Pflug" userId="d18a1c211c17b0a1" providerId="LiveId" clId="{E46853D3-60C4-4FD9-AA71-8ACECDEB2436}" dt="2018-01-05T07:44:05.393" v="3168" actId="1076"/>
          <ac:picMkLst>
            <pc:docMk/>
            <pc:sldMk cId="3758501630" sldId="375"/>
            <ac:picMk id="9" creationId="{C978A4DF-27A4-4979-A02F-2D90C6303C1C}"/>
          </ac:picMkLst>
        </pc:picChg>
        <pc:picChg chg="add">
          <ac:chgData name="Kenny Pflug" userId="d18a1c211c17b0a1" providerId="LiveId" clId="{E46853D3-60C4-4FD9-AA71-8ACECDEB2436}" dt="2018-01-05T07:44:28.866" v="3170" actId="478"/>
          <ac:picMkLst>
            <pc:docMk/>
            <pc:sldMk cId="3758501630" sldId="375"/>
            <ac:picMk id="14" creationId="{28155FC6-C481-41AC-8144-EF05FF980E53}"/>
          </ac:picMkLst>
        </pc:picChg>
        <pc:cxnChg chg="add del mod">
          <ac:chgData name="Kenny Pflug" userId="d18a1c211c17b0a1" providerId="LiveId" clId="{E46853D3-60C4-4FD9-AA71-8ACECDEB2436}" dt="2018-01-05T07:44:47.788" v="3172" actId="478"/>
          <ac:cxnSpMkLst>
            <pc:docMk/>
            <pc:sldMk cId="3758501630" sldId="375"/>
            <ac:cxnSpMk id="13" creationId="{6CF519B4-B0FE-4A98-930D-D38093A57AEE}"/>
          </ac:cxnSpMkLst>
        </pc:cxnChg>
      </pc:sldChg>
      <pc:sldChg chg="addSp delSp modSp add">
        <pc:chgData name="Kenny Pflug" userId="d18a1c211c17b0a1" providerId="LiveId" clId="{E46853D3-60C4-4FD9-AA71-8ACECDEB2436}" dt="2018-01-05T08:12:43.555" v="3550" actId="20577"/>
        <pc:sldMkLst>
          <pc:docMk/>
          <pc:sldMk cId="1126364802" sldId="376"/>
        </pc:sldMkLst>
        <pc:spChg chg="add mod">
          <ac:chgData name="Kenny Pflug" userId="d18a1c211c17b0a1" providerId="LiveId" clId="{E46853D3-60C4-4FD9-AA71-8ACECDEB2436}" dt="2018-01-05T08:12:43.555" v="3550" actId="20577"/>
          <ac:spMkLst>
            <pc:docMk/>
            <pc:sldMk cId="1126364802" sldId="376"/>
            <ac:spMk id="5" creationId="{11A550AF-6C3B-4598-8918-2317DAE276F4}"/>
          </ac:spMkLst>
        </pc:spChg>
        <pc:spChg chg="add mod">
          <ac:chgData name="Kenny Pflug" userId="d18a1c211c17b0a1" providerId="LiveId" clId="{E46853D3-60C4-4FD9-AA71-8ACECDEB2436}" dt="2018-01-05T07:29:43.499" v="3116" actId="113"/>
          <ac:spMkLst>
            <pc:docMk/>
            <pc:sldMk cId="1126364802" sldId="376"/>
            <ac:spMk id="6" creationId="{22797ABD-C151-4F2A-8E86-6D1ED321D361}"/>
          </ac:spMkLst>
        </pc:spChg>
        <pc:spChg chg="add del mod">
          <ac:chgData name="Kenny Pflug" userId="d18a1c211c17b0a1" providerId="LiveId" clId="{E46853D3-60C4-4FD9-AA71-8ACECDEB2436}" dt="2018-01-05T07:29:28.283" v="3114" actId="20577"/>
          <ac:spMkLst>
            <pc:docMk/>
            <pc:sldMk cId="1126364802" sldId="376"/>
            <ac:spMk id="7" creationId="{CF80F6E6-4C2E-435F-9EFB-45E2E8F64FC0}"/>
          </ac:spMkLst>
        </pc:spChg>
      </pc:sldChg>
      <pc:sldChg chg="addSp modSp add modTransition">
        <pc:chgData name="Kenny Pflug" userId="d18a1c211c17b0a1" providerId="LiveId" clId="{E46853D3-60C4-4FD9-AA71-8ACECDEB2436}" dt="2018-01-05T07:50:06.551" v="3215" actId="1076"/>
        <pc:sldMkLst>
          <pc:docMk/>
          <pc:sldMk cId="3981056014" sldId="377"/>
        </pc:sldMkLst>
        <pc:spChg chg="add mod">
          <ac:chgData name="Kenny Pflug" userId="d18a1c211c17b0a1" providerId="LiveId" clId="{E46853D3-60C4-4FD9-AA71-8ACECDEB2436}" dt="2018-01-05T07:45:54.421" v="3175" actId="1076"/>
          <ac:spMkLst>
            <pc:docMk/>
            <pc:sldMk cId="3981056014" sldId="377"/>
            <ac:spMk id="16" creationId="{1C83FF53-65E9-4F7F-A87F-9F5CAD424DE4}"/>
          </ac:spMkLst>
        </pc:spChg>
        <pc:spChg chg="add mod">
          <ac:chgData name="Kenny Pflug" userId="d18a1c211c17b0a1" providerId="LiveId" clId="{E46853D3-60C4-4FD9-AA71-8ACECDEB2436}" dt="2018-01-05T07:45:54.421" v="3175" actId="1076"/>
          <ac:spMkLst>
            <pc:docMk/>
            <pc:sldMk cId="3981056014" sldId="377"/>
            <ac:spMk id="17" creationId="{E6BA0BF0-CD74-4F61-B13D-2C02795B7C8E}"/>
          </ac:spMkLst>
        </pc:spChg>
        <pc:spChg chg="add mod">
          <ac:chgData name="Kenny Pflug" userId="d18a1c211c17b0a1" providerId="LiveId" clId="{E46853D3-60C4-4FD9-AA71-8ACECDEB2436}" dt="2018-01-05T07:47:35.658" v="3187" actId="1076"/>
          <ac:spMkLst>
            <pc:docMk/>
            <pc:sldMk cId="3981056014" sldId="377"/>
            <ac:spMk id="19" creationId="{577479AB-8CF1-47A2-9824-5594EBFAC1A8}"/>
          </ac:spMkLst>
        </pc:spChg>
        <pc:spChg chg="add mod">
          <ac:chgData name="Kenny Pflug" userId="d18a1c211c17b0a1" providerId="LiveId" clId="{E46853D3-60C4-4FD9-AA71-8ACECDEB2436}" dt="2018-01-05T07:47:35.658" v="3187" actId="1076"/>
          <ac:spMkLst>
            <pc:docMk/>
            <pc:sldMk cId="3981056014" sldId="377"/>
            <ac:spMk id="20" creationId="{8C23DD39-A39D-4D01-9861-6154105F3725}"/>
          </ac:spMkLst>
        </pc:spChg>
        <pc:cxnChg chg="add mod">
          <ac:chgData name="Kenny Pflug" userId="d18a1c211c17b0a1" providerId="LiveId" clId="{E46853D3-60C4-4FD9-AA71-8ACECDEB2436}" dt="2018-01-05T07:45:54.421" v="3175" actId="1076"/>
          <ac:cxnSpMkLst>
            <pc:docMk/>
            <pc:sldMk cId="3981056014" sldId="377"/>
            <ac:cxnSpMk id="18" creationId="{03FCA8C9-E43C-4911-81C8-FDEB0272051B}"/>
          </ac:cxnSpMkLst>
        </pc:cxnChg>
        <pc:cxnChg chg="add mod">
          <ac:chgData name="Kenny Pflug" userId="d18a1c211c17b0a1" providerId="LiveId" clId="{E46853D3-60C4-4FD9-AA71-8ACECDEB2436}" dt="2018-01-05T07:47:35.658" v="3187" actId="1076"/>
          <ac:cxnSpMkLst>
            <pc:docMk/>
            <pc:sldMk cId="3981056014" sldId="377"/>
            <ac:cxnSpMk id="21" creationId="{B54C58ED-F497-4509-9B66-E5BB2C04719C}"/>
          </ac:cxnSpMkLst>
        </pc:cxnChg>
      </pc:sldChg>
      <pc:sldChg chg="addSp modSp add modTransition">
        <pc:chgData name="Kenny Pflug" userId="d18a1c211c17b0a1" providerId="LiveId" clId="{E46853D3-60C4-4FD9-AA71-8ACECDEB2436}" dt="2018-01-05T07:52:31.547" v="3351" actId="113"/>
        <pc:sldMkLst>
          <pc:docMk/>
          <pc:sldMk cId="252202159" sldId="378"/>
        </pc:sldMkLst>
        <pc:spChg chg="add mod">
          <ac:chgData name="Kenny Pflug" userId="d18a1c211c17b0a1" providerId="LiveId" clId="{E46853D3-60C4-4FD9-AA71-8ACECDEB2436}" dt="2018-01-05T07:49:27.229" v="3200" actId="1076"/>
          <ac:spMkLst>
            <pc:docMk/>
            <pc:sldMk cId="252202159" sldId="378"/>
            <ac:spMk id="8" creationId="{664E831C-5696-4D8F-87EE-AF681E07E6AD}"/>
          </ac:spMkLst>
        </pc:spChg>
        <pc:spChg chg="add mod">
          <ac:chgData name="Kenny Pflug" userId="d18a1c211c17b0a1" providerId="LiveId" clId="{E46853D3-60C4-4FD9-AA71-8ACECDEB2436}" dt="2018-01-05T07:52:31.547" v="3351" actId="113"/>
          <ac:spMkLst>
            <pc:docMk/>
            <pc:sldMk cId="252202159" sldId="378"/>
            <ac:spMk id="10" creationId="{C5D2926E-6467-40AE-87B4-547FCB6E4507}"/>
          </ac:spMkLst>
        </pc:spChg>
        <pc:spChg chg="mod">
          <ac:chgData name="Kenny Pflug" userId="d18a1c211c17b0a1" providerId="LiveId" clId="{E46853D3-60C4-4FD9-AA71-8ACECDEB2436}" dt="2018-01-05T07:47:06.103" v="3180" actId="1076"/>
          <ac:spMkLst>
            <pc:docMk/>
            <pc:sldMk cId="252202159" sldId="378"/>
            <ac:spMk id="11" creationId="{4A6A7132-D240-400C-AFCE-084FE5457B07}"/>
          </ac:spMkLst>
        </pc:spChg>
        <pc:spChg chg="mod">
          <ac:chgData name="Kenny Pflug" userId="d18a1c211c17b0a1" providerId="LiveId" clId="{E46853D3-60C4-4FD9-AA71-8ACECDEB2436}" dt="2018-01-05T07:47:06.103" v="3180" actId="1076"/>
          <ac:spMkLst>
            <pc:docMk/>
            <pc:sldMk cId="252202159" sldId="378"/>
            <ac:spMk id="12" creationId="{C4755EA0-BB6E-44B5-B8A6-90C9689EAB00}"/>
          </ac:spMkLst>
        </pc:spChg>
        <pc:spChg chg="add mod">
          <ac:chgData name="Kenny Pflug" userId="d18a1c211c17b0a1" providerId="LiveId" clId="{E46853D3-60C4-4FD9-AA71-8ACECDEB2436}" dt="2018-01-05T07:47:56.191" v="3189" actId="1076"/>
          <ac:spMkLst>
            <pc:docMk/>
            <pc:sldMk cId="252202159" sldId="378"/>
            <ac:spMk id="16" creationId="{4B45AEF4-F5B7-4C1D-AC32-D193C6F1056E}"/>
          </ac:spMkLst>
        </pc:spChg>
        <pc:spChg chg="add mod">
          <ac:chgData name="Kenny Pflug" userId="d18a1c211c17b0a1" providerId="LiveId" clId="{E46853D3-60C4-4FD9-AA71-8ACECDEB2436}" dt="2018-01-05T07:47:56.191" v="3189" actId="1076"/>
          <ac:spMkLst>
            <pc:docMk/>
            <pc:sldMk cId="252202159" sldId="378"/>
            <ac:spMk id="17" creationId="{EC164F83-365D-4BBC-AB1D-B1AA956A3DEF}"/>
          </ac:spMkLst>
        </pc:spChg>
        <pc:spChg chg="add mod">
          <ac:chgData name="Kenny Pflug" userId="d18a1c211c17b0a1" providerId="LiveId" clId="{E46853D3-60C4-4FD9-AA71-8ACECDEB2436}" dt="2018-01-05T07:47:44.729" v="3188" actId="1076"/>
          <ac:spMkLst>
            <pc:docMk/>
            <pc:sldMk cId="252202159" sldId="378"/>
            <ac:spMk id="19" creationId="{C034266C-7DC1-4C73-BD4C-2C5D10826DBC}"/>
          </ac:spMkLst>
        </pc:spChg>
        <pc:spChg chg="add mod">
          <ac:chgData name="Kenny Pflug" userId="d18a1c211c17b0a1" providerId="LiveId" clId="{E46853D3-60C4-4FD9-AA71-8ACECDEB2436}" dt="2018-01-05T07:47:44.729" v="3188" actId="1076"/>
          <ac:spMkLst>
            <pc:docMk/>
            <pc:sldMk cId="252202159" sldId="378"/>
            <ac:spMk id="20" creationId="{1657EB31-5B14-4F8E-9FDE-3E651FCE77CB}"/>
          </ac:spMkLst>
        </pc:spChg>
        <pc:spChg chg="add mod">
          <ac:chgData name="Kenny Pflug" userId="d18a1c211c17b0a1" providerId="LiveId" clId="{E46853D3-60C4-4FD9-AA71-8ACECDEB2436}" dt="2018-01-05T07:49:53.483" v="3214" actId="1076"/>
          <ac:spMkLst>
            <pc:docMk/>
            <pc:sldMk cId="252202159" sldId="378"/>
            <ac:spMk id="22" creationId="{C9B49558-B670-4362-9690-0E91CDB18E5D}"/>
          </ac:spMkLst>
        </pc:spChg>
        <pc:cxnChg chg="add mod">
          <ac:chgData name="Kenny Pflug" userId="d18a1c211c17b0a1" providerId="LiveId" clId="{E46853D3-60C4-4FD9-AA71-8ACECDEB2436}" dt="2018-01-05T07:48:16.736" v="3192" actId="693"/>
          <ac:cxnSpMkLst>
            <pc:docMk/>
            <pc:sldMk cId="252202159" sldId="378"/>
            <ac:cxnSpMk id="3" creationId="{98B269DD-F1FE-4B3A-A2A1-A25557244899}"/>
          </ac:cxnSpMkLst>
        </pc:cxnChg>
        <pc:cxnChg chg="mod">
          <ac:chgData name="Kenny Pflug" userId="d18a1c211c17b0a1" providerId="LiveId" clId="{E46853D3-60C4-4FD9-AA71-8ACECDEB2436}" dt="2018-01-05T07:47:06.103" v="3180" actId="1076"/>
          <ac:cxnSpMkLst>
            <pc:docMk/>
            <pc:sldMk cId="252202159" sldId="378"/>
            <ac:cxnSpMk id="13" creationId="{6CF519B4-B0FE-4A98-930D-D38093A57AEE}"/>
          </ac:cxnSpMkLst>
        </pc:cxnChg>
        <pc:cxnChg chg="add mod">
          <ac:chgData name="Kenny Pflug" userId="d18a1c211c17b0a1" providerId="LiveId" clId="{E46853D3-60C4-4FD9-AA71-8ACECDEB2436}" dt="2018-01-05T07:47:56.191" v="3189" actId="1076"/>
          <ac:cxnSpMkLst>
            <pc:docMk/>
            <pc:sldMk cId="252202159" sldId="378"/>
            <ac:cxnSpMk id="18" creationId="{71B8A9B3-CB88-4137-BB20-464A04CBB324}"/>
          </ac:cxnSpMkLst>
        </pc:cxnChg>
        <pc:cxnChg chg="add mod">
          <ac:chgData name="Kenny Pflug" userId="d18a1c211c17b0a1" providerId="LiveId" clId="{E46853D3-60C4-4FD9-AA71-8ACECDEB2436}" dt="2018-01-05T07:47:44.729" v="3188" actId="1076"/>
          <ac:cxnSpMkLst>
            <pc:docMk/>
            <pc:sldMk cId="252202159" sldId="378"/>
            <ac:cxnSpMk id="21" creationId="{E3F841BF-4DAF-4E27-8B98-6F95F4955D04}"/>
          </ac:cxnSpMkLst>
        </pc:cxnChg>
      </pc:sldChg>
      <pc:sldChg chg="addSp delSp modSp add">
        <pc:chgData name="Kenny Pflug" userId="d18a1c211c17b0a1" providerId="LiveId" clId="{E46853D3-60C4-4FD9-AA71-8ACECDEB2436}" dt="2018-01-05T07:53:55.223" v="3358" actId="20577"/>
        <pc:sldMkLst>
          <pc:docMk/>
          <pc:sldMk cId="2914623989" sldId="379"/>
        </pc:sldMkLst>
        <pc:spChg chg="del">
          <ac:chgData name="Kenny Pflug" userId="d18a1c211c17b0a1" providerId="LiveId" clId="{E46853D3-60C4-4FD9-AA71-8ACECDEB2436}" dt="2018-01-05T07:53:20.385" v="3353" actId="478"/>
          <ac:spMkLst>
            <pc:docMk/>
            <pc:sldMk cId="2914623989" sldId="379"/>
            <ac:spMk id="10" creationId="{C5D2926E-6467-40AE-87B4-547FCB6E4507}"/>
          </ac:spMkLst>
        </pc:spChg>
        <pc:spChg chg="add mod">
          <ac:chgData name="Kenny Pflug" userId="d18a1c211c17b0a1" providerId="LiveId" clId="{E46853D3-60C4-4FD9-AA71-8ACECDEB2436}" dt="2018-01-05T07:53:55.223" v="3358" actId="20577"/>
          <ac:spMkLst>
            <pc:docMk/>
            <pc:sldMk cId="2914623989" sldId="379"/>
            <ac:spMk id="23" creationId="{1D7C76B3-8CA7-4DAC-BBE5-6BA2AB0F3436}"/>
          </ac:spMkLst>
        </pc:spChg>
      </pc:sldChg>
      <pc:sldChg chg="addSp modSp add">
        <pc:chgData name="Kenny Pflug" userId="d18a1c211c17b0a1" providerId="LiveId" clId="{E46853D3-60C4-4FD9-AA71-8ACECDEB2436}" dt="2018-01-05T07:55:54.165" v="3388" actId="1076"/>
        <pc:sldMkLst>
          <pc:docMk/>
          <pc:sldMk cId="4168166977" sldId="380"/>
        </pc:sldMkLst>
        <pc:spChg chg="mod">
          <ac:chgData name="Kenny Pflug" userId="d18a1c211c17b0a1" providerId="LiveId" clId="{E46853D3-60C4-4FD9-AA71-8ACECDEB2436}" dt="2018-01-05T07:54:55.983" v="3360" actId="1076"/>
          <ac:spMkLst>
            <pc:docMk/>
            <pc:sldMk cId="4168166977" sldId="380"/>
            <ac:spMk id="23" creationId="{1D7C76B3-8CA7-4DAC-BBE5-6BA2AB0F3436}"/>
          </ac:spMkLst>
        </pc:spChg>
        <pc:spChg chg="add mod">
          <ac:chgData name="Kenny Pflug" userId="d18a1c211c17b0a1" providerId="LiveId" clId="{E46853D3-60C4-4FD9-AA71-8ACECDEB2436}" dt="2018-01-05T07:55:54.165" v="3388" actId="1076"/>
          <ac:spMkLst>
            <pc:docMk/>
            <pc:sldMk cId="4168166977" sldId="380"/>
            <ac:spMk id="25" creationId="{6333DB44-CD64-4D98-B3D7-FE020F13990F}"/>
          </ac:spMkLst>
        </pc:spChg>
        <pc:cxnChg chg="add mod">
          <ac:chgData name="Kenny Pflug" userId="d18a1c211c17b0a1" providerId="LiveId" clId="{E46853D3-60C4-4FD9-AA71-8ACECDEB2436}" dt="2018-01-05T07:55:03.242" v="3363" actId="14100"/>
          <ac:cxnSpMkLst>
            <pc:docMk/>
            <pc:sldMk cId="4168166977" sldId="380"/>
            <ac:cxnSpMk id="24" creationId="{C321C89B-C2CA-4F9D-8463-0D588FEDF143}"/>
          </ac:cxnSpMkLst>
        </pc:cxnChg>
      </pc:sldChg>
      <pc:sldChg chg="addSp delSp modSp add">
        <pc:chgData name="Kenny Pflug" userId="d18a1c211c17b0a1" providerId="LiveId" clId="{E46853D3-60C4-4FD9-AA71-8ACECDEB2436}" dt="2018-01-05T07:59:18.470" v="3429" actId="1076"/>
        <pc:sldMkLst>
          <pc:docMk/>
          <pc:sldMk cId="2664508029" sldId="381"/>
        </pc:sldMkLst>
        <pc:spChg chg="del">
          <ac:chgData name="Kenny Pflug" userId="d18a1c211c17b0a1" providerId="LiveId" clId="{E46853D3-60C4-4FD9-AA71-8ACECDEB2436}" dt="2018-01-05T07:55:59.153" v="3390" actId="478"/>
          <ac:spMkLst>
            <pc:docMk/>
            <pc:sldMk cId="2664508029" sldId="381"/>
            <ac:spMk id="25" creationId="{6333DB44-CD64-4D98-B3D7-FE020F13990F}"/>
          </ac:spMkLst>
        </pc:spChg>
        <pc:spChg chg="add mod">
          <ac:chgData name="Kenny Pflug" userId="d18a1c211c17b0a1" providerId="LiveId" clId="{E46853D3-60C4-4FD9-AA71-8ACECDEB2436}" dt="2018-01-05T07:59:12.728" v="3425" actId="20577"/>
          <ac:spMkLst>
            <pc:docMk/>
            <pc:sldMk cId="2664508029" sldId="381"/>
            <ac:spMk id="26" creationId="{1DE32894-0568-4CB6-B5DC-CC53CC06E289}"/>
          </ac:spMkLst>
        </pc:spChg>
        <pc:spChg chg="add mod">
          <ac:chgData name="Kenny Pflug" userId="d18a1c211c17b0a1" providerId="LiveId" clId="{E46853D3-60C4-4FD9-AA71-8ACECDEB2436}" dt="2018-01-05T07:59:15.331" v="3427" actId="20577"/>
          <ac:spMkLst>
            <pc:docMk/>
            <pc:sldMk cId="2664508029" sldId="381"/>
            <ac:spMk id="27" creationId="{E3E79D11-012E-4FB4-8739-502F7F3A56AB}"/>
          </ac:spMkLst>
        </pc:spChg>
        <pc:spChg chg="add mod">
          <ac:chgData name="Kenny Pflug" userId="d18a1c211c17b0a1" providerId="LiveId" clId="{E46853D3-60C4-4FD9-AA71-8ACECDEB2436}" dt="2018-01-05T07:59:18.470" v="3429" actId="1076"/>
          <ac:spMkLst>
            <pc:docMk/>
            <pc:sldMk cId="2664508029" sldId="381"/>
            <ac:spMk id="30" creationId="{059272E5-09E4-4EAF-91B1-2448E337C619}"/>
          </ac:spMkLst>
        </pc:spChg>
        <pc:spChg chg="add mod">
          <ac:chgData name="Kenny Pflug" userId="d18a1c211c17b0a1" providerId="LiveId" clId="{E46853D3-60C4-4FD9-AA71-8ACECDEB2436}" dt="2018-01-05T07:59:18.069" v="3428" actId="1076"/>
          <ac:spMkLst>
            <pc:docMk/>
            <pc:sldMk cId="2664508029" sldId="381"/>
            <ac:spMk id="31" creationId="{36DB965A-CAFE-4AA8-913D-70062E03E835}"/>
          </ac:spMkLst>
        </pc:spChg>
        <pc:cxnChg chg="add">
          <ac:chgData name="Kenny Pflug" userId="d18a1c211c17b0a1" providerId="LiveId" clId="{E46853D3-60C4-4FD9-AA71-8ACECDEB2436}" dt="2018-01-05T07:56:13.604" v="3391" actId="1076"/>
          <ac:cxnSpMkLst>
            <pc:docMk/>
            <pc:sldMk cId="2664508029" sldId="381"/>
            <ac:cxnSpMk id="28" creationId="{94156A95-45D8-48A6-8E83-E73BAD72D5C4}"/>
          </ac:cxnSpMkLst>
        </pc:cxnChg>
        <pc:cxnChg chg="add">
          <ac:chgData name="Kenny Pflug" userId="d18a1c211c17b0a1" providerId="LiveId" clId="{E46853D3-60C4-4FD9-AA71-8ACECDEB2436}" dt="2018-01-05T07:56:13.604" v="3391" actId="1076"/>
          <ac:cxnSpMkLst>
            <pc:docMk/>
            <pc:sldMk cId="2664508029" sldId="381"/>
            <ac:cxnSpMk id="29" creationId="{09C7D885-5F64-4373-8FED-85904CCE9159}"/>
          </ac:cxnSpMkLst>
        </pc:cxnChg>
        <pc:cxnChg chg="add mod">
          <ac:chgData name="Kenny Pflug" userId="d18a1c211c17b0a1" providerId="LiveId" clId="{E46853D3-60C4-4FD9-AA71-8ACECDEB2436}" dt="2018-01-05T07:57:14.680" v="3395" actId="1076"/>
          <ac:cxnSpMkLst>
            <pc:docMk/>
            <pc:sldMk cId="2664508029" sldId="381"/>
            <ac:cxnSpMk id="32" creationId="{86296AF9-1F1D-4578-9103-3F789E63E80D}"/>
          </ac:cxnSpMkLst>
        </pc:cxnChg>
        <pc:cxnChg chg="add mod">
          <ac:chgData name="Kenny Pflug" userId="d18a1c211c17b0a1" providerId="LiveId" clId="{E46853D3-60C4-4FD9-AA71-8ACECDEB2436}" dt="2018-01-05T07:57:14.680" v="3395" actId="1076"/>
          <ac:cxnSpMkLst>
            <pc:docMk/>
            <pc:sldMk cId="2664508029" sldId="381"/>
            <ac:cxnSpMk id="33" creationId="{5A8E4897-FD67-483D-9F8B-08668B920D70}"/>
          </ac:cxnSpMkLst>
        </pc:cxnChg>
      </pc:sldChg>
      <pc:sldChg chg="addSp modSp add">
        <pc:chgData name="Kenny Pflug" userId="d18a1c211c17b0a1" providerId="LiveId" clId="{E46853D3-60C4-4FD9-AA71-8ACECDEB2436}" dt="2018-01-05T07:58:50.222" v="3417" actId="20577"/>
        <pc:sldMkLst>
          <pc:docMk/>
          <pc:sldMk cId="2672480476" sldId="382"/>
        </pc:sldMkLst>
        <pc:spChg chg="add mod">
          <ac:chgData name="Kenny Pflug" userId="d18a1c211c17b0a1" providerId="LiveId" clId="{E46853D3-60C4-4FD9-AA71-8ACECDEB2436}" dt="2018-01-05T07:58:01.027" v="3410" actId="1076"/>
          <ac:spMkLst>
            <pc:docMk/>
            <pc:sldMk cId="2672480476" sldId="382"/>
            <ac:spMk id="2" creationId="{C8964E17-B934-4B90-A19F-30CC7C3752A8}"/>
          </ac:spMkLst>
        </pc:spChg>
        <pc:spChg chg="mod">
          <ac:chgData name="Kenny Pflug" userId="d18a1c211c17b0a1" providerId="LiveId" clId="{E46853D3-60C4-4FD9-AA71-8ACECDEB2436}" dt="2018-01-05T07:58:42.632" v="3411" actId="20577"/>
          <ac:spMkLst>
            <pc:docMk/>
            <pc:sldMk cId="2672480476" sldId="382"/>
            <ac:spMk id="26" creationId="{1DE32894-0568-4CB6-B5DC-CC53CC06E289}"/>
          </ac:spMkLst>
        </pc:spChg>
        <pc:spChg chg="mod">
          <ac:chgData name="Kenny Pflug" userId="d18a1c211c17b0a1" providerId="LiveId" clId="{E46853D3-60C4-4FD9-AA71-8ACECDEB2436}" dt="2018-01-05T07:58:45.619" v="3413" actId="20577"/>
          <ac:spMkLst>
            <pc:docMk/>
            <pc:sldMk cId="2672480476" sldId="382"/>
            <ac:spMk id="27" creationId="{E3E79D11-012E-4FB4-8739-502F7F3A56AB}"/>
          </ac:spMkLst>
        </pc:spChg>
        <pc:spChg chg="mod">
          <ac:chgData name="Kenny Pflug" userId="d18a1c211c17b0a1" providerId="LiveId" clId="{E46853D3-60C4-4FD9-AA71-8ACECDEB2436}" dt="2018-01-05T07:58:47.867" v="3415" actId="20577"/>
          <ac:spMkLst>
            <pc:docMk/>
            <pc:sldMk cId="2672480476" sldId="382"/>
            <ac:spMk id="30" creationId="{059272E5-09E4-4EAF-91B1-2448E337C619}"/>
          </ac:spMkLst>
        </pc:spChg>
        <pc:spChg chg="mod">
          <ac:chgData name="Kenny Pflug" userId="d18a1c211c17b0a1" providerId="LiveId" clId="{E46853D3-60C4-4FD9-AA71-8ACECDEB2436}" dt="2018-01-05T07:58:50.222" v="3417" actId="20577"/>
          <ac:spMkLst>
            <pc:docMk/>
            <pc:sldMk cId="2672480476" sldId="382"/>
            <ac:spMk id="31" creationId="{36DB965A-CAFE-4AA8-913D-70062E03E835}"/>
          </ac:spMkLst>
        </pc:spChg>
        <pc:cxnChg chg="mod">
          <ac:chgData name="Kenny Pflug" userId="d18a1c211c17b0a1" providerId="LiveId" clId="{E46853D3-60C4-4FD9-AA71-8ACECDEB2436}" dt="2018-01-05T07:57:39.100" v="3397" actId="1076"/>
          <ac:cxnSpMkLst>
            <pc:docMk/>
            <pc:sldMk cId="2672480476" sldId="382"/>
            <ac:cxnSpMk id="32" creationId="{86296AF9-1F1D-4578-9103-3F789E63E80D}"/>
          </ac:cxnSpMkLst>
        </pc:cxnChg>
        <pc:cxnChg chg="mod">
          <ac:chgData name="Kenny Pflug" userId="d18a1c211c17b0a1" providerId="LiveId" clId="{E46853D3-60C4-4FD9-AA71-8ACECDEB2436}" dt="2018-01-05T07:57:39.100" v="3397" actId="1076"/>
          <ac:cxnSpMkLst>
            <pc:docMk/>
            <pc:sldMk cId="2672480476" sldId="382"/>
            <ac:cxnSpMk id="33" creationId="{5A8E4897-FD67-483D-9F8B-08668B920D70}"/>
          </ac:cxnSpMkLst>
        </pc:cxnChg>
      </pc:sldChg>
      <pc:sldChg chg="addSp delSp modSp add">
        <pc:chgData name="Kenny Pflug" userId="d18a1c211c17b0a1" providerId="LiveId" clId="{E46853D3-60C4-4FD9-AA71-8ACECDEB2436}" dt="2018-01-05T08:00:23.374" v="3440" actId="478"/>
        <pc:sldMkLst>
          <pc:docMk/>
          <pc:sldMk cId="4016512959" sldId="383"/>
        </pc:sldMkLst>
        <pc:spChg chg="del">
          <ac:chgData name="Kenny Pflug" userId="d18a1c211c17b0a1" providerId="LiveId" clId="{E46853D3-60C4-4FD9-AA71-8ACECDEB2436}" dt="2018-01-05T08:00:23.374" v="3440" actId="478"/>
          <ac:spMkLst>
            <pc:docMk/>
            <pc:sldMk cId="4016512959" sldId="383"/>
            <ac:spMk id="2" creationId="{C8964E17-B934-4B90-A19F-30CC7C3752A8}"/>
          </ac:spMkLst>
        </pc:spChg>
        <pc:spChg chg="add del mod">
          <ac:chgData name="Kenny Pflug" userId="d18a1c211c17b0a1" providerId="LiveId" clId="{E46853D3-60C4-4FD9-AA71-8ACECDEB2436}" dt="2018-01-05T08:00:01.014" v="3433" actId="478"/>
          <ac:spMkLst>
            <pc:docMk/>
            <pc:sldMk cId="4016512959" sldId="383"/>
            <ac:spMk id="34" creationId="{1ED6030F-E546-4353-B230-3A659DD8A320}"/>
          </ac:spMkLst>
        </pc:spChg>
        <pc:spChg chg="add del mod">
          <ac:chgData name="Kenny Pflug" userId="d18a1c211c17b0a1" providerId="LiveId" clId="{E46853D3-60C4-4FD9-AA71-8ACECDEB2436}" dt="2018-01-05T08:00:01.014" v="3433" actId="478"/>
          <ac:spMkLst>
            <pc:docMk/>
            <pc:sldMk cId="4016512959" sldId="383"/>
            <ac:spMk id="35" creationId="{E3D14C85-EC75-4833-BD83-977E184B3D57}"/>
          </ac:spMkLst>
        </pc:spChg>
        <pc:spChg chg="add del mod">
          <ac:chgData name="Kenny Pflug" userId="d18a1c211c17b0a1" providerId="LiveId" clId="{E46853D3-60C4-4FD9-AA71-8ACECDEB2436}" dt="2018-01-05T08:00:08.048" v="3436" actId="478"/>
          <ac:spMkLst>
            <pc:docMk/>
            <pc:sldMk cId="4016512959" sldId="383"/>
            <ac:spMk id="38" creationId="{55B0F22D-6638-436E-B584-C66FE9864D74}"/>
          </ac:spMkLst>
        </pc:spChg>
        <pc:spChg chg="add del mod">
          <ac:chgData name="Kenny Pflug" userId="d18a1c211c17b0a1" providerId="LiveId" clId="{E46853D3-60C4-4FD9-AA71-8ACECDEB2436}" dt="2018-01-05T08:00:08.048" v="3436" actId="478"/>
          <ac:spMkLst>
            <pc:docMk/>
            <pc:sldMk cId="4016512959" sldId="383"/>
            <ac:spMk id="39" creationId="{79205114-4988-4617-BDC6-7717DE1A2404}"/>
          </ac:spMkLst>
        </pc:spChg>
        <pc:spChg chg="add mod">
          <ac:chgData name="Kenny Pflug" userId="d18a1c211c17b0a1" providerId="LiveId" clId="{E46853D3-60C4-4FD9-AA71-8ACECDEB2436}" dt="2018-01-05T08:00:17.032" v="3438" actId="1076"/>
          <ac:spMkLst>
            <pc:docMk/>
            <pc:sldMk cId="4016512959" sldId="383"/>
            <ac:spMk id="40" creationId="{F56F9BBE-B62B-4B7C-9F58-3E76FEBA8E61}"/>
          </ac:spMkLst>
        </pc:spChg>
        <pc:spChg chg="add mod">
          <ac:chgData name="Kenny Pflug" userId="d18a1c211c17b0a1" providerId="LiveId" clId="{E46853D3-60C4-4FD9-AA71-8ACECDEB2436}" dt="2018-01-05T08:00:17.032" v="3438" actId="1076"/>
          <ac:spMkLst>
            <pc:docMk/>
            <pc:sldMk cId="4016512959" sldId="383"/>
            <ac:spMk id="41" creationId="{02084350-0E61-4D6D-B8F8-CEDFFBA8E578}"/>
          </ac:spMkLst>
        </pc:spChg>
        <pc:cxnChg chg="add del mod">
          <ac:chgData name="Kenny Pflug" userId="d18a1c211c17b0a1" providerId="LiveId" clId="{E46853D3-60C4-4FD9-AA71-8ACECDEB2436}" dt="2018-01-05T08:00:01.014" v="3433" actId="478"/>
          <ac:cxnSpMkLst>
            <pc:docMk/>
            <pc:sldMk cId="4016512959" sldId="383"/>
            <ac:cxnSpMk id="36" creationId="{833C459D-F6E0-4698-A64D-E09341E18514}"/>
          </ac:cxnSpMkLst>
        </pc:cxnChg>
        <pc:cxnChg chg="add del mod">
          <ac:chgData name="Kenny Pflug" userId="d18a1c211c17b0a1" providerId="LiveId" clId="{E46853D3-60C4-4FD9-AA71-8ACECDEB2436}" dt="2018-01-05T08:00:01.014" v="3433" actId="478"/>
          <ac:cxnSpMkLst>
            <pc:docMk/>
            <pc:sldMk cId="4016512959" sldId="383"/>
            <ac:cxnSpMk id="37" creationId="{1757E26F-0CEA-4A49-AD08-645B469514AA}"/>
          </ac:cxnSpMkLst>
        </pc:cxnChg>
        <pc:cxnChg chg="add mod">
          <ac:chgData name="Kenny Pflug" userId="d18a1c211c17b0a1" providerId="LiveId" clId="{E46853D3-60C4-4FD9-AA71-8ACECDEB2436}" dt="2018-01-05T08:00:17.032" v="3438" actId="1076"/>
          <ac:cxnSpMkLst>
            <pc:docMk/>
            <pc:sldMk cId="4016512959" sldId="383"/>
            <ac:cxnSpMk id="42" creationId="{8D4949E6-A453-4F74-8F9E-C5B1A716FBA8}"/>
          </ac:cxnSpMkLst>
        </pc:cxnChg>
      </pc:sldChg>
      <pc:sldChg chg="addSp delSp modSp add">
        <pc:chgData name="Kenny Pflug" userId="d18a1c211c17b0a1" providerId="LiveId" clId="{E46853D3-60C4-4FD9-AA71-8ACECDEB2436}" dt="2018-01-05T08:03:17.649" v="3484" actId="1076"/>
        <pc:sldMkLst>
          <pc:docMk/>
          <pc:sldMk cId="2187436807" sldId="384"/>
        </pc:sldMkLst>
        <pc:spChg chg="add mod">
          <ac:chgData name="Kenny Pflug" userId="d18a1c211c17b0a1" providerId="LiveId" clId="{E46853D3-60C4-4FD9-AA71-8ACECDEB2436}" dt="2018-01-05T08:03:17.649" v="3484" actId="1076"/>
          <ac:spMkLst>
            <pc:docMk/>
            <pc:sldMk cId="2187436807" sldId="384"/>
            <ac:spMk id="25" creationId="{1E809CC8-4179-4637-92FD-6EE8879DF33D}"/>
          </ac:spMkLst>
        </pc:spChg>
        <pc:spChg chg="add del mod">
          <ac:chgData name="Kenny Pflug" userId="d18a1c211c17b0a1" providerId="LiveId" clId="{E46853D3-60C4-4FD9-AA71-8ACECDEB2436}" dt="2018-01-05T08:01:24.255" v="3452" actId="478"/>
          <ac:spMkLst>
            <pc:docMk/>
            <pc:sldMk cId="2187436807" sldId="384"/>
            <ac:spMk id="37" creationId="{5446BACE-6AC8-479E-B631-3AB4A86B17F7}"/>
          </ac:spMkLst>
        </pc:spChg>
        <pc:spChg chg="add del mod">
          <ac:chgData name="Kenny Pflug" userId="d18a1c211c17b0a1" providerId="LiveId" clId="{E46853D3-60C4-4FD9-AA71-8ACECDEB2436}" dt="2018-01-05T08:01:23.377" v="3451" actId="478"/>
          <ac:spMkLst>
            <pc:docMk/>
            <pc:sldMk cId="2187436807" sldId="384"/>
            <ac:spMk id="38" creationId="{2C3FB94F-F0BD-4BE3-9A10-EC7269A43C5A}"/>
          </ac:spMkLst>
        </pc:spChg>
        <pc:spChg chg="mod">
          <ac:chgData name="Kenny Pflug" userId="d18a1c211c17b0a1" providerId="LiveId" clId="{E46853D3-60C4-4FD9-AA71-8ACECDEB2436}" dt="2018-01-05T08:00:42.322" v="3443" actId="1076"/>
          <ac:spMkLst>
            <pc:docMk/>
            <pc:sldMk cId="2187436807" sldId="384"/>
            <ac:spMk id="40" creationId="{F56F9BBE-B62B-4B7C-9F58-3E76FEBA8E61}"/>
          </ac:spMkLst>
        </pc:spChg>
        <pc:spChg chg="mod">
          <ac:chgData name="Kenny Pflug" userId="d18a1c211c17b0a1" providerId="LiveId" clId="{E46853D3-60C4-4FD9-AA71-8ACECDEB2436}" dt="2018-01-05T08:00:42.322" v="3443" actId="1076"/>
          <ac:spMkLst>
            <pc:docMk/>
            <pc:sldMk cId="2187436807" sldId="384"/>
            <ac:spMk id="41" creationId="{02084350-0E61-4D6D-B8F8-CEDFFBA8E578}"/>
          </ac:spMkLst>
        </pc:spChg>
        <pc:cxnChg chg="add mod">
          <ac:chgData name="Kenny Pflug" userId="d18a1c211c17b0a1" providerId="LiveId" clId="{E46853D3-60C4-4FD9-AA71-8ACECDEB2436}" dt="2018-01-05T08:00:52.094" v="3446" actId="14100"/>
          <ac:cxnSpMkLst>
            <pc:docMk/>
            <pc:sldMk cId="2187436807" sldId="384"/>
            <ac:cxnSpMk id="34" creationId="{29DB4850-2183-4069-8C02-E5A8BE3CD58B}"/>
          </ac:cxnSpMkLst>
        </pc:cxnChg>
        <pc:cxnChg chg="mod">
          <ac:chgData name="Kenny Pflug" userId="d18a1c211c17b0a1" providerId="LiveId" clId="{E46853D3-60C4-4FD9-AA71-8ACECDEB2436}" dt="2018-01-05T08:00:42.322" v="3443" actId="1076"/>
          <ac:cxnSpMkLst>
            <pc:docMk/>
            <pc:sldMk cId="2187436807" sldId="384"/>
            <ac:cxnSpMk id="42" creationId="{8D4949E6-A453-4F74-8F9E-C5B1A716FBA8}"/>
          </ac:cxnSpMkLst>
        </pc:cxnChg>
      </pc:sldChg>
      <pc:sldChg chg="addSp delSp modSp add">
        <pc:chgData name="Kenny Pflug" userId="d18a1c211c17b0a1" providerId="LiveId" clId="{E46853D3-60C4-4FD9-AA71-8ACECDEB2436}" dt="2018-01-05T08:03:21.339" v="3485" actId="1076"/>
        <pc:sldMkLst>
          <pc:docMk/>
          <pc:sldMk cId="831311141" sldId="385"/>
        </pc:sldMkLst>
        <pc:spChg chg="add del mod">
          <ac:chgData name="Kenny Pflug" userId="d18a1c211c17b0a1" providerId="LiveId" clId="{E46853D3-60C4-4FD9-AA71-8ACECDEB2436}" dt="2018-01-05T08:02:01.535" v="3458" actId="478"/>
          <ac:spMkLst>
            <pc:docMk/>
            <pc:sldMk cId="831311141" sldId="385"/>
            <ac:spMk id="35" creationId="{15405449-C6C1-4D17-A38D-6C54BE9C732D}"/>
          </ac:spMkLst>
        </pc:spChg>
        <pc:spChg chg="add mod">
          <ac:chgData name="Kenny Pflug" userId="d18a1c211c17b0a1" providerId="LiveId" clId="{E46853D3-60C4-4FD9-AA71-8ACECDEB2436}" dt="2018-01-05T08:02:08.119" v="3464" actId="20577"/>
          <ac:spMkLst>
            <pc:docMk/>
            <pc:sldMk cId="831311141" sldId="385"/>
            <ac:spMk id="36" creationId="{DD6E9316-AA79-4E7E-B1C6-F65283E0F7A4}"/>
          </ac:spMkLst>
        </pc:spChg>
        <pc:spChg chg="add">
          <ac:chgData name="Kenny Pflug" userId="d18a1c211c17b0a1" providerId="LiveId" clId="{E46853D3-60C4-4FD9-AA71-8ACECDEB2436}" dt="2018-01-05T08:03:21.339" v="3485" actId="1076"/>
          <ac:spMkLst>
            <pc:docMk/>
            <pc:sldMk cId="831311141" sldId="385"/>
            <ac:spMk id="44" creationId="{47FC7AFE-5A23-4529-B968-64CF064BE01D}"/>
          </ac:spMkLst>
        </pc:spChg>
        <pc:cxnChg chg="add mod">
          <ac:chgData name="Kenny Pflug" userId="d18a1c211c17b0a1" providerId="LiveId" clId="{E46853D3-60C4-4FD9-AA71-8ACECDEB2436}" dt="2018-01-05T08:02:21.296" v="3467" actId="14100"/>
          <ac:cxnSpMkLst>
            <pc:docMk/>
            <pc:sldMk cId="831311141" sldId="385"/>
            <ac:cxnSpMk id="37" creationId="{DC660BCA-90B1-4ADC-8079-B30967FB4EA7}"/>
          </ac:cxnSpMkLst>
        </pc:cxnChg>
        <pc:cxnChg chg="add mod">
          <ac:chgData name="Kenny Pflug" userId="d18a1c211c17b0a1" providerId="LiveId" clId="{E46853D3-60C4-4FD9-AA71-8ACECDEB2436}" dt="2018-01-05T08:02:27.270" v="3470" actId="14100"/>
          <ac:cxnSpMkLst>
            <pc:docMk/>
            <pc:sldMk cId="831311141" sldId="385"/>
            <ac:cxnSpMk id="43" creationId="{3E78BA9A-3FC2-4634-9B0F-3AD787BDE4AB}"/>
          </ac:cxnSpMkLst>
        </pc:cxnChg>
      </pc:sldChg>
      <pc:sldChg chg="addSp delSp modSp add">
        <pc:chgData name="Kenny Pflug" userId="d18a1c211c17b0a1" providerId="LiveId" clId="{E46853D3-60C4-4FD9-AA71-8ACECDEB2436}" dt="2018-01-05T08:04:35.451" v="3491" actId="1076"/>
        <pc:sldMkLst>
          <pc:docMk/>
          <pc:sldMk cId="2118280211" sldId="386"/>
        </pc:sldMkLst>
        <pc:spChg chg="add mod">
          <ac:chgData name="Kenny Pflug" userId="d18a1c211c17b0a1" providerId="LiveId" clId="{E46853D3-60C4-4FD9-AA71-8ACECDEB2436}" dt="2018-01-05T08:04:18.492" v="3489" actId="1076"/>
          <ac:spMkLst>
            <pc:docMk/>
            <pc:sldMk cId="2118280211" sldId="386"/>
            <ac:spMk id="39" creationId="{EAD72903-16E0-46DF-AA70-A1541407AFB7}"/>
          </ac:spMkLst>
        </pc:spChg>
        <pc:spChg chg="del">
          <ac:chgData name="Kenny Pflug" userId="d18a1c211c17b0a1" providerId="LiveId" clId="{E46853D3-60C4-4FD9-AA71-8ACECDEB2436}" dt="2018-01-05T08:03:48.352" v="3487" actId="478"/>
          <ac:spMkLst>
            <pc:docMk/>
            <pc:sldMk cId="2118280211" sldId="386"/>
            <ac:spMk id="44" creationId="{47FC7AFE-5A23-4529-B968-64CF064BE01D}"/>
          </ac:spMkLst>
        </pc:spChg>
        <pc:spChg chg="add mod">
          <ac:chgData name="Kenny Pflug" userId="d18a1c211c17b0a1" providerId="LiveId" clId="{E46853D3-60C4-4FD9-AA71-8ACECDEB2436}" dt="2018-01-05T08:04:18.492" v="3489" actId="1076"/>
          <ac:spMkLst>
            <pc:docMk/>
            <pc:sldMk cId="2118280211" sldId="386"/>
            <ac:spMk id="45" creationId="{9251A056-F76A-44DA-AE77-818634AB8857}"/>
          </ac:spMkLst>
        </pc:spChg>
        <pc:spChg chg="add mod">
          <ac:chgData name="Kenny Pflug" userId="d18a1c211c17b0a1" providerId="LiveId" clId="{E46853D3-60C4-4FD9-AA71-8ACECDEB2436}" dt="2018-01-05T08:04:35.451" v="3491" actId="1076"/>
          <ac:spMkLst>
            <pc:docMk/>
            <pc:sldMk cId="2118280211" sldId="386"/>
            <ac:spMk id="46" creationId="{EBE03AAA-7F4B-4E46-9082-3E09384CF08C}"/>
          </ac:spMkLst>
        </pc:spChg>
        <pc:spChg chg="add mod">
          <ac:chgData name="Kenny Pflug" userId="d18a1c211c17b0a1" providerId="LiveId" clId="{E46853D3-60C4-4FD9-AA71-8ACECDEB2436}" dt="2018-01-05T08:04:35.451" v="3491" actId="1076"/>
          <ac:spMkLst>
            <pc:docMk/>
            <pc:sldMk cId="2118280211" sldId="386"/>
            <ac:spMk id="47" creationId="{A8A01CC2-578C-4677-8899-8F2F043FE720}"/>
          </ac:spMkLst>
        </pc:spChg>
      </pc:sldChg>
      <pc:sldChg chg="addSp modSp add">
        <pc:chgData name="Kenny Pflug" userId="d18a1c211c17b0a1" providerId="LiveId" clId="{E46853D3-60C4-4FD9-AA71-8ACECDEB2436}" dt="2018-01-05T08:07:53.860" v="3526" actId="1076"/>
        <pc:sldMkLst>
          <pc:docMk/>
          <pc:sldMk cId="4265627799" sldId="387"/>
        </pc:sldMkLst>
        <pc:spChg chg="mod">
          <ac:chgData name="Kenny Pflug" userId="d18a1c211c17b0a1" providerId="LiveId" clId="{E46853D3-60C4-4FD9-AA71-8ACECDEB2436}" dt="2018-01-05T08:05:08.090" v="3494" actId="1076"/>
          <ac:spMkLst>
            <pc:docMk/>
            <pc:sldMk cId="4265627799" sldId="387"/>
            <ac:spMk id="39" creationId="{EAD72903-16E0-46DF-AA70-A1541407AFB7}"/>
          </ac:spMkLst>
        </pc:spChg>
        <pc:spChg chg="mod">
          <ac:chgData name="Kenny Pflug" userId="d18a1c211c17b0a1" providerId="LiveId" clId="{E46853D3-60C4-4FD9-AA71-8ACECDEB2436}" dt="2018-01-05T08:05:28.899" v="3496" actId="1076"/>
          <ac:spMkLst>
            <pc:docMk/>
            <pc:sldMk cId="4265627799" sldId="387"/>
            <ac:spMk id="45" creationId="{9251A056-F76A-44DA-AE77-818634AB8857}"/>
          </ac:spMkLst>
        </pc:spChg>
        <pc:spChg chg="mod">
          <ac:chgData name="Kenny Pflug" userId="d18a1c211c17b0a1" providerId="LiveId" clId="{E46853D3-60C4-4FD9-AA71-8ACECDEB2436}" dt="2018-01-05T08:05:00.803" v="3493" actId="1076"/>
          <ac:spMkLst>
            <pc:docMk/>
            <pc:sldMk cId="4265627799" sldId="387"/>
            <ac:spMk id="46" creationId="{EBE03AAA-7F4B-4E46-9082-3E09384CF08C}"/>
          </ac:spMkLst>
        </pc:spChg>
        <pc:spChg chg="mod">
          <ac:chgData name="Kenny Pflug" userId="d18a1c211c17b0a1" providerId="LiveId" clId="{E46853D3-60C4-4FD9-AA71-8ACECDEB2436}" dt="2018-01-05T08:05:18.142" v="3495" actId="1076"/>
          <ac:spMkLst>
            <pc:docMk/>
            <pc:sldMk cId="4265627799" sldId="387"/>
            <ac:spMk id="47" creationId="{A8A01CC2-578C-4677-8899-8F2F043FE720}"/>
          </ac:spMkLst>
        </pc:spChg>
        <pc:spChg chg="add mod">
          <ac:chgData name="Kenny Pflug" userId="d18a1c211c17b0a1" providerId="LiveId" clId="{E46853D3-60C4-4FD9-AA71-8ACECDEB2436}" dt="2018-01-05T08:07:53.860" v="3526" actId="1076"/>
          <ac:spMkLst>
            <pc:docMk/>
            <pc:sldMk cId="4265627799" sldId="387"/>
            <ac:spMk id="60" creationId="{C7A76CF8-D831-4510-A284-702C40B9FFB0}"/>
          </ac:spMkLst>
        </pc:spChg>
        <pc:cxnChg chg="add mod">
          <ac:chgData name="Kenny Pflug" userId="d18a1c211c17b0a1" providerId="LiveId" clId="{E46853D3-60C4-4FD9-AA71-8ACECDEB2436}" dt="2018-01-05T08:05:59.327" v="3499" actId="14100"/>
          <ac:cxnSpMkLst>
            <pc:docMk/>
            <pc:sldMk cId="4265627799" sldId="387"/>
            <ac:cxnSpMk id="44" creationId="{BA08EA23-E499-4433-BAAA-198317B37EBD}"/>
          </ac:cxnSpMkLst>
        </pc:cxnChg>
        <pc:cxnChg chg="add mod">
          <ac:chgData name="Kenny Pflug" userId="d18a1c211c17b0a1" providerId="LiveId" clId="{E46853D3-60C4-4FD9-AA71-8ACECDEB2436}" dt="2018-01-05T08:06:06.379" v="3502" actId="14100"/>
          <ac:cxnSpMkLst>
            <pc:docMk/>
            <pc:sldMk cId="4265627799" sldId="387"/>
            <ac:cxnSpMk id="48" creationId="{D1C46954-0F31-4DA6-AA92-4E304C029125}"/>
          </ac:cxnSpMkLst>
        </pc:cxnChg>
        <pc:cxnChg chg="add mod">
          <ac:chgData name="Kenny Pflug" userId="d18a1c211c17b0a1" providerId="LiveId" clId="{E46853D3-60C4-4FD9-AA71-8ACECDEB2436}" dt="2018-01-05T08:06:12.553" v="3505" actId="14100"/>
          <ac:cxnSpMkLst>
            <pc:docMk/>
            <pc:sldMk cId="4265627799" sldId="387"/>
            <ac:cxnSpMk id="49" creationId="{D5EC902B-4243-43CB-AACE-C4C6BCC7A11F}"/>
          </ac:cxnSpMkLst>
        </pc:cxnChg>
        <pc:cxnChg chg="add mod">
          <ac:chgData name="Kenny Pflug" userId="d18a1c211c17b0a1" providerId="LiveId" clId="{E46853D3-60C4-4FD9-AA71-8ACECDEB2436}" dt="2018-01-05T08:06:20.758" v="3508" actId="14100"/>
          <ac:cxnSpMkLst>
            <pc:docMk/>
            <pc:sldMk cId="4265627799" sldId="387"/>
            <ac:cxnSpMk id="51" creationId="{91492F75-17B4-405E-8BBC-921A6BB9418B}"/>
          </ac:cxnSpMkLst>
        </pc:cxnChg>
        <pc:cxnChg chg="add mod">
          <ac:chgData name="Kenny Pflug" userId="d18a1c211c17b0a1" providerId="LiveId" clId="{E46853D3-60C4-4FD9-AA71-8ACECDEB2436}" dt="2018-01-05T08:06:27.249" v="3511" actId="14100"/>
          <ac:cxnSpMkLst>
            <pc:docMk/>
            <pc:sldMk cId="4265627799" sldId="387"/>
            <ac:cxnSpMk id="54" creationId="{3F88E6A3-02AD-4C13-9C4F-6A5FC0392C06}"/>
          </ac:cxnSpMkLst>
        </pc:cxnChg>
        <pc:cxnChg chg="add mod">
          <ac:chgData name="Kenny Pflug" userId="d18a1c211c17b0a1" providerId="LiveId" clId="{E46853D3-60C4-4FD9-AA71-8ACECDEB2436}" dt="2018-01-05T08:06:32.197" v="3514" actId="14100"/>
          <ac:cxnSpMkLst>
            <pc:docMk/>
            <pc:sldMk cId="4265627799" sldId="387"/>
            <ac:cxnSpMk id="57" creationId="{8DC9C28F-0771-4EED-B599-34B08460EA2E}"/>
          </ac:cxnSpMkLst>
        </pc:cxnChg>
      </pc:sldChg>
      <pc:sldChg chg="addSp modSp add">
        <pc:chgData name="Kenny Pflug" userId="d18a1c211c17b0a1" providerId="LiveId" clId="{E46853D3-60C4-4FD9-AA71-8ACECDEB2436}" dt="2018-01-12T06:11:37.037" v="4554" actId="20577"/>
        <pc:sldMkLst>
          <pc:docMk/>
          <pc:sldMk cId="2855292917" sldId="388"/>
        </pc:sldMkLst>
        <pc:spChg chg="add mod">
          <ac:chgData name="Kenny Pflug" userId="d18a1c211c17b0a1" providerId="LiveId" clId="{E46853D3-60C4-4FD9-AA71-8ACECDEB2436}" dt="2018-01-05T08:12:36.132" v="3548" actId="20577"/>
          <ac:spMkLst>
            <pc:docMk/>
            <pc:sldMk cId="2855292917" sldId="388"/>
            <ac:spMk id="5" creationId="{A8BAE2BC-2DD8-459F-8FD5-AD5D821EBB9B}"/>
          </ac:spMkLst>
        </pc:spChg>
        <pc:spChg chg="add mod">
          <ac:chgData name="Kenny Pflug" userId="d18a1c211c17b0a1" providerId="LiveId" clId="{E46853D3-60C4-4FD9-AA71-8ACECDEB2436}" dt="2018-01-12T06:11:37.037" v="4554" actId="20577"/>
          <ac:spMkLst>
            <pc:docMk/>
            <pc:sldMk cId="2855292917" sldId="388"/>
            <ac:spMk id="6" creationId="{10DD4CA4-9010-4F7E-BD79-D47E30B3F8B0}"/>
          </ac:spMkLst>
        </pc:spChg>
      </pc:sldChg>
      <pc:sldChg chg="addSp delSp modSp add">
        <pc:chgData name="Kenny Pflug" userId="d18a1c211c17b0a1" providerId="LiveId" clId="{E46853D3-60C4-4FD9-AA71-8ACECDEB2436}" dt="2018-01-05T09:02:45.211" v="4169" actId="1582"/>
        <pc:sldMkLst>
          <pc:docMk/>
          <pc:sldMk cId="3001094389" sldId="389"/>
        </pc:sldMkLst>
        <pc:spChg chg="del">
          <ac:chgData name="Kenny Pflug" userId="d18a1c211c17b0a1" providerId="LiveId" clId="{E46853D3-60C4-4FD9-AA71-8ACECDEB2436}" dt="2018-01-05T08:57:46.655" v="4118" actId="1582"/>
          <ac:spMkLst>
            <pc:docMk/>
            <pc:sldMk cId="3001094389" sldId="389"/>
            <ac:spMk id="2" creationId="{5149061D-1DB7-43B0-87D1-6AFCD48085DD}"/>
          </ac:spMkLst>
        </pc:spChg>
        <pc:spChg chg="del">
          <ac:chgData name="Kenny Pflug" userId="d18a1c211c17b0a1" providerId="LiveId" clId="{E46853D3-60C4-4FD9-AA71-8ACECDEB2436}" dt="2018-01-05T08:57:46.655" v="4118" actId="1582"/>
          <ac:spMkLst>
            <pc:docMk/>
            <pc:sldMk cId="3001094389" sldId="389"/>
            <ac:spMk id="3" creationId="{A97C3970-DEA3-4F12-B9C1-9072421CDA46}"/>
          </ac:spMkLst>
        </pc:spChg>
        <pc:spChg chg="add mod">
          <ac:chgData name="Kenny Pflug" userId="d18a1c211c17b0a1" providerId="LiveId" clId="{E46853D3-60C4-4FD9-AA71-8ACECDEB2436}" dt="2018-01-05T08:58:11.904" v="4141" actId="20577"/>
          <ac:spMkLst>
            <pc:docMk/>
            <pc:sldMk cId="3001094389" sldId="389"/>
            <ac:spMk id="7" creationId="{5A065F63-5235-4504-BC4D-7100F47A03C3}"/>
          </ac:spMkLst>
        </pc:spChg>
        <pc:spChg chg="add del mod">
          <ac:chgData name="Kenny Pflug" userId="d18a1c211c17b0a1" providerId="LiveId" clId="{E46853D3-60C4-4FD9-AA71-8ACECDEB2436}" dt="2018-01-05T08:58:25.336" v="4142" actId="478"/>
          <ac:spMkLst>
            <pc:docMk/>
            <pc:sldMk cId="3001094389" sldId="389"/>
            <ac:spMk id="8" creationId="{1140F0AE-D962-4E25-B1A9-F1F10F87F775}"/>
          </ac:spMkLst>
        </pc:spChg>
        <pc:spChg chg="add mod">
          <ac:chgData name="Kenny Pflug" userId="d18a1c211c17b0a1" providerId="LiveId" clId="{E46853D3-60C4-4FD9-AA71-8ACECDEB2436}" dt="2018-01-05T09:00:48.971" v="4152" actId="164"/>
          <ac:spMkLst>
            <pc:docMk/>
            <pc:sldMk cId="3001094389" sldId="389"/>
            <ac:spMk id="14" creationId="{4E65EFA5-55CA-41B4-A02B-C63E2E21C88B}"/>
          </ac:spMkLst>
        </pc:spChg>
        <pc:grpChg chg="add mod">
          <ac:chgData name="Kenny Pflug" userId="d18a1c211c17b0a1" providerId="LiveId" clId="{E46853D3-60C4-4FD9-AA71-8ACECDEB2436}" dt="2018-01-05T09:00:58.313" v="4153" actId="12788"/>
          <ac:grpSpMkLst>
            <pc:docMk/>
            <pc:sldMk cId="3001094389" sldId="389"/>
            <ac:grpSpMk id="16" creationId="{18DB0752-9A6A-4D5E-9F35-A221096D8A84}"/>
          </ac:grpSpMkLst>
        </pc:grpChg>
        <pc:grpChg chg="add mod">
          <ac:chgData name="Kenny Pflug" userId="d18a1c211c17b0a1" providerId="LiveId" clId="{E46853D3-60C4-4FD9-AA71-8ACECDEB2436}" dt="2018-01-05T09:02:00.197" v="4165" actId="12788"/>
          <ac:grpSpMkLst>
            <pc:docMk/>
            <pc:sldMk cId="3001094389" sldId="389"/>
            <ac:grpSpMk id="21" creationId="{75226E03-6E1A-467B-89DB-A3C525B67468}"/>
          </ac:grpSpMkLst>
        </pc:grpChg>
        <pc:picChg chg="add mod">
          <ac:chgData name="Kenny Pflug" userId="d18a1c211c17b0a1" providerId="LiveId" clId="{E46853D3-60C4-4FD9-AA71-8ACECDEB2436}" dt="2018-01-05T09:01:54.951" v="4164" actId="164"/>
          <ac:picMkLst>
            <pc:docMk/>
            <pc:sldMk cId="3001094389" sldId="389"/>
            <ac:picMk id="9" creationId="{85591352-BF78-41C7-B6C1-A4ADA640626C}"/>
          </ac:picMkLst>
        </pc:picChg>
        <pc:picChg chg="add mod">
          <ac:chgData name="Kenny Pflug" userId="d18a1c211c17b0a1" providerId="LiveId" clId="{E46853D3-60C4-4FD9-AA71-8ACECDEB2436}" dt="2018-01-05T09:01:54.951" v="4164" actId="164"/>
          <ac:picMkLst>
            <pc:docMk/>
            <pc:sldMk cId="3001094389" sldId="389"/>
            <ac:picMk id="10" creationId="{29C5ED47-C76F-4404-9721-BB7354FE1B3D}"/>
          </ac:picMkLst>
        </pc:picChg>
        <pc:picChg chg="add del mod">
          <ac:chgData name="Kenny Pflug" userId="d18a1c211c17b0a1" providerId="LiveId" clId="{E46853D3-60C4-4FD9-AA71-8ACECDEB2436}" dt="2018-01-05T09:01:32.400" v="4159" actId="478"/>
          <ac:picMkLst>
            <pc:docMk/>
            <pc:sldMk cId="3001094389" sldId="389"/>
            <ac:picMk id="11" creationId="{10D4AF1B-928E-4877-86C6-8804D0C2FA4E}"/>
          </ac:picMkLst>
        </pc:picChg>
        <pc:picChg chg="add del mod">
          <ac:chgData name="Kenny Pflug" userId="d18a1c211c17b0a1" providerId="LiveId" clId="{E46853D3-60C4-4FD9-AA71-8ACECDEB2436}" dt="2018-01-05T09:01:29.877" v="4158" actId="478"/>
          <ac:picMkLst>
            <pc:docMk/>
            <pc:sldMk cId="3001094389" sldId="389"/>
            <ac:picMk id="12" creationId="{4FFF7C9B-0936-40B1-BB57-6311233CC4FA}"/>
          </ac:picMkLst>
        </pc:picChg>
        <pc:picChg chg="add mod">
          <ac:chgData name="Kenny Pflug" userId="d18a1c211c17b0a1" providerId="LiveId" clId="{E46853D3-60C4-4FD9-AA71-8ACECDEB2436}" dt="2018-01-05T09:00:48.971" v="4152" actId="164"/>
          <ac:picMkLst>
            <pc:docMk/>
            <pc:sldMk cId="3001094389" sldId="389"/>
            <ac:picMk id="13" creationId="{2C265097-B406-4BF6-8D00-F250B2198409}"/>
          </ac:picMkLst>
        </pc:picChg>
        <pc:picChg chg="add mod">
          <ac:chgData name="Kenny Pflug" userId="d18a1c211c17b0a1" providerId="LiveId" clId="{E46853D3-60C4-4FD9-AA71-8ACECDEB2436}" dt="2018-01-05T09:01:04.377" v="4154" actId="1076"/>
          <ac:picMkLst>
            <pc:docMk/>
            <pc:sldMk cId="3001094389" sldId="389"/>
            <ac:picMk id="15" creationId="{4AF95160-09F4-40BE-AE82-DDF56391FE8F}"/>
          </ac:picMkLst>
        </pc:picChg>
        <pc:picChg chg="add mod">
          <ac:chgData name="Kenny Pflug" userId="d18a1c211c17b0a1" providerId="LiveId" clId="{E46853D3-60C4-4FD9-AA71-8ACECDEB2436}" dt="2018-01-05T09:01:54.951" v="4164" actId="164"/>
          <ac:picMkLst>
            <pc:docMk/>
            <pc:sldMk cId="3001094389" sldId="389"/>
            <ac:picMk id="17" creationId="{722A1DB3-E7EA-4BA4-AD80-CCC28F8088F0}"/>
          </ac:picMkLst>
        </pc:picChg>
        <pc:picChg chg="add mod">
          <ac:chgData name="Kenny Pflug" userId="d18a1c211c17b0a1" providerId="LiveId" clId="{E46853D3-60C4-4FD9-AA71-8ACECDEB2436}" dt="2018-01-05T09:01:54.951" v="4164" actId="164"/>
          <ac:picMkLst>
            <pc:docMk/>
            <pc:sldMk cId="3001094389" sldId="389"/>
            <ac:picMk id="18" creationId="{CE902478-A720-4E70-BD6F-0A73A55A4684}"/>
          </ac:picMkLst>
        </pc:picChg>
        <pc:picChg chg="add mod">
          <ac:chgData name="Kenny Pflug" userId="d18a1c211c17b0a1" providerId="LiveId" clId="{E46853D3-60C4-4FD9-AA71-8ACECDEB2436}" dt="2018-01-05T09:01:54.951" v="4164" actId="164"/>
          <ac:picMkLst>
            <pc:docMk/>
            <pc:sldMk cId="3001094389" sldId="389"/>
            <ac:picMk id="19" creationId="{8EB679F2-E982-4BBC-B3F6-D9B5C856077A}"/>
          </ac:picMkLst>
        </pc:picChg>
        <pc:picChg chg="add mod">
          <ac:chgData name="Kenny Pflug" userId="d18a1c211c17b0a1" providerId="LiveId" clId="{E46853D3-60C4-4FD9-AA71-8ACECDEB2436}" dt="2018-01-05T09:01:54.951" v="4164" actId="164"/>
          <ac:picMkLst>
            <pc:docMk/>
            <pc:sldMk cId="3001094389" sldId="389"/>
            <ac:picMk id="20" creationId="{C3C4FA7B-EDE1-4EBA-B3E5-9F60417D09FF}"/>
          </ac:picMkLst>
        </pc:picChg>
        <pc:cxnChg chg="add mod">
          <ac:chgData name="Kenny Pflug" userId="d18a1c211c17b0a1" providerId="LiveId" clId="{E46853D3-60C4-4FD9-AA71-8ACECDEB2436}" dt="2018-01-05T09:02:45.211" v="4169" actId="1582"/>
          <ac:cxnSpMkLst>
            <pc:docMk/>
            <pc:sldMk cId="3001094389" sldId="389"/>
            <ac:cxnSpMk id="23" creationId="{2B4E4FDA-C2C0-4D45-A3AC-E1A666D77515}"/>
          </ac:cxnSpMkLst>
        </pc:cxnChg>
        <pc:cxnChg chg="add mod">
          <ac:chgData name="Kenny Pflug" userId="d18a1c211c17b0a1" providerId="LiveId" clId="{E46853D3-60C4-4FD9-AA71-8ACECDEB2436}" dt="2018-01-05T09:02:45.211" v="4169" actId="1582"/>
          <ac:cxnSpMkLst>
            <pc:docMk/>
            <pc:sldMk cId="3001094389" sldId="389"/>
            <ac:cxnSpMk id="25" creationId="{7FA8D453-CE25-40E2-8DF1-F875CD7A8913}"/>
          </ac:cxnSpMkLst>
        </pc:cxnChg>
        <pc:cxnChg chg="add mod">
          <ac:chgData name="Kenny Pflug" userId="d18a1c211c17b0a1" providerId="LiveId" clId="{E46853D3-60C4-4FD9-AA71-8ACECDEB2436}" dt="2018-01-05T09:02:45.211" v="4169" actId="1582"/>
          <ac:cxnSpMkLst>
            <pc:docMk/>
            <pc:sldMk cId="3001094389" sldId="389"/>
            <ac:cxnSpMk id="27" creationId="{563CA6DE-FF88-4326-8457-6B3BF386CB75}"/>
          </ac:cxnSpMkLst>
        </pc:cxnChg>
      </pc:sldChg>
      <pc:sldChg chg="addSp delSp modSp add modTransition">
        <pc:chgData name="Kenny Pflug" userId="d18a1c211c17b0a1" providerId="LiveId" clId="{E46853D3-60C4-4FD9-AA71-8ACECDEB2436}" dt="2018-01-12T06:13:22.912" v="4555" actId="6549"/>
        <pc:sldMkLst>
          <pc:docMk/>
          <pc:sldMk cId="1585395667" sldId="390"/>
        </pc:sldMkLst>
        <pc:spChg chg="add del mod">
          <ac:chgData name="Kenny Pflug" userId="d18a1c211c17b0a1" providerId="LiveId" clId="{E46853D3-60C4-4FD9-AA71-8ACECDEB2436}" dt="2018-01-05T15:03:06.511" v="4519" actId="478"/>
          <ac:spMkLst>
            <pc:docMk/>
            <pc:sldMk cId="1585395667" sldId="390"/>
            <ac:spMk id="2" creationId="{1479C3BC-D2A8-4EF7-9E43-3B8FB5E83567}"/>
          </ac:spMkLst>
        </pc:spChg>
        <pc:spChg chg="mod">
          <ac:chgData name="Kenny Pflug" userId="d18a1c211c17b0a1" providerId="LiveId" clId="{E46853D3-60C4-4FD9-AA71-8ACECDEB2436}" dt="2018-01-05T09:12:47.759" v="4482" actId="790"/>
          <ac:spMkLst>
            <pc:docMk/>
            <pc:sldMk cId="1585395667" sldId="390"/>
            <ac:spMk id="7" creationId="{5A065F63-5235-4504-BC4D-7100F47A03C3}"/>
          </ac:spMkLst>
        </pc:spChg>
        <pc:spChg chg="add">
          <ac:chgData name="Kenny Pflug" userId="d18a1c211c17b0a1" providerId="LiveId" clId="{E46853D3-60C4-4FD9-AA71-8ACECDEB2436}" dt="2018-01-12T06:13:22.912" v="4555" actId="6549"/>
          <ac:spMkLst>
            <pc:docMk/>
            <pc:sldMk cId="1585395667" sldId="390"/>
            <ac:spMk id="22" creationId="{C2947B3A-05F5-4EDF-8C63-1A3CAE837FEF}"/>
          </ac:spMkLst>
        </pc:spChg>
      </pc:sldChg>
      <pc:sldChg chg="addSp modSp add">
        <pc:chgData name="Kenny Pflug" userId="d18a1c211c17b0a1" providerId="LiveId" clId="{E46853D3-60C4-4FD9-AA71-8ACECDEB2436}" dt="2018-01-05T15:03:29.155" v="4523" actId="1076"/>
        <pc:sldMkLst>
          <pc:docMk/>
          <pc:sldMk cId="2690168666" sldId="391"/>
        </pc:sldMkLst>
        <pc:spChg chg="mod">
          <ac:chgData name="Kenny Pflug" userId="d18a1c211c17b0a1" providerId="LiveId" clId="{E46853D3-60C4-4FD9-AA71-8ACECDEB2436}" dt="2018-01-05T15:03:14.074" v="4520" actId="1076"/>
          <ac:spMkLst>
            <pc:docMk/>
            <pc:sldMk cId="2690168666" sldId="391"/>
            <ac:spMk id="2" creationId="{1479C3BC-D2A8-4EF7-9E43-3B8FB5E83567}"/>
          </ac:spMkLst>
        </pc:spChg>
        <pc:spChg chg="add mod">
          <ac:chgData name="Kenny Pflug" userId="d18a1c211c17b0a1" providerId="LiveId" clId="{E46853D3-60C4-4FD9-AA71-8ACECDEB2436}" dt="2018-01-05T15:03:29.155" v="4523" actId="1076"/>
          <ac:spMkLst>
            <pc:docMk/>
            <pc:sldMk cId="2690168666" sldId="391"/>
            <ac:spMk id="3" creationId="{794900BB-00A4-482E-8290-BCC01D2B6767}"/>
          </ac:spMkLst>
        </pc:spChg>
        <pc:spChg chg="add mod">
          <ac:chgData name="Kenny Pflug" userId="d18a1c211c17b0a1" providerId="LiveId" clId="{E46853D3-60C4-4FD9-AA71-8ACECDEB2436}" dt="2018-01-05T15:03:20.685" v="4522" actId="1076"/>
          <ac:spMkLst>
            <pc:docMk/>
            <pc:sldMk cId="2690168666" sldId="391"/>
            <ac:spMk id="22" creationId="{FB87B84E-0E27-4A7D-A781-D4E5097AA867}"/>
          </ac:spMkLst>
        </pc:spChg>
      </pc:sldChg>
      <pc:sldChg chg="addSp modSp add">
        <pc:chgData name="Kenny Pflug" userId="d18a1c211c17b0a1" providerId="LiveId" clId="{E46853D3-60C4-4FD9-AA71-8ACECDEB2436}" dt="2018-01-12T06:16:31.399" v="4626" actId="20577"/>
        <pc:sldMkLst>
          <pc:docMk/>
          <pc:sldMk cId="678275534" sldId="392"/>
        </pc:sldMkLst>
        <pc:spChg chg="add mod">
          <ac:chgData name="Kenny Pflug" userId="d18a1c211c17b0a1" providerId="LiveId" clId="{E46853D3-60C4-4FD9-AA71-8ACECDEB2436}" dt="2018-01-12T06:15:08.814" v="4572" actId="164"/>
          <ac:spMkLst>
            <pc:docMk/>
            <pc:sldMk cId="678275534" sldId="392"/>
            <ac:spMk id="8" creationId="{9C062275-C25C-4463-8798-6BF9D045E135}"/>
          </ac:spMkLst>
        </pc:spChg>
        <pc:spChg chg="add mod">
          <ac:chgData name="Kenny Pflug" userId="d18a1c211c17b0a1" providerId="LiveId" clId="{E46853D3-60C4-4FD9-AA71-8ACECDEB2436}" dt="2018-01-12T06:16:31.399" v="4626" actId="20577"/>
          <ac:spMkLst>
            <pc:docMk/>
            <pc:sldMk cId="678275534" sldId="392"/>
            <ac:spMk id="12" creationId="{FF34D45D-FD33-4892-ACAD-FCFA0CD171EB}"/>
          </ac:spMkLst>
        </pc:spChg>
        <pc:spChg chg="add mod">
          <ac:chgData name="Kenny Pflug" userId="d18a1c211c17b0a1" providerId="LiveId" clId="{E46853D3-60C4-4FD9-AA71-8ACECDEB2436}" dt="2018-01-12T06:15:08.814" v="4572" actId="164"/>
          <ac:spMkLst>
            <pc:docMk/>
            <pc:sldMk cId="678275534" sldId="392"/>
            <ac:spMk id="24" creationId="{82409CF7-9262-4164-8450-C8F5250DD500}"/>
          </ac:spMkLst>
        </pc:spChg>
        <pc:grpChg chg="add mod">
          <ac:chgData name="Kenny Pflug" userId="d18a1c211c17b0a1" providerId="LiveId" clId="{E46853D3-60C4-4FD9-AA71-8ACECDEB2436}" dt="2018-01-12T06:15:21.723" v="4574" actId="1076"/>
          <ac:grpSpMkLst>
            <pc:docMk/>
            <pc:sldMk cId="678275534" sldId="392"/>
            <ac:grpSpMk id="11" creationId="{045D2607-016D-44CC-8381-84F5FDC212A8}"/>
          </ac:grpSpMkLst>
        </pc:grpChg>
      </pc:sldChg>
      <pc:sldChg chg="addSp delSp modSp add">
        <pc:chgData name="Kenny Pflug" userId="d18a1c211c17b0a1" providerId="LiveId" clId="{E46853D3-60C4-4FD9-AA71-8ACECDEB2436}" dt="2018-01-12T06:16:56.568" v="4665" actId="20577"/>
        <pc:sldMkLst>
          <pc:docMk/>
          <pc:sldMk cId="3900082609" sldId="393"/>
        </pc:sldMkLst>
        <pc:spChg chg="del">
          <ac:chgData name="Kenny Pflug" userId="d18a1c211c17b0a1" providerId="LiveId" clId="{E46853D3-60C4-4FD9-AA71-8ACECDEB2436}" dt="2018-01-12T06:16:45.063" v="4628" actId="20577"/>
          <ac:spMkLst>
            <pc:docMk/>
            <pc:sldMk cId="3900082609" sldId="393"/>
            <ac:spMk id="2" creationId="{4A1997AC-18CB-4535-AFB6-19D4557A872D}"/>
          </ac:spMkLst>
        </pc:spChg>
        <pc:spChg chg="del">
          <ac:chgData name="Kenny Pflug" userId="d18a1c211c17b0a1" providerId="LiveId" clId="{E46853D3-60C4-4FD9-AA71-8ACECDEB2436}" dt="2018-01-12T06:16:45.063" v="4628" actId="20577"/>
          <ac:spMkLst>
            <pc:docMk/>
            <pc:sldMk cId="3900082609" sldId="393"/>
            <ac:spMk id="3" creationId="{EE5FE334-86B5-4F1E-951C-34DDA3397803}"/>
          </ac:spMkLst>
        </pc:spChg>
        <pc:spChg chg="add mod">
          <ac:chgData name="Kenny Pflug" userId="d18a1c211c17b0a1" providerId="LiveId" clId="{E46853D3-60C4-4FD9-AA71-8ACECDEB2436}" dt="2018-01-12T06:16:56.568" v="4665" actId="20577"/>
          <ac:spMkLst>
            <pc:docMk/>
            <pc:sldMk cId="3900082609" sldId="393"/>
            <ac:spMk id="7" creationId="{3D984759-A421-487F-9C15-CCEDFEAA30B9}"/>
          </ac:spMkLst>
        </pc:spChg>
        <pc:spChg chg="add mod">
          <ac:chgData name="Kenny Pflug" userId="d18a1c211c17b0a1" providerId="LiveId" clId="{E46853D3-60C4-4FD9-AA71-8ACECDEB2436}" dt="2018-01-12T06:16:45.063" v="4628" actId="20577"/>
          <ac:spMkLst>
            <pc:docMk/>
            <pc:sldMk cId="3900082609" sldId="393"/>
            <ac:spMk id="8" creationId="{61DEE6E9-D93A-4280-8D4B-0E594C43CB9D}"/>
          </ac:spMkLst>
        </pc:spChg>
      </pc:sldChg>
      <pc:sldChg chg="addSp delSp modSp add">
        <pc:chgData name="Kenny Pflug" userId="d18a1c211c17b0a1" providerId="LiveId" clId="{E46853D3-60C4-4FD9-AA71-8ACECDEB2436}" dt="2018-01-12T10:35:12.438" v="4966" actId="208"/>
        <pc:sldMkLst>
          <pc:docMk/>
          <pc:sldMk cId="3770213863" sldId="394"/>
        </pc:sldMkLst>
        <pc:spChg chg="del">
          <ac:chgData name="Kenny Pflug" userId="d18a1c211c17b0a1" providerId="LiveId" clId="{E46853D3-60C4-4FD9-AA71-8ACECDEB2436}" dt="2018-01-12T06:17:52.131" v="4667" actId="208"/>
          <ac:spMkLst>
            <pc:docMk/>
            <pc:sldMk cId="3770213863" sldId="394"/>
            <ac:spMk id="2" creationId="{AF7B5551-AB0C-478B-89FB-71D89E06961A}"/>
          </ac:spMkLst>
        </pc:spChg>
        <pc:spChg chg="del">
          <ac:chgData name="Kenny Pflug" userId="d18a1c211c17b0a1" providerId="LiveId" clId="{E46853D3-60C4-4FD9-AA71-8ACECDEB2436}" dt="2018-01-12T06:17:52.131" v="4667" actId="208"/>
          <ac:spMkLst>
            <pc:docMk/>
            <pc:sldMk cId="3770213863" sldId="394"/>
            <ac:spMk id="3" creationId="{6FCFFF9A-A899-4ACE-91C0-1AA75BF3232F}"/>
          </ac:spMkLst>
        </pc:spChg>
        <pc:spChg chg="add mod">
          <ac:chgData name="Kenny Pflug" userId="d18a1c211c17b0a1" providerId="LiveId" clId="{E46853D3-60C4-4FD9-AA71-8ACECDEB2436}" dt="2018-01-12T10:19:40.701" v="4701" actId="20577"/>
          <ac:spMkLst>
            <pc:docMk/>
            <pc:sldMk cId="3770213863" sldId="394"/>
            <ac:spMk id="7" creationId="{5F8597DF-DF63-4050-8F10-0974BC6E5024}"/>
          </ac:spMkLst>
        </pc:spChg>
        <pc:spChg chg="add del mod">
          <ac:chgData name="Kenny Pflug" userId="d18a1c211c17b0a1" providerId="LiveId" clId="{E46853D3-60C4-4FD9-AA71-8ACECDEB2436}" dt="2018-01-12T10:19:43.449" v="4702" actId="478"/>
          <ac:spMkLst>
            <pc:docMk/>
            <pc:sldMk cId="3770213863" sldId="394"/>
            <ac:spMk id="8" creationId="{86112D4F-8797-4B76-BCF4-3FE681A71C05}"/>
          </ac:spMkLst>
        </pc:spChg>
        <pc:spChg chg="mod topLvl">
          <ac:chgData name="Kenny Pflug" userId="d18a1c211c17b0a1" providerId="LiveId" clId="{E46853D3-60C4-4FD9-AA71-8ACECDEB2436}" dt="2018-01-12T10:35:09.031" v="4965" actId="13822"/>
          <ac:spMkLst>
            <pc:docMk/>
            <pc:sldMk cId="3770213863" sldId="394"/>
            <ac:spMk id="10" creationId="{AF7FCD8C-D157-474E-A7C3-9BF2B13F0192}"/>
          </ac:spMkLst>
        </pc:spChg>
        <pc:spChg chg="mod topLvl">
          <ac:chgData name="Kenny Pflug" userId="d18a1c211c17b0a1" providerId="LiveId" clId="{E46853D3-60C4-4FD9-AA71-8ACECDEB2436}" dt="2018-01-12T10:35:09.031" v="4965" actId="13822"/>
          <ac:spMkLst>
            <pc:docMk/>
            <pc:sldMk cId="3770213863" sldId="394"/>
            <ac:spMk id="11" creationId="{2F927222-196F-44B3-8507-F2CB95C3F3E9}"/>
          </ac:spMkLst>
        </pc:spChg>
        <pc:spChg chg="add del mod">
          <ac:chgData name="Kenny Pflug" userId="d18a1c211c17b0a1" providerId="LiveId" clId="{E46853D3-60C4-4FD9-AA71-8ACECDEB2436}" dt="2018-01-12T10:28:51.412" v="4850" actId="478"/>
          <ac:spMkLst>
            <pc:docMk/>
            <pc:sldMk cId="3770213863" sldId="394"/>
            <ac:spMk id="13" creationId="{AA02B846-39E4-48C3-B08C-B34E4C4EE1CB}"/>
          </ac:spMkLst>
        </pc:spChg>
        <pc:spChg chg="add mod">
          <ac:chgData name="Kenny Pflug" userId="d18a1c211c17b0a1" providerId="LiveId" clId="{E46853D3-60C4-4FD9-AA71-8ACECDEB2436}" dt="2018-01-12T10:28:50.128" v="4849" actId="1076"/>
          <ac:spMkLst>
            <pc:docMk/>
            <pc:sldMk cId="3770213863" sldId="394"/>
            <ac:spMk id="15" creationId="{CE17A1D8-8662-4EF3-9660-D8AF2A8DA3F0}"/>
          </ac:spMkLst>
        </pc:spChg>
        <pc:grpChg chg="add del mod">
          <ac:chgData name="Kenny Pflug" userId="d18a1c211c17b0a1" providerId="LiveId" clId="{E46853D3-60C4-4FD9-AA71-8ACECDEB2436}" dt="2018-01-12T10:20:52.111" v="4705" actId="165"/>
          <ac:grpSpMkLst>
            <pc:docMk/>
            <pc:sldMk cId="3770213863" sldId="394"/>
            <ac:grpSpMk id="9" creationId="{94E89770-3CB1-4D34-B09E-B2BAD70AAD28}"/>
          </ac:grpSpMkLst>
        </pc:grpChg>
        <pc:cxnChg chg="mod topLvl">
          <ac:chgData name="Kenny Pflug" userId="d18a1c211c17b0a1" providerId="LiveId" clId="{E46853D3-60C4-4FD9-AA71-8ACECDEB2436}" dt="2018-01-12T10:35:12.438" v="4966" actId="208"/>
          <ac:cxnSpMkLst>
            <pc:docMk/>
            <pc:sldMk cId="3770213863" sldId="394"/>
            <ac:cxnSpMk id="12" creationId="{6490E3E3-B878-4F3D-A932-239CDAA66BF5}"/>
          </ac:cxnSpMkLst>
        </pc:cxnChg>
        <pc:cxnChg chg="add del mod">
          <ac:chgData name="Kenny Pflug" userId="d18a1c211c17b0a1" providerId="LiveId" clId="{E46853D3-60C4-4FD9-AA71-8ACECDEB2436}" dt="2018-01-12T10:28:52.144" v="4851" actId="478"/>
          <ac:cxnSpMkLst>
            <pc:docMk/>
            <pc:sldMk cId="3770213863" sldId="394"/>
            <ac:cxnSpMk id="14" creationId="{C9B124DC-FB16-49E3-93CF-C8BA65A842DF}"/>
          </ac:cxnSpMkLst>
        </pc:cxnChg>
      </pc:sldChg>
      <pc:sldChg chg="addSp delSp modSp add modTransition">
        <pc:chgData name="Kenny Pflug" userId="d18a1c211c17b0a1" providerId="LiveId" clId="{E46853D3-60C4-4FD9-AA71-8ACECDEB2436}" dt="2018-01-12T10:35:26.750" v="4968" actId="208"/>
        <pc:sldMkLst>
          <pc:docMk/>
          <pc:sldMk cId="456789757" sldId="395"/>
        </pc:sldMkLst>
        <pc:spChg chg="mod">
          <ac:chgData name="Kenny Pflug" userId="d18a1c211c17b0a1" providerId="LiveId" clId="{E46853D3-60C4-4FD9-AA71-8ACECDEB2436}" dt="2018-01-12T10:35:22.983" v="4967" actId="13822"/>
          <ac:spMkLst>
            <pc:docMk/>
            <pc:sldMk cId="456789757" sldId="395"/>
            <ac:spMk id="10" creationId="{AF7FCD8C-D157-474E-A7C3-9BF2B13F0192}"/>
          </ac:spMkLst>
        </pc:spChg>
        <pc:spChg chg="mod">
          <ac:chgData name="Kenny Pflug" userId="d18a1c211c17b0a1" providerId="LiveId" clId="{E46853D3-60C4-4FD9-AA71-8ACECDEB2436}" dt="2018-01-12T10:35:22.983" v="4967" actId="13822"/>
          <ac:spMkLst>
            <pc:docMk/>
            <pc:sldMk cId="456789757" sldId="395"/>
            <ac:spMk id="11" creationId="{2F927222-196F-44B3-8507-F2CB95C3F3E9}"/>
          </ac:spMkLst>
        </pc:spChg>
        <pc:spChg chg="mod">
          <ac:chgData name="Kenny Pflug" userId="d18a1c211c17b0a1" providerId="LiveId" clId="{E46853D3-60C4-4FD9-AA71-8ACECDEB2436}" dt="2018-01-12T10:35:22.983" v="4967" actId="13822"/>
          <ac:spMkLst>
            <pc:docMk/>
            <pc:sldMk cId="456789757" sldId="395"/>
            <ac:spMk id="13" creationId="{AA02B846-39E4-48C3-B08C-B34E4C4EE1CB}"/>
          </ac:spMkLst>
        </pc:spChg>
        <pc:spChg chg="add del mod">
          <ac:chgData name="Kenny Pflug" userId="d18a1c211c17b0a1" providerId="LiveId" clId="{E46853D3-60C4-4FD9-AA71-8ACECDEB2436}" dt="2018-01-12T10:30:58.217" v="4868" actId="478"/>
          <ac:spMkLst>
            <pc:docMk/>
            <pc:sldMk cId="456789757" sldId="395"/>
            <ac:spMk id="16" creationId="{90430451-DE2E-43AE-8C3A-5DA40D96E625}"/>
          </ac:spMkLst>
        </pc:spChg>
        <pc:cxnChg chg="mod">
          <ac:chgData name="Kenny Pflug" userId="d18a1c211c17b0a1" providerId="LiveId" clId="{E46853D3-60C4-4FD9-AA71-8ACECDEB2436}" dt="2018-01-12T10:35:26.750" v="4968" actId="208"/>
          <ac:cxnSpMkLst>
            <pc:docMk/>
            <pc:sldMk cId="456789757" sldId="395"/>
            <ac:cxnSpMk id="12" creationId="{6490E3E3-B878-4F3D-A932-239CDAA66BF5}"/>
          </ac:cxnSpMkLst>
        </pc:cxnChg>
        <pc:cxnChg chg="mod">
          <ac:chgData name="Kenny Pflug" userId="d18a1c211c17b0a1" providerId="LiveId" clId="{E46853D3-60C4-4FD9-AA71-8ACECDEB2436}" dt="2018-01-12T10:35:26.750" v="4968" actId="208"/>
          <ac:cxnSpMkLst>
            <pc:docMk/>
            <pc:sldMk cId="456789757" sldId="395"/>
            <ac:cxnSpMk id="14" creationId="{C9B124DC-FB16-49E3-93CF-C8BA65A842DF}"/>
          </ac:cxnSpMkLst>
        </pc:cxnChg>
      </pc:sldChg>
      <pc:sldChg chg="addSp delSp modSp add modTransition">
        <pc:chgData name="Kenny Pflug" userId="d18a1c211c17b0a1" providerId="LiveId" clId="{E46853D3-60C4-4FD9-AA71-8ACECDEB2436}" dt="2018-01-12T10:34:35.351" v="4962" actId="1582"/>
        <pc:sldMkLst>
          <pc:docMk/>
          <pc:sldMk cId="726500674" sldId="396"/>
        </pc:sldMkLst>
        <pc:spChg chg="add del mod">
          <ac:chgData name="Kenny Pflug" userId="d18a1c211c17b0a1" providerId="LiveId" clId="{E46853D3-60C4-4FD9-AA71-8ACECDEB2436}" dt="2018-01-12T10:29:06.010" v="4856" actId="1582"/>
          <ac:spMkLst>
            <pc:docMk/>
            <pc:sldMk cId="726500674" sldId="396"/>
            <ac:spMk id="2" creationId="{50FF6F15-CC73-469D-B2F3-44653766BD12}"/>
          </ac:spMkLst>
        </pc:spChg>
        <pc:spChg chg="mod">
          <ac:chgData name="Kenny Pflug" userId="d18a1c211c17b0a1" providerId="LiveId" clId="{E46853D3-60C4-4FD9-AA71-8ACECDEB2436}" dt="2018-01-12T10:34:26.795" v="4960" actId="13822"/>
          <ac:spMkLst>
            <pc:docMk/>
            <pc:sldMk cId="726500674" sldId="396"/>
            <ac:spMk id="10" creationId="{AF7FCD8C-D157-474E-A7C3-9BF2B13F0192}"/>
          </ac:spMkLst>
        </pc:spChg>
        <pc:spChg chg="mod">
          <ac:chgData name="Kenny Pflug" userId="d18a1c211c17b0a1" providerId="LiveId" clId="{E46853D3-60C4-4FD9-AA71-8ACECDEB2436}" dt="2018-01-12T10:34:26.795" v="4960" actId="13822"/>
          <ac:spMkLst>
            <pc:docMk/>
            <pc:sldMk cId="726500674" sldId="396"/>
            <ac:spMk id="11" creationId="{2F927222-196F-44B3-8507-F2CB95C3F3E9}"/>
          </ac:spMkLst>
        </pc:spChg>
        <pc:spChg chg="mod">
          <ac:chgData name="Kenny Pflug" userId="d18a1c211c17b0a1" providerId="LiveId" clId="{E46853D3-60C4-4FD9-AA71-8ACECDEB2436}" dt="2018-01-12T10:34:26.795" v="4960" actId="13822"/>
          <ac:spMkLst>
            <pc:docMk/>
            <pc:sldMk cId="726500674" sldId="396"/>
            <ac:spMk id="13" creationId="{AA02B846-39E4-48C3-B08C-B34E4C4EE1CB}"/>
          </ac:spMkLst>
        </pc:spChg>
        <pc:spChg chg="add mod">
          <ac:chgData name="Kenny Pflug" userId="d18a1c211c17b0a1" providerId="LiveId" clId="{E46853D3-60C4-4FD9-AA71-8ACECDEB2436}" dt="2018-01-12T10:30:51.548" v="4867" actId="1076"/>
          <ac:spMkLst>
            <pc:docMk/>
            <pc:sldMk cId="726500674" sldId="396"/>
            <ac:spMk id="16" creationId="{6C2C087E-4A6B-40AC-9EC1-2B6B176538A5}"/>
          </ac:spMkLst>
        </pc:spChg>
        <pc:spChg chg="add del mod">
          <ac:chgData name="Kenny Pflug" userId="d18a1c211c17b0a1" providerId="LiveId" clId="{E46853D3-60C4-4FD9-AA71-8ACECDEB2436}" dt="2018-01-12T10:31:16.334" v="4872" actId="478"/>
          <ac:spMkLst>
            <pc:docMk/>
            <pc:sldMk cId="726500674" sldId="396"/>
            <ac:spMk id="17" creationId="{FBD73876-FCEE-411C-A19E-2EFDE2D3D0A5}"/>
          </ac:spMkLst>
        </pc:spChg>
        <pc:cxnChg chg="mod">
          <ac:chgData name="Kenny Pflug" userId="d18a1c211c17b0a1" providerId="LiveId" clId="{E46853D3-60C4-4FD9-AA71-8ACECDEB2436}" dt="2018-01-12T10:34:35.351" v="4962" actId="1582"/>
          <ac:cxnSpMkLst>
            <pc:docMk/>
            <pc:sldMk cId="726500674" sldId="396"/>
            <ac:cxnSpMk id="12" creationId="{6490E3E3-B878-4F3D-A932-239CDAA66BF5}"/>
          </ac:cxnSpMkLst>
        </pc:cxnChg>
        <pc:cxnChg chg="mod">
          <ac:chgData name="Kenny Pflug" userId="d18a1c211c17b0a1" providerId="LiveId" clId="{E46853D3-60C4-4FD9-AA71-8ACECDEB2436}" dt="2018-01-12T10:34:35.351" v="4962" actId="1582"/>
          <ac:cxnSpMkLst>
            <pc:docMk/>
            <pc:sldMk cId="726500674" sldId="396"/>
            <ac:cxnSpMk id="14" creationId="{C9B124DC-FB16-49E3-93CF-C8BA65A842DF}"/>
          </ac:cxnSpMkLst>
        </pc:cxnChg>
      </pc:sldChg>
      <pc:sldChg chg="addSp modSp add modTransition">
        <pc:chgData name="Kenny Pflug" userId="d18a1c211c17b0a1" providerId="LiveId" clId="{E46853D3-60C4-4FD9-AA71-8ACECDEB2436}" dt="2018-01-12T10:34:59.542" v="4964" actId="208"/>
        <pc:sldMkLst>
          <pc:docMk/>
          <pc:sldMk cId="65466736" sldId="397"/>
        </pc:sldMkLst>
        <pc:spChg chg="mod">
          <ac:chgData name="Kenny Pflug" userId="d18a1c211c17b0a1" providerId="LiveId" clId="{E46853D3-60C4-4FD9-AA71-8ACECDEB2436}" dt="2018-01-12T10:34:55.586" v="4963" actId="13822"/>
          <ac:spMkLst>
            <pc:docMk/>
            <pc:sldMk cId="65466736" sldId="397"/>
            <ac:spMk id="10" creationId="{AF7FCD8C-D157-474E-A7C3-9BF2B13F0192}"/>
          </ac:spMkLst>
        </pc:spChg>
        <pc:spChg chg="mod">
          <ac:chgData name="Kenny Pflug" userId="d18a1c211c17b0a1" providerId="LiveId" clId="{E46853D3-60C4-4FD9-AA71-8ACECDEB2436}" dt="2018-01-12T10:34:55.586" v="4963" actId="13822"/>
          <ac:spMkLst>
            <pc:docMk/>
            <pc:sldMk cId="65466736" sldId="397"/>
            <ac:spMk id="11" creationId="{2F927222-196F-44B3-8507-F2CB95C3F3E9}"/>
          </ac:spMkLst>
        </pc:spChg>
        <pc:spChg chg="add mod">
          <ac:chgData name="Kenny Pflug" userId="d18a1c211c17b0a1" providerId="LiveId" clId="{E46853D3-60C4-4FD9-AA71-8ACECDEB2436}" dt="2018-01-12T10:29:16.524" v="4859" actId="1076"/>
          <ac:spMkLst>
            <pc:docMk/>
            <pc:sldMk cId="65466736" sldId="397"/>
            <ac:spMk id="13" creationId="{45285789-C941-42B5-BD1D-7DA4556180C1}"/>
          </ac:spMkLst>
        </pc:spChg>
        <pc:cxnChg chg="mod">
          <ac:chgData name="Kenny Pflug" userId="d18a1c211c17b0a1" providerId="LiveId" clId="{E46853D3-60C4-4FD9-AA71-8ACECDEB2436}" dt="2018-01-12T10:34:59.542" v="4964" actId="208"/>
          <ac:cxnSpMkLst>
            <pc:docMk/>
            <pc:sldMk cId="65466736" sldId="397"/>
            <ac:cxnSpMk id="12" creationId="{6490E3E3-B878-4F3D-A932-239CDAA66BF5}"/>
          </ac:cxnSpMkLst>
        </pc:cxnChg>
      </pc:sldChg>
      <pc:sldChg chg="addSp modSp add">
        <pc:chgData name="Kenny Pflug" userId="d18a1c211c17b0a1" providerId="LiveId" clId="{E46853D3-60C4-4FD9-AA71-8ACECDEB2436}" dt="2018-01-12T10:35:44.103" v="4970" actId="208"/>
        <pc:sldMkLst>
          <pc:docMk/>
          <pc:sldMk cId="114120786" sldId="398"/>
        </pc:sldMkLst>
        <pc:spChg chg="mod">
          <ac:chgData name="Kenny Pflug" userId="d18a1c211c17b0a1" providerId="LiveId" clId="{E46853D3-60C4-4FD9-AA71-8ACECDEB2436}" dt="2018-01-12T10:35:38.160" v="4969" actId="13822"/>
          <ac:spMkLst>
            <pc:docMk/>
            <pc:sldMk cId="114120786" sldId="398"/>
            <ac:spMk id="10" creationId="{AF7FCD8C-D157-474E-A7C3-9BF2B13F0192}"/>
          </ac:spMkLst>
        </pc:spChg>
        <pc:spChg chg="mod">
          <ac:chgData name="Kenny Pflug" userId="d18a1c211c17b0a1" providerId="LiveId" clId="{E46853D3-60C4-4FD9-AA71-8ACECDEB2436}" dt="2018-01-12T10:35:38.160" v="4969" actId="13822"/>
          <ac:spMkLst>
            <pc:docMk/>
            <pc:sldMk cId="114120786" sldId="398"/>
            <ac:spMk id="11" creationId="{2F927222-196F-44B3-8507-F2CB95C3F3E9}"/>
          </ac:spMkLst>
        </pc:spChg>
        <pc:spChg chg="mod">
          <ac:chgData name="Kenny Pflug" userId="d18a1c211c17b0a1" providerId="LiveId" clId="{E46853D3-60C4-4FD9-AA71-8ACECDEB2436}" dt="2018-01-12T10:35:38.160" v="4969" actId="13822"/>
          <ac:spMkLst>
            <pc:docMk/>
            <pc:sldMk cId="114120786" sldId="398"/>
            <ac:spMk id="13" creationId="{AA02B846-39E4-48C3-B08C-B34E4C4EE1CB}"/>
          </ac:spMkLst>
        </pc:spChg>
        <pc:spChg chg="add mod">
          <ac:chgData name="Kenny Pflug" userId="d18a1c211c17b0a1" providerId="LiveId" clId="{E46853D3-60C4-4FD9-AA71-8ACECDEB2436}" dt="2018-01-12T10:33:11.983" v="4950" actId="1076"/>
          <ac:spMkLst>
            <pc:docMk/>
            <pc:sldMk cId="114120786" sldId="398"/>
            <ac:spMk id="16" creationId="{D742C5CC-30D2-4E4E-8391-BD00DB0ED0DC}"/>
          </ac:spMkLst>
        </pc:spChg>
        <pc:cxnChg chg="mod">
          <ac:chgData name="Kenny Pflug" userId="d18a1c211c17b0a1" providerId="LiveId" clId="{E46853D3-60C4-4FD9-AA71-8ACECDEB2436}" dt="2018-01-12T10:35:44.103" v="4970" actId="208"/>
          <ac:cxnSpMkLst>
            <pc:docMk/>
            <pc:sldMk cId="114120786" sldId="398"/>
            <ac:cxnSpMk id="12" creationId="{6490E3E3-B878-4F3D-A932-239CDAA66BF5}"/>
          </ac:cxnSpMkLst>
        </pc:cxnChg>
        <pc:cxnChg chg="mod">
          <ac:chgData name="Kenny Pflug" userId="d18a1c211c17b0a1" providerId="LiveId" clId="{E46853D3-60C4-4FD9-AA71-8ACECDEB2436}" dt="2018-01-12T10:35:44.103" v="4970" actId="208"/>
          <ac:cxnSpMkLst>
            <pc:docMk/>
            <pc:sldMk cId="114120786" sldId="398"/>
            <ac:cxnSpMk id="14" creationId="{C9B124DC-FB16-49E3-93CF-C8BA65A842DF}"/>
          </ac:cxnSpMkLst>
        </pc:cxnChg>
      </pc:sldChg>
      <pc:sldChg chg="addSp delSp modSp add">
        <pc:chgData name="Kenny Pflug" userId="d18a1c211c17b0a1" providerId="LiveId" clId="{E46853D3-60C4-4FD9-AA71-8ACECDEB2436}" dt="2018-01-12T10:37:57.795" v="4987" actId="6549"/>
        <pc:sldMkLst>
          <pc:docMk/>
          <pc:sldMk cId="1375212448" sldId="399"/>
        </pc:sldMkLst>
        <pc:spChg chg="mod">
          <ac:chgData name="Kenny Pflug" userId="d18a1c211c17b0a1" providerId="LiveId" clId="{E46853D3-60C4-4FD9-AA71-8ACECDEB2436}" dt="2018-01-12T10:35:53.301" v="4971" actId="13822"/>
          <ac:spMkLst>
            <pc:docMk/>
            <pc:sldMk cId="1375212448" sldId="399"/>
            <ac:spMk id="10" creationId="{AF7FCD8C-D157-474E-A7C3-9BF2B13F0192}"/>
          </ac:spMkLst>
        </pc:spChg>
        <pc:spChg chg="mod">
          <ac:chgData name="Kenny Pflug" userId="d18a1c211c17b0a1" providerId="LiveId" clId="{E46853D3-60C4-4FD9-AA71-8ACECDEB2436}" dt="2018-01-12T10:35:53.301" v="4971" actId="13822"/>
          <ac:spMkLst>
            <pc:docMk/>
            <pc:sldMk cId="1375212448" sldId="399"/>
            <ac:spMk id="11" creationId="{2F927222-196F-44B3-8507-F2CB95C3F3E9}"/>
          </ac:spMkLst>
        </pc:spChg>
        <pc:spChg chg="mod">
          <ac:chgData name="Kenny Pflug" userId="d18a1c211c17b0a1" providerId="LiveId" clId="{E46853D3-60C4-4FD9-AA71-8ACECDEB2436}" dt="2018-01-12T10:35:53.301" v="4971" actId="13822"/>
          <ac:spMkLst>
            <pc:docMk/>
            <pc:sldMk cId="1375212448" sldId="399"/>
            <ac:spMk id="13" creationId="{AA02B846-39E4-48C3-B08C-B34E4C4EE1CB}"/>
          </ac:spMkLst>
        </pc:spChg>
        <pc:spChg chg="add mod">
          <ac:chgData name="Kenny Pflug" userId="d18a1c211c17b0a1" providerId="LiveId" clId="{E46853D3-60C4-4FD9-AA71-8ACECDEB2436}" dt="2018-01-12T10:33:40.799" v="4957" actId="13822"/>
          <ac:spMkLst>
            <pc:docMk/>
            <pc:sldMk cId="1375212448" sldId="399"/>
            <ac:spMk id="17" creationId="{D90F4A44-BDC2-4FB2-83DA-C850A46532D0}"/>
          </ac:spMkLst>
        </pc:spChg>
        <pc:spChg chg="add del">
          <ac:chgData name="Kenny Pflug" userId="d18a1c211c17b0a1" providerId="LiveId" clId="{E46853D3-60C4-4FD9-AA71-8ACECDEB2436}" dt="2018-01-12T10:37:54.576" v="4985" actId="6549"/>
          <ac:spMkLst>
            <pc:docMk/>
            <pc:sldMk cId="1375212448" sldId="399"/>
            <ac:spMk id="18" creationId="{D2181F3E-3E80-4E39-A0C3-800678AC93FC}"/>
          </ac:spMkLst>
        </pc:spChg>
        <pc:spChg chg="add del">
          <ac:chgData name="Kenny Pflug" userId="d18a1c211c17b0a1" providerId="LiveId" clId="{E46853D3-60C4-4FD9-AA71-8ACECDEB2436}" dt="2018-01-12T10:37:57.795" v="4987" actId="6549"/>
          <ac:spMkLst>
            <pc:docMk/>
            <pc:sldMk cId="1375212448" sldId="399"/>
            <ac:spMk id="19" creationId="{81D38FEC-30AA-40C0-B342-553A22AF40CF}"/>
          </ac:spMkLst>
        </pc:spChg>
        <pc:cxnChg chg="mod">
          <ac:chgData name="Kenny Pflug" userId="d18a1c211c17b0a1" providerId="LiveId" clId="{E46853D3-60C4-4FD9-AA71-8ACECDEB2436}" dt="2018-01-12T10:35:57.352" v="4972" actId="208"/>
          <ac:cxnSpMkLst>
            <pc:docMk/>
            <pc:sldMk cId="1375212448" sldId="399"/>
            <ac:cxnSpMk id="12" creationId="{6490E3E3-B878-4F3D-A932-239CDAA66BF5}"/>
          </ac:cxnSpMkLst>
        </pc:cxnChg>
        <pc:cxnChg chg="mod">
          <ac:chgData name="Kenny Pflug" userId="d18a1c211c17b0a1" providerId="LiveId" clId="{E46853D3-60C4-4FD9-AA71-8ACECDEB2436}" dt="2018-01-12T10:35:57.352" v="4972" actId="208"/>
          <ac:cxnSpMkLst>
            <pc:docMk/>
            <pc:sldMk cId="1375212448" sldId="399"/>
            <ac:cxnSpMk id="14" creationId="{C9B124DC-FB16-49E3-93CF-C8BA65A842DF}"/>
          </ac:cxnSpMkLst>
        </pc:cxnChg>
      </pc:sldChg>
      <pc:sldChg chg="delSp modSp add">
        <pc:chgData name="Kenny Pflug" userId="d18a1c211c17b0a1" providerId="LiveId" clId="{E46853D3-60C4-4FD9-AA71-8ACECDEB2436}" dt="2018-01-12T10:36:10.506" v="4975" actId="208"/>
        <pc:sldMkLst>
          <pc:docMk/>
          <pc:sldMk cId="2079099229" sldId="400"/>
        </pc:sldMkLst>
        <pc:spChg chg="mod">
          <ac:chgData name="Kenny Pflug" userId="d18a1c211c17b0a1" providerId="LiveId" clId="{E46853D3-60C4-4FD9-AA71-8ACECDEB2436}" dt="2018-01-12T10:36:06.780" v="4974" actId="13822"/>
          <ac:spMkLst>
            <pc:docMk/>
            <pc:sldMk cId="2079099229" sldId="400"/>
            <ac:spMk id="10" creationId="{AF7FCD8C-D157-474E-A7C3-9BF2B13F0192}"/>
          </ac:spMkLst>
        </pc:spChg>
        <pc:spChg chg="mod">
          <ac:chgData name="Kenny Pflug" userId="d18a1c211c17b0a1" providerId="LiveId" clId="{E46853D3-60C4-4FD9-AA71-8ACECDEB2436}" dt="2018-01-12T10:36:06.780" v="4974" actId="13822"/>
          <ac:spMkLst>
            <pc:docMk/>
            <pc:sldMk cId="2079099229" sldId="400"/>
            <ac:spMk id="11" creationId="{2F927222-196F-44B3-8507-F2CB95C3F3E9}"/>
          </ac:spMkLst>
        </pc:spChg>
        <pc:spChg chg="mod">
          <ac:chgData name="Kenny Pflug" userId="d18a1c211c17b0a1" providerId="LiveId" clId="{E46853D3-60C4-4FD9-AA71-8ACECDEB2436}" dt="2018-01-12T10:36:06.780" v="4974" actId="13822"/>
          <ac:spMkLst>
            <pc:docMk/>
            <pc:sldMk cId="2079099229" sldId="400"/>
            <ac:spMk id="13" creationId="{AA02B846-39E4-48C3-B08C-B34E4C4EE1CB}"/>
          </ac:spMkLst>
        </pc:spChg>
        <pc:spChg chg="del">
          <ac:chgData name="Kenny Pflug" userId="d18a1c211c17b0a1" providerId="LiveId" clId="{E46853D3-60C4-4FD9-AA71-8ACECDEB2436}" dt="2018-01-12T10:33:58.757" v="4959" actId="478"/>
          <ac:spMkLst>
            <pc:docMk/>
            <pc:sldMk cId="2079099229" sldId="400"/>
            <ac:spMk id="16" creationId="{D742C5CC-30D2-4E4E-8391-BD00DB0ED0DC}"/>
          </ac:spMkLst>
        </pc:spChg>
        <pc:cxnChg chg="mod">
          <ac:chgData name="Kenny Pflug" userId="d18a1c211c17b0a1" providerId="LiveId" clId="{E46853D3-60C4-4FD9-AA71-8ACECDEB2436}" dt="2018-01-12T10:36:10.506" v="4975" actId="208"/>
          <ac:cxnSpMkLst>
            <pc:docMk/>
            <pc:sldMk cId="2079099229" sldId="400"/>
            <ac:cxnSpMk id="12" creationId="{6490E3E3-B878-4F3D-A932-239CDAA66BF5}"/>
          </ac:cxnSpMkLst>
        </pc:cxnChg>
        <pc:cxnChg chg="mod">
          <ac:chgData name="Kenny Pflug" userId="d18a1c211c17b0a1" providerId="LiveId" clId="{E46853D3-60C4-4FD9-AA71-8ACECDEB2436}" dt="2018-01-12T10:36:10.506" v="4975" actId="208"/>
          <ac:cxnSpMkLst>
            <pc:docMk/>
            <pc:sldMk cId="2079099229" sldId="400"/>
            <ac:cxnSpMk id="14" creationId="{C9B124DC-FB16-49E3-93CF-C8BA65A842DF}"/>
          </ac:cxnSpMkLst>
        </pc:cxnChg>
      </pc:sldChg>
      <pc:sldChg chg="addSp modSp add">
        <pc:chgData name="Kenny Pflug" userId="d18a1c211c17b0a1" providerId="LiveId" clId="{E46853D3-60C4-4FD9-AA71-8ACECDEB2436}" dt="2018-01-12T10:38:16.578" v="5004" actId="1076"/>
        <pc:sldMkLst>
          <pc:docMk/>
          <pc:sldMk cId="2745239864" sldId="401"/>
        </pc:sldMkLst>
        <pc:spChg chg="add mod">
          <ac:chgData name="Kenny Pflug" userId="d18a1c211c17b0a1" providerId="LiveId" clId="{E46853D3-60C4-4FD9-AA71-8ACECDEB2436}" dt="2018-01-12T10:36:58.731" v="4983" actId="20577"/>
          <ac:spMkLst>
            <pc:docMk/>
            <pc:sldMk cId="2745239864" sldId="401"/>
            <ac:spMk id="16" creationId="{1EA9DE32-A6C6-444B-B5F0-7ED8CA5C6D0C}"/>
          </ac:spMkLst>
        </pc:spChg>
        <pc:spChg chg="add mod">
          <ac:chgData name="Kenny Pflug" userId="d18a1c211c17b0a1" providerId="LiveId" clId="{E46853D3-60C4-4FD9-AA71-8ACECDEB2436}" dt="2018-01-12T10:38:16.578" v="5004" actId="1076"/>
          <ac:spMkLst>
            <pc:docMk/>
            <pc:sldMk cId="2745239864" sldId="401"/>
            <ac:spMk id="19" creationId="{4C7B1E61-0F0D-45FF-9F58-F922B990639B}"/>
          </ac:spMkLst>
        </pc:spChg>
        <pc:cxnChg chg="add mod">
          <ac:chgData name="Kenny Pflug" userId="d18a1c211c17b0a1" providerId="LiveId" clId="{E46853D3-60C4-4FD9-AA71-8ACECDEB2436}" dt="2018-01-12T10:36:57.172" v="4981" actId="14100"/>
          <ac:cxnSpMkLst>
            <pc:docMk/>
            <pc:sldMk cId="2745239864" sldId="401"/>
            <ac:cxnSpMk id="18" creationId="{E095FFE7-F0D8-4105-9F4D-628127325FC3}"/>
          </ac:cxnSpMkLst>
        </pc:cxnChg>
      </pc:sldChg>
      <pc:sldChg chg="modSp add">
        <pc:chgData name="Kenny Pflug" userId="d18a1c211c17b0a1" providerId="LiveId" clId="{E46853D3-60C4-4FD9-AA71-8ACECDEB2436}" dt="2018-01-12T10:38:36.947" v="5008" actId="1076"/>
        <pc:sldMkLst>
          <pc:docMk/>
          <pc:sldMk cId="2580319077" sldId="402"/>
        </pc:sldMkLst>
        <pc:spChg chg="mod">
          <ac:chgData name="Kenny Pflug" userId="d18a1c211c17b0a1" providerId="LiveId" clId="{E46853D3-60C4-4FD9-AA71-8ACECDEB2436}" dt="2018-01-12T10:38:36.947" v="5008" actId="1076"/>
          <ac:spMkLst>
            <pc:docMk/>
            <pc:sldMk cId="2580319077" sldId="402"/>
            <ac:spMk id="15" creationId="{CE17A1D8-8662-4EF3-9660-D8AF2A8DA3F0}"/>
          </ac:spMkLst>
        </pc:spChg>
      </pc:sldChg>
      <pc:sldChg chg="addSp delSp modSp add">
        <pc:chgData name="Kenny Pflug" userId="d18a1c211c17b0a1" providerId="LiveId" clId="{E46853D3-60C4-4FD9-AA71-8ACECDEB2436}" dt="2018-01-12T10:41:20.078" v="5027" actId="1076"/>
        <pc:sldMkLst>
          <pc:docMk/>
          <pc:sldMk cId="3926750981" sldId="403"/>
        </pc:sldMkLst>
        <pc:spChg chg="add mod">
          <ac:chgData name="Kenny Pflug" userId="d18a1c211c17b0a1" providerId="LiveId" clId="{E46853D3-60C4-4FD9-AA71-8ACECDEB2436}" dt="2018-01-12T10:41:20.078" v="5027" actId="1076"/>
          <ac:spMkLst>
            <pc:docMk/>
            <pc:sldMk cId="3926750981" sldId="403"/>
            <ac:spMk id="2" creationId="{3E9A51DE-4F3C-468B-AD6F-909525C05415}"/>
          </ac:spMkLst>
        </pc:spChg>
        <pc:spChg chg="del">
          <ac:chgData name="Kenny Pflug" userId="d18a1c211c17b0a1" providerId="LiveId" clId="{E46853D3-60C4-4FD9-AA71-8ACECDEB2436}" dt="2018-01-12T10:39:30.595" v="5010" actId="478"/>
          <ac:spMkLst>
            <pc:docMk/>
            <pc:sldMk cId="3926750981" sldId="403"/>
            <ac:spMk id="19" creationId="{4C7B1E61-0F0D-45FF-9F58-F922B990639B}"/>
          </ac:spMkLst>
        </pc:spChg>
      </pc:sldChg>
      <pc:sldChg chg="addSp modSp add">
        <pc:chgData name="Kenny Pflug" userId="d18a1c211c17b0a1" providerId="LiveId" clId="{E46853D3-60C4-4FD9-AA71-8ACECDEB2436}" dt="2018-01-12T10:41:39.144" v="5031" actId="1076"/>
        <pc:sldMkLst>
          <pc:docMk/>
          <pc:sldMk cId="1623623877" sldId="405"/>
        </pc:sldMkLst>
        <pc:spChg chg="add mod">
          <ac:chgData name="Kenny Pflug" userId="d18a1c211c17b0a1" providerId="LiveId" clId="{E46853D3-60C4-4FD9-AA71-8ACECDEB2436}" dt="2018-01-12T10:41:39.144" v="5031" actId="1076"/>
          <ac:spMkLst>
            <pc:docMk/>
            <pc:sldMk cId="1623623877" sldId="405"/>
            <ac:spMk id="19" creationId="{D0B30DC8-342D-4FD1-897F-F12FD2CC04BC}"/>
          </ac:spMkLst>
        </pc:spChg>
      </pc:sldChg>
      <pc:sldChg chg="addSp delSp modSp add">
        <pc:chgData name="Kenny Pflug" userId="d18a1c211c17b0a1" providerId="LiveId" clId="{E46853D3-60C4-4FD9-AA71-8ACECDEB2436}" dt="2018-01-12T10:45:30.451" v="5039" actId="478"/>
        <pc:sldMkLst>
          <pc:docMk/>
          <pc:sldMk cId="2146518429" sldId="406"/>
        </pc:sldMkLst>
        <pc:spChg chg="mod">
          <ac:chgData name="Kenny Pflug" userId="d18a1c211c17b0a1" providerId="LiveId" clId="{E46853D3-60C4-4FD9-AA71-8ACECDEB2436}" dt="2018-01-12T10:41:57.936" v="5034" actId="1076"/>
          <ac:spMkLst>
            <pc:docMk/>
            <pc:sldMk cId="2146518429" sldId="406"/>
            <ac:spMk id="2" creationId="{3E9A51DE-4F3C-468B-AD6F-909525C05415}"/>
          </ac:spMkLst>
        </pc:spChg>
        <pc:spChg chg="add del">
          <ac:chgData name="Kenny Pflug" userId="d18a1c211c17b0a1" providerId="LiveId" clId="{E46853D3-60C4-4FD9-AA71-8ACECDEB2436}" dt="2018-01-12T10:45:30.451" v="5039" actId="478"/>
          <ac:spMkLst>
            <pc:docMk/>
            <pc:sldMk cId="2146518429" sldId="406"/>
            <ac:spMk id="20" creationId="{0B2C59D6-28B9-4C08-A818-D8BBD3757047}"/>
          </ac:spMkLst>
        </pc:spChg>
      </pc:sldChg>
      <pc:sldChg chg="delSp add">
        <pc:chgData name="Kenny Pflug" userId="d18a1c211c17b0a1" providerId="LiveId" clId="{E46853D3-60C4-4FD9-AA71-8ACECDEB2436}" dt="2018-01-12T10:44:49.185" v="5036" actId="478"/>
        <pc:sldMkLst>
          <pc:docMk/>
          <pc:sldMk cId="3907647144" sldId="407"/>
        </pc:sldMkLst>
        <pc:spChg chg="del">
          <ac:chgData name="Kenny Pflug" userId="d18a1c211c17b0a1" providerId="LiveId" clId="{E46853D3-60C4-4FD9-AA71-8ACECDEB2436}" dt="2018-01-12T10:44:49.185" v="5036" actId="478"/>
          <ac:spMkLst>
            <pc:docMk/>
            <pc:sldMk cId="3907647144" sldId="407"/>
            <ac:spMk id="19" creationId="{D0B30DC8-342D-4FD1-897F-F12FD2CC04BC}"/>
          </ac:spMkLst>
        </pc:spChg>
      </pc:sldChg>
      <pc:sldChg chg="addSp delSp modSp add">
        <pc:chgData name="Kenny Pflug" userId="d18a1c211c17b0a1" providerId="LiveId" clId="{E46853D3-60C4-4FD9-AA71-8ACECDEB2436}" dt="2018-01-12T10:45:45.376" v="5052" actId="478"/>
        <pc:sldMkLst>
          <pc:docMk/>
          <pc:sldMk cId="1868151375" sldId="408"/>
        </pc:sldMkLst>
        <pc:spChg chg="add mod">
          <ac:chgData name="Kenny Pflug" userId="d18a1c211c17b0a1" providerId="LiveId" clId="{E46853D3-60C4-4FD9-AA71-8ACECDEB2436}" dt="2018-01-12T10:45:40.510" v="5049" actId="1076"/>
          <ac:spMkLst>
            <pc:docMk/>
            <pc:sldMk cId="1868151375" sldId="408"/>
            <ac:spMk id="19" creationId="{E317763D-B297-4210-B89E-DF6B5510C224}"/>
          </ac:spMkLst>
        </pc:spChg>
        <pc:spChg chg="add del mod">
          <ac:chgData name="Kenny Pflug" userId="d18a1c211c17b0a1" providerId="LiveId" clId="{E46853D3-60C4-4FD9-AA71-8ACECDEB2436}" dt="2018-01-12T10:45:45.376" v="5052" actId="478"/>
          <ac:spMkLst>
            <pc:docMk/>
            <pc:sldMk cId="1868151375" sldId="408"/>
            <ac:spMk id="20" creationId="{DEA101B8-B33F-40C0-BE85-86E109462101}"/>
          </ac:spMkLst>
        </pc:spChg>
      </pc:sldChg>
      <pc:sldChg chg="addSp modSp add">
        <pc:chgData name="Kenny Pflug" userId="d18a1c211c17b0a1" providerId="LiveId" clId="{E46853D3-60C4-4FD9-AA71-8ACECDEB2436}" dt="2018-01-12T10:46:04.291" v="5060" actId="14100"/>
        <pc:sldMkLst>
          <pc:docMk/>
          <pc:sldMk cId="2525086436" sldId="409"/>
        </pc:sldMkLst>
        <pc:spChg chg="add mod">
          <ac:chgData name="Kenny Pflug" userId="d18a1c211c17b0a1" providerId="LiveId" clId="{E46853D3-60C4-4FD9-AA71-8ACECDEB2436}" dt="2018-01-12T10:45:57.138" v="5057" actId="20577"/>
          <ac:spMkLst>
            <pc:docMk/>
            <pc:sldMk cId="2525086436" sldId="409"/>
            <ac:spMk id="20" creationId="{16013484-BE9F-435D-B869-DB311D2BF19C}"/>
          </ac:spMkLst>
        </pc:spChg>
        <pc:cxnChg chg="add mod">
          <ac:chgData name="Kenny Pflug" userId="d18a1c211c17b0a1" providerId="LiveId" clId="{E46853D3-60C4-4FD9-AA71-8ACECDEB2436}" dt="2018-01-12T10:46:04.291" v="5060" actId="14100"/>
          <ac:cxnSpMkLst>
            <pc:docMk/>
            <pc:sldMk cId="2525086436" sldId="409"/>
            <ac:cxnSpMk id="21" creationId="{2B57EBF6-EE96-41F0-ABF3-9FE221F4BC69}"/>
          </ac:cxnSpMkLst>
        </pc:cxnChg>
      </pc:sldChg>
      <pc:sldChg chg="modSp add">
        <pc:chgData name="Kenny Pflug" userId="d18a1c211c17b0a1" providerId="LiveId" clId="{E46853D3-60C4-4FD9-AA71-8ACECDEB2436}" dt="2018-01-12T10:46:19.457" v="5062" actId="1076"/>
        <pc:sldMkLst>
          <pc:docMk/>
          <pc:sldMk cId="2257122374" sldId="410"/>
        </pc:sldMkLst>
        <pc:spChg chg="mod">
          <ac:chgData name="Kenny Pflug" userId="d18a1c211c17b0a1" providerId="LiveId" clId="{E46853D3-60C4-4FD9-AA71-8ACECDEB2436}" dt="2018-01-12T10:46:19.457" v="5062" actId="1076"/>
          <ac:spMkLst>
            <pc:docMk/>
            <pc:sldMk cId="2257122374" sldId="410"/>
            <ac:spMk id="2" creationId="{3E9A51DE-4F3C-468B-AD6F-909525C05415}"/>
          </ac:spMkLst>
        </pc:spChg>
        <pc:spChg chg="mod">
          <ac:chgData name="Kenny Pflug" userId="d18a1c211c17b0a1" providerId="LiveId" clId="{E46853D3-60C4-4FD9-AA71-8ACECDEB2436}" dt="2018-01-12T10:46:19.457" v="5062" actId="1076"/>
          <ac:spMkLst>
            <pc:docMk/>
            <pc:sldMk cId="2257122374" sldId="410"/>
            <ac:spMk id="17" creationId="{D90F4A44-BDC2-4FB2-83DA-C850A46532D0}"/>
          </ac:spMkLst>
        </pc:spChg>
      </pc:sldChg>
      <pc:sldChg chg="addSp delSp modSp add">
        <pc:chgData name="Kenny Pflug" userId="d18a1c211c17b0a1" providerId="LiveId" clId="{E46853D3-60C4-4FD9-AA71-8ACECDEB2436}" dt="2018-01-12T11:09:46.100" v="5740" actId="478"/>
        <pc:sldMkLst>
          <pc:docMk/>
          <pc:sldMk cId="4249122579" sldId="411"/>
        </pc:sldMkLst>
        <pc:spChg chg="mod">
          <ac:chgData name="Kenny Pflug" userId="d18a1c211c17b0a1" providerId="LiveId" clId="{E46853D3-60C4-4FD9-AA71-8ACECDEB2436}" dt="2018-01-12T10:48:36.517" v="5074" actId="1076"/>
          <ac:spMkLst>
            <pc:docMk/>
            <pc:sldMk cId="4249122579" sldId="411"/>
            <ac:spMk id="2" creationId="{3E9A51DE-4F3C-468B-AD6F-909525C05415}"/>
          </ac:spMkLst>
        </pc:spChg>
        <pc:spChg chg="mod">
          <ac:chgData name="Kenny Pflug" userId="d18a1c211c17b0a1" providerId="LiveId" clId="{E46853D3-60C4-4FD9-AA71-8ACECDEB2436}" dt="2018-01-12T10:48:36.517" v="5074" actId="1076"/>
          <ac:spMkLst>
            <pc:docMk/>
            <pc:sldMk cId="4249122579" sldId="411"/>
            <ac:spMk id="17" creationId="{D90F4A44-BDC2-4FB2-83DA-C850A46532D0}"/>
          </ac:spMkLst>
        </pc:spChg>
        <pc:spChg chg="add mod">
          <ac:chgData name="Kenny Pflug" userId="d18a1c211c17b0a1" providerId="LiveId" clId="{E46853D3-60C4-4FD9-AA71-8ACECDEB2436}" dt="2018-01-12T10:47:55.506" v="5068" actId="1076"/>
          <ac:spMkLst>
            <pc:docMk/>
            <pc:sldMk cId="4249122579" sldId="411"/>
            <ac:spMk id="22" creationId="{0FF0C95B-1C15-4CC3-BA17-87C5130E896B}"/>
          </ac:spMkLst>
        </pc:spChg>
        <pc:spChg chg="add del">
          <ac:chgData name="Kenny Pflug" userId="d18a1c211c17b0a1" providerId="LiveId" clId="{E46853D3-60C4-4FD9-AA71-8ACECDEB2436}" dt="2018-01-12T11:09:46.100" v="5740" actId="478"/>
          <ac:spMkLst>
            <pc:docMk/>
            <pc:sldMk cId="4249122579" sldId="411"/>
            <ac:spMk id="24" creationId="{354AA090-714D-42D6-8EF3-C7D88366E161}"/>
          </ac:spMkLst>
        </pc:spChg>
        <pc:cxnChg chg="add mod">
          <ac:chgData name="Kenny Pflug" userId="d18a1c211c17b0a1" providerId="LiveId" clId="{E46853D3-60C4-4FD9-AA71-8ACECDEB2436}" dt="2018-01-12T10:48:03.065" v="5071" actId="14100"/>
          <ac:cxnSpMkLst>
            <pc:docMk/>
            <pc:sldMk cId="4249122579" sldId="411"/>
            <ac:cxnSpMk id="23" creationId="{86C4564B-F8B5-410E-9561-5D4D140822D1}"/>
          </ac:cxnSpMkLst>
        </pc:cxnChg>
      </pc:sldChg>
      <pc:sldChg chg="addSp delSp modSp add">
        <pc:chgData name="Kenny Pflug" userId="d18a1c211c17b0a1" providerId="LiveId" clId="{E46853D3-60C4-4FD9-AA71-8ACECDEB2436}" dt="2018-01-13T10:21:13.705" v="8042" actId="20577"/>
        <pc:sldMkLst>
          <pc:docMk/>
          <pc:sldMk cId="487486790" sldId="412"/>
        </pc:sldMkLst>
        <pc:spChg chg="del">
          <ac:chgData name="Kenny Pflug" userId="d18a1c211c17b0a1" providerId="LiveId" clId="{E46853D3-60C4-4FD9-AA71-8ACECDEB2436}" dt="2018-01-12T10:49:14.424" v="5076" actId="113"/>
          <ac:spMkLst>
            <pc:docMk/>
            <pc:sldMk cId="487486790" sldId="412"/>
            <ac:spMk id="2" creationId="{C10459DA-145C-4F53-9A05-F9736BE1B82F}"/>
          </ac:spMkLst>
        </pc:spChg>
        <pc:spChg chg="del">
          <ac:chgData name="Kenny Pflug" userId="d18a1c211c17b0a1" providerId="LiveId" clId="{E46853D3-60C4-4FD9-AA71-8ACECDEB2436}" dt="2018-01-12T10:49:14.424" v="5076" actId="113"/>
          <ac:spMkLst>
            <pc:docMk/>
            <pc:sldMk cId="487486790" sldId="412"/>
            <ac:spMk id="3" creationId="{667F06E1-6F18-479D-9B12-100234104899}"/>
          </ac:spMkLst>
        </pc:spChg>
        <pc:spChg chg="add mod">
          <ac:chgData name="Kenny Pflug" userId="d18a1c211c17b0a1" providerId="LiveId" clId="{E46853D3-60C4-4FD9-AA71-8ACECDEB2436}" dt="2018-01-12T10:49:55.103" v="5098" actId="20577"/>
          <ac:spMkLst>
            <pc:docMk/>
            <pc:sldMk cId="487486790" sldId="412"/>
            <ac:spMk id="7" creationId="{2A47C342-9B24-42F5-BDD3-DE146EBC248F}"/>
          </ac:spMkLst>
        </pc:spChg>
        <pc:spChg chg="add mod">
          <ac:chgData name="Kenny Pflug" userId="d18a1c211c17b0a1" providerId="LiveId" clId="{E46853D3-60C4-4FD9-AA71-8ACECDEB2436}" dt="2018-01-13T10:21:13.705" v="8042" actId="20577"/>
          <ac:spMkLst>
            <pc:docMk/>
            <pc:sldMk cId="487486790" sldId="412"/>
            <ac:spMk id="8" creationId="{521F0257-F945-4A86-86FA-870039522827}"/>
          </ac:spMkLst>
        </pc:spChg>
      </pc:sldChg>
      <pc:sldChg chg="addSp delSp modSp add">
        <pc:chgData name="Kenny Pflug" userId="d18a1c211c17b0a1" providerId="LiveId" clId="{E46853D3-60C4-4FD9-AA71-8ACECDEB2436}" dt="2018-01-12T11:06:58.010" v="5737" actId="478"/>
        <pc:sldMkLst>
          <pc:docMk/>
          <pc:sldMk cId="2819744400" sldId="413"/>
        </pc:sldMkLst>
        <pc:spChg chg="mod">
          <ac:chgData name="Kenny Pflug" userId="d18a1c211c17b0a1" providerId="LiveId" clId="{E46853D3-60C4-4FD9-AA71-8ACECDEB2436}" dt="2018-01-12T11:06:39.177" v="5734" actId="20577"/>
          <ac:spMkLst>
            <pc:docMk/>
            <pc:sldMk cId="2819744400" sldId="413"/>
            <ac:spMk id="2" creationId="{6F72A350-6C45-4BF5-8C7C-BFFB6D5FC347}"/>
          </ac:spMkLst>
        </pc:spChg>
        <pc:spChg chg="del">
          <ac:chgData name="Kenny Pflug" userId="d18a1c211c17b0a1" providerId="LiveId" clId="{E46853D3-60C4-4FD9-AA71-8ACECDEB2436}" dt="2018-01-12T11:06:42.861" v="5735" actId="478"/>
          <ac:spMkLst>
            <pc:docMk/>
            <pc:sldMk cId="2819744400" sldId="413"/>
            <ac:spMk id="3" creationId="{2AD38C21-D8E8-4D7C-9D21-8D0DD58CDD93}"/>
          </ac:spMkLst>
        </pc:spChg>
        <pc:spChg chg="add">
          <ac:chgData name="Kenny Pflug" userId="d18a1c211c17b0a1" providerId="LiveId" clId="{E46853D3-60C4-4FD9-AA71-8ACECDEB2436}" dt="2018-01-12T11:06:51.539" v="5736" actId="478"/>
          <ac:spMkLst>
            <pc:docMk/>
            <pc:sldMk cId="2819744400" sldId="413"/>
            <ac:spMk id="7" creationId="{2C5E92FB-4E6F-42DC-BEB2-EF23FB15742F}"/>
          </ac:spMkLst>
        </pc:spChg>
        <pc:spChg chg="add">
          <ac:chgData name="Kenny Pflug" userId="d18a1c211c17b0a1" providerId="LiveId" clId="{E46853D3-60C4-4FD9-AA71-8ACECDEB2436}" dt="2018-01-12T11:06:51.539" v="5736" actId="478"/>
          <ac:spMkLst>
            <pc:docMk/>
            <pc:sldMk cId="2819744400" sldId="413"/>
            <ac:spMk id="8" creationId="{35AF9346-A3D7-4D10-8666-63A159764E29}"/>
          </ac:spMkLst>
        </pc:spChg>
        <pc:spChg chg="add">
          <ac:chgData name="Kenny Pflug" userId="d18a1c211c17b0a1" providerId="LiveId" clId="{E46853D3-60C4-4FD9-AA71-8ACECDEB2436}" dt="2018-01-12T11:06:51.539" v="5736" actId="478"/>
          <ac:spMkLst>
            <pc:docMk/>
            <pc:sldMk cId="2819744400" sldId="413"/>
            <ac:spMk id="10" creationId="{7B6C6B88-2F7B-4A64-A89C-57A5B431171D}"/>
          </ac:spMkLst>
        </pc:spChg>
        <pc:spChg chg="add">
          <ac:chgData name="Kenny Pflug" userId="d18a1c211c17b0a1" providerId="LiveId" clId="{E46853D3-60C4-4FD9-AA71-8ACECDEB2436}" dt="2018-01-12T11:06:51.539" v="5736" actId="478"/>
          <ac:spMkLst>
            <pc:docMk/>
            <pc:sldMk cId="2819744400" sldId="413"/>
            <ac:spMk id="12" creationId="{1372357F-CC77-4B52-82CF-F5CFA871F983}"/>
          </ac:spMkLst>
        </pc:spChg>
        <pc:spChg chg="add">
          <ac:chgData name="Kenny Pflug" userId="d18a1c211c17b0a1" providerId="LiveId" clId="{E46853D3-60C4-4FD9-AA71-8ACECDEB2436}" dt="2018-01-12T11:06:51.539" v="5736" actId="478"/>
          <ac:spMkLst>
            <pc:docMk/>
            <pc:sldMk cId="2819744400" sldId="413"/>
            <ac:spMk id="13" creationId="{072F4C67-A00A-4BEB-ADFC-C49C51C02B3B}"/>
          </ac:spMkLst>
        </pc:spChg>
        <pc:spChg chg="add">
          <ac:chgData name="Kenny Pflug" userId="d18a1c211c17b0a1" providerId="LiveId" clId="{E46853D3-60C4-4FD9-AA71-8ACECDEB2436}" dt="2018-01-12T11:06:51.539" v="5736" actId="478"/>
          <ac:spMkLst>
            <pc:docMk/>
            <pc:sldMk cId="2819744400" sldId="413"/>
            <ac:spMk id="14" creationId="{B6D8080D-B373-4850-A1D9-CD8D009CB4AF}"/>
          </ac:spMkLst>
        </pc:spChg>
        <pc:spChg chg="add">
          <ac:chgData name="Kenny Pflug" userId="d18a1c211c17b0a1" providerId="LiveId" clId="{E46853D3-60C4-4FD9-AA71-8ACECDEB2436}" dt="2018-01-12T11:06:51.539" v="5736" actId="478"/>
          <ac:spMkLst>
            <pc:docMk/>
            <pc:sldMk cId="2819744400" sldId="413"/>
            <ac:spMk id="16" creationId="{2CDC4EDD-2C44-4814-9B54-56BFFB2A9856}"/>
          </ac:spMkLst>
        </pc:spChg>
        <pc:spChg chg="add del">
          <ac:chgData name="Kenny Pflug" userId="d18a1c211c17b0a1" providerId="LiveId" clId="{E46853D3-60C4-4FD9-AA71-8ACECDEB2436}" dt="2018-01-12T11:06:58.010" v="5737" actId="478"/>
          <ac:spMkLst>
            <pc:docMk/>
            <pc:sldMk cId="2819744400" sldId="413"/>
            <ac:spMk id="17" creationId="{6089903E-F0A8-4C2E-BCDD-5FC9679CD2C4}"/>
          </ac:spMkLst>
        </pc:spChg>
        <pc:spChg chg="add">
          <ac:chgData name="Kenny Pflug" userId="d18a1c211c17b0a1" providerId="LiveId" clId="{E46853D3-60C4-4FD9-AA71-8ACECDEB2436}" dt="2018-01-12T11:06:51.539" v="5736" actId="478"/>
          <ac:spMkLst>
            <pc:docMk/>
            <pc:sldMk cId="2819744400" sldId="413"/>
            <ac:spMk id="18" creationId="{8E7663E3-2329-4CA4-ABD4-19714C58283D}"/>
          </ac:spMkLst>
        </pc:spChg>
        <pc:spChg chg="add">
          <ac:chgData name="Kenny Pflug" userId="d18a1c211c17b0a1" providerId="LiveId" clId="{E46853D3-60C4-4FD9-AA71-8ACECDEB2436}" dt="2018-01-12T11:06:51.539" v="5736" actId="478"/>
          <ac:spMkLst>
            <pc:docMk/>
            <pc:sldMk cId="2819744400" sldId="413"/>
            <ac:spMk id="20" creationId="{A392E243-E7B8-43F5-95FF-B347180B9223}"/>
          </ac:spMkLst>
        </pc:spChg>
        <pc:cxnChg chg="add">
          <ac:chgData name="Kenny Pflug" userId="d18a1c211c17b0a1" providerId="LiveId" clId="{E46853D3-60C4-4FD9-AA71-8ACECDEB2436}" dt="2018-01-12T11:06:51.539" v="5736" actId="478"/>
          <ac:cxnSpMkLst>
            <pc:docMk/>
            <pc:sldMk cId="2819744400" sldId="413"/>
            <ac:cxnSpMk id="9" creationId="{66A389F2-1FF6-4D3C-A1B6-F424D10F8882}"/>
          </ac:cxnSpMkLst>
        </pc:cxnChg>
        <pc:cxnChg chg="add">
          <ac:chgData name="Kenny Pflug" userId="d18a1c211c17b0a1" providerId="LiveId" clId="{E46853D3-60C4-4FD9-AA71-8ACECDEB2436}" dt="2018-01-12T11:06:51.539" v="5736" actId="478"/>
          <ac:cxnSpMkLst>
            <pc:docMk/>
            <pc:sldMk cId="2819744400" sldId="413"/>
            <ac:cxnSpMk id="11" creationId="{E8FC3E9F-813B-41DC-BA33-18F249C905DE}"/>
          </ac:cxnSpMkLst>
        </pc:cxnChg>
        <pc:cxnChg chg="add">
          <ac:chgData name="Kenny Pflug" userId="d18a1c211c17b0a1" providerId="LiveId" clId="{E46853D3-60C4-4FD9-AA71-8ACECDEB2436}" dt="2018-01-12T11:06:51.539" v="5736" actId="478"/>
          <ac:cxnSpMkLst>
            <pc:docMk/>
            <pc:sldMk cId="2819744400" sldId="413"/>
            <ac:cxnSpMk id="15" creationId="{6B4BE029-796E-4D47-AC49-A6D9D4230FD2}"/>
          </ac:cxnSpMkLst>
        </pc:cxnChg>
        <pc:cxnChg chg="add">
          <ac:chgData name="Kenny Pflug" userId="d18a1c211c17b0a1" providerId="LiveId" clId="{E46853D3-60C4-4FD9-AA71-8ACECDEB2436}" dt="2018-01-12T11:06:51.539" v="5736" actId="478"/>
          <ac:cxnSpMkLst>
            <pc:docMk/>
            <pc:sldMk cId="2819744400" sldId="413"/>
            <ac:cxnSpMk id="19" creationId="{90C561D5-2CEA-4D59-8D72-B2A68CB9195F}"/>
          </ac:cxnSpMkLst>
        </pc:cxnChg>
        <pc:cxnChg chg="add">
          <ac:chgData name="Kenny Pflug" userId="d18a1c211c17b0a1" providerId="LiveId" clId="{E46853D3-60C4-4FD9-AA71-8ACECDEB2436}" dt="2018-01-12T11:06:51.539" v="5736" actId="478"/>
          <ac:cxnSpMkLst>
            <pc:docMk/>
            <pc:sldMk cId="2819744400" sldId="413"/>
            <ac:cxnSpMk id="21" creationId="{5D84BC9A-88F5-4E85-A283-E7EC5FB5788E}"/>
          </ac:cxnSpMkLst>
        </pc:cxnChg>
      </pc:sldChg>
      <pc:sldChg chg="addSp delSp modSp add modTransition">
        <pc:chgData name="Kenny Pflug" userId="d18a1c211c17b0a1" providerId="LiveId" clId="{E46853D3-60C4-4FD9-AA71-8ACECDEB2436}" dt="2018-01-12T11:19:51.493" v="5885" actId="6549"/>
        <pc:sldMkLst>
          <pc:docMk/>
          <pc:sldMk cId="1359943460" sldId="414"/>
        </pc:sldMkLst>
        <pc:spChg chg="add mod">
          <ac:chgData name="Kenny Pflug" userId="d18a1c211c17b0a1" providerId="LiveId" clId="{E46853D3-60C4-4FD9-AA71-8ACECDEB2436}" dt="2018-01-12T11:10:15.096" v="5758" actId="1076"/>
          <ac:spMkLst>
            <pc:docMk/>
            <pc:sldMk cId="1359943460" sldId="414"/>
            <ac:spMk id="22" creationId="{1321E60C-D465-4066-9908-626333F40C38}"/>
          </ac:spMkLst>
        </pc:spChg>
        <pc:spChg chg="add del mod">
          <ac:chgData name="Kenny Pflug" userId="d18a1c211c17b0a1" providerId="LiveId" clId="{E46853D3-60C4-4FD9-AA71-8ACECDEB2436}" dt="2018-01-12T11:13:14.858" v="5766" actId="478"/>
          <ac:spMkLst>
            <pc:docMk/>
            <pc:sldMk cId="1359943460" sldId="414"/>
            <ac:spMk id="23" creationId="{7229B66E-24D2-4FF9-B4C9-5B9BE6BB60F4}"/>
          </ac:spMkLst>
        </pc:spChg>
        <pc:spChg chg="add del mod">
          <ac:chgData name="Kenny Pflug" userId="d18a1c211c17b0a1" providerId="LiveId" clId="{E46853D3-60C4-4FD9-AA71-8ACECDEB2436}" dt="2018-01-12T11:12:58.650" v="5763" actId="478"/>
          <ac:spMkLst>
            <pc:docMk/>
            <pc:sldMk cId="1359943460" sldId="414"/>
            <ac:spMk id="24" creationId="{DC7A645F-4C57-49F9-8563-FF45D0C78E32}"/>
          </ac:spMkLst>
        </pc:spChg>
        <pc:spChg chg="add del mod">
          <ac:chgData name="Kenny Pflug" userId="d18a1c211c17b0a1" providerId="LiveId" clId="{E46853D3-60C4-4FD9-AA71-8ACECDEB2436}" dt="2018-01-12T11:13:28.962" v="5772" actId="6549"/>
          <ac:spMkLst>
            <pc:docMk/>
            <pc:sldMk cId="1359943460" sldId="414"/>
            <ac:spMk id="25" creationId="{B09EEF7E-3E26-494F-BAEB-6394A604E3A8}"/>
          </ac:spMkLst>
        </pc:spChg>
        <pc:cxnChg chg="add del mod">
          <ac:chgData name="Kenny Pflug" userId="d18a1c211c17b0a1" providerId="LiveId" clId="{E46853D3-60C4-4FD9-AA71-8ACECDEB2436}" dt="2018-01-12T11:13:22.900" v="5769" actId="478"/>
          <ac:cxnSpMkLst>
            <pc:docMk/>
            <pc:sldMk cId="1359943460" sldId="414"/>
            <ac:cxnSpMk id="26" creationId="{8AC1F8E8-F3E9-49C0-89D4-C7E4B4E5F3BA}"/>
          </ac:cxnSpMkLst>
        </pc:cxnChg>
      </pc:sldChg>
      <pc:sldChg chg="addSp modSp add modTransition">
        <pc:chgData name="Kenny Pflug" userId="d18a1c211c17b0a1" providerId="LiveId" clId="{E46853D3-60C4-4FD9-AA71-8ACECDEB2436}" dt="2018-01-12T11:19:51.493" v="5885" actId="6549"/>
        <pc:sldMkLst>
          <pc:docMk/>
          <pc:sldMk cId="1100989858" sldId="415"/>
        </pc:sldMkLst>
        <pc:spChg chg="add">
          <ac:chgData name="Kenny Pflug" userId="d18a1c211c17b0a1" providerId="LiveId" clId="{E46853D3-60C4-4FD9-AA71-8ACECDEB2436}" dt="2018-01-12T11:13:33.001" v="5774" actId="6549"/>
          <ac:spMkLst>
            <pc:docMk/>
            <pc:sldMk cId="1100989858" sldId="415"/>
            <ac:spMk id="23" creationId="{761071E0-6AB3-469E-9CA6-B47D59739D23}"/>
          </ac:spMkLst>
        </pc:spChg>
        <pc:cxnChg chg="add mod">
          <ac:chgData name="Kenny Pflug" userId="d18a1c211c17b0a1" providerId="LiveId" clId="{E46853D3-60C4-4FD9-AA71-8ACECDEB2436}" dt="2018-01-12T11:13:38.846" v="5777" actId="14100"/>
          <ac:cxnSpMkLst>
            <pc:docMk/>
            <pc:sldMk cId="1100989858" sldId="415"/>
            <ac:cxnSpMk id="24" creationId="{BAD6EF72-A02D-47E2-82DE-2BC67567881F}"/>
          </ac:cxnSpMkLst>
        </pc:cxnChg>
        <pc:cxnChg chg="add mod">
          <ac:chgData name="Kenny Pflug" userId="d18a1c211c17b0a1" providerId="LiveId" clId="{E46853D3-60C4-4FD9-AA71-8ACECDEB2436}" dt="2018-01-12T11:13:50.350" v="5781" actId="14100"/>
          <ac:cxnSpMkLst>
            <pc:docMk/>
            <pc:sldMk cId="1100989858" sldId="415"/>
            <ac:cxnSpMk id="25" creationId="{2302C734-A478-40C6-90CE-2170EE74A5F9}"/>
          </ac:cxnSpMkLst>
        </pc:cxnChg>
      </pc:sldChg>
      <pc:sldChg chg="modSp add modTransition">
        <pc:chgData name="Kenny Pflug" userId="d18a1c211c17b0a1" providerId="LiveId" clId="{E46853D3-60C4-4FD9-AA71-8ACECDEB2436}" dt="2018-01-12T11:19:51.493" v="5885" actId="6549"/>
        <pc:sldMkLst>
          <pc:docMk/>
          <pc:sldMk cId="1292925194" sldId="416"/>
        </pc:sldMkLst>
        <pc:spChg chg="mod">
          <ac:chgData name="Kenny Pflug" userId="d18a1c211c17b0a1" providerId="LiveId" clId="{E46853D3-60C4-4FD9-AA71-8ACECDEB2436}" dt="2018-01-12T11:14:07.757" v="5783" actId="1076"/>
          <ac:spMkLst>
            <pc:docMk/>
            <pc:sldMk cId="1292925194" sldId="416"/>
            <ac:spMk id="13" creationId="{072F4C67-A00A-4BEB-ADFC-C49C51C02B3B}"/>
          </ac:spMkLst>
        </pc:spChg>
        <pc:spChg chg="mod">
          <ac:chgData name="Kenny Pflug" userId="d18a1c211c17b0a1" providerId="LiveId" clId="{E46853D3-60C4-4FD9-AA71-8ACECDEB2436}" dt="2018-01-12T11:14:07.757" v="5783" actId="1076"/>
          <ac:spMkLst>
            <pc:docMk/>
            <pc:sldMk cId="1292925194" sldId="416"/>
            <ac:spMk id="16" creationId="{2CDC4EDD-2C44-4814-9B54-56BFFB2A9856}"/>
          </ac:spMkLst>
        </pc:spChg>
      </pc:sldChg>
      <pc:sldChg chg="addSp delSp modSp add modTransition">
        <pc:chgData name="Kenny Pflug" userId="d18a1c211c17b0a1" providerId="LiveId" clId="{E46853D3-60C4-4FD9-AA71-8ACECDEB2436}" dt="2018-01-12T11:19:51.493" v="5885" actId="6549"/>
        <pc:sldMkLst>
          <pc:docMk/>
          <pc:sldMk cId="4154332761" sldId="417"/>
        </pc:sldMkLst>
        <pc:spChg chg="add mod">
          <ac:chgData name="Kenny Pflug" userId="d18a1c211c17b0a1" providerId="LiveId" clId="{E46853D3-60C4-4FD9-AA71-8ACECDEB2436}" dt="2018-01-12T11:15:32.755" v="5812" actId="1076"/>
          <ac:spMkLst>
            <pc:docMk/>
            <pc:sldMk cId="4154332761" sldId="417"/>
            <ac:spMk id="3" creationId="{7E97B38F-7813-4D0B-A61A-49C88AAD2643}"/>
          </ac:spMkLst>
        </pc:spChg>
        <pc:spChg chg="del">
          <ac:chgData name="Kenny Pflug" userId="d18a1c211c17b0a1" providerId="LiveId" clId="{E46853D3-60C4-4FD9-AA71-8ACECDEB2436}" dt="2018-01-12T11:14:35.658" v="5785" actId="478"/>
          <ac:spMkLst>
            <pc:docMk/>
            <pc:sldMk cId="4154332761" sldId="417"/>
            <ac:spMk id="22" creationId="{1321E60C-D465-4066-9908-626333F40C38}"/>
          </ac:spMkLst>
        </pc:spChg>
      </pc:sldChg>
      <pc:sldChg chg="delSp add modTransition">
        <pc:chgData name="Kenny Pflug" userId="d18a1c211c17b0a1" providerId="LiveId" clId="{E46853D3-60C4-4FD9-AA71-8ACECDEB2436}" dt="2018-01-12T11:19:51.493" v="5885" actId="6549"/>
        <pc:sldMkLst>
          <pc:docMk/>
          <pc:sldMk cId="3990141045" sldId="418"/>
        </pc:sldMkLst>
        <pc:spChg chg="del">
          <ac:chgData name="Kenny Pflug" userId="d18a1c211c17b0a1" providerId="LiveId" clId="{E46853D3-60C4-4FD9-AA71-8ACECDEB2436}" dt="2018-01-12T11:15:44.065" v="5814" actId="478"/>
          <ac:spMkLst>
            <pc:docMk/>
            <pc:sldMk cId="3990141045" sldId="418"/>
            <ac:spMk id="3" creationId="{7E97B38F-7813-4D0B-A61A-49C88AAD2643}"/>
          </ac:spMkLst>
        </pc:spChg>
      </pc:sldChg>
      <pc:sldChg chg="addSp modSp add modTransition">
        <pc:chgData name="Kenny Pflug" userId="d18a1c211c17b0a1" providerId="LiveId" clId="{E46853D3-60C4-4FD9-AA71-8ACECDEB2436}" dt="2018-01-12T11:19:51.493" v="5885" actId="6549"/>
        <pc:sldMkLst>
          <pc:docMk/>
          <pc:sldMk cId="2952950922" sldId="419"/>
        </pc:sldMkLst>
        <pc:spChg chg="add mod">
          <ac:chgData name="Kenny Pflug" userId="d18a1c211c17b0a1" providerId="LiveId" clId="{E46853D3-60C4-4FD9-AA71-8ACECDEB2436}" dt="2018-01-12T11:16:14.520" v="5834" actId="1076"/>
          <ac:spMkLst>
            <pc:docMk/>
            <pc:sldMk cId="2952950922" sldId="419"/>
            <ac:spMk id="26" creationId="{F8E2EE41-2A88-4989-AAC2-DB5EB4957705}"/>
          </ac:spMkLst>
        </pc:spChg>
      </pc:sldChg>
      <pc:sldChg chg="modSp add modTransition">
        <pc:chgData name="Kenny Pflug" userId="d18a1c211c17b0a1" providerId="LiveId" clId="{E46853D3-60C4-4FD9-AA71-8ACECDEB2436}" dt="2018-01-12T11:19:51.493" v="5885" actId="6549"/>
        <pc:sldMkLst>
          <pc:docMk/>
          <pc:sldMk cId="2870353950" sldId="420"/>
        </pc:sldMkLst>
        <pc:spChg chg="mod">
          <ac:chgData name="Kenny Pflug" userId="d18a1c211c17b0a1" providerId="LiveId" clId="{E46853D3-60C4-4FD9-AA71-8ACECDEB2436}" dt="2018-01-12T11:16:28.711" v="5839" actId="1076"/>
          <ac:spMkLst>
            <pc:docMk/>
            <pc:sldMk cId="2870353950" sldId="420"/>
            <ac:spMk id="16" creationId="{2CDC4EDD-2C44-4814-9B54-56BFFB2A9856}"/>
          </ac:spMkLst>
        </pc:spChg>
      </pc:sldChg>
      <pc:sldChg chg="delSp add modTransition">
        <pc:chgData name="Kenny Pflug" userId="d18a1c211c17b0a1" providerId="LiveId" clId="{E46853D3-60C4-4FD9-AA71-8ACECDEB2436}" dt="2018-01-12T11:19:51.493" v="5885" actId="6549"/>
        <pc:sldMkLst>
          <pc:docMk/>
          <pc:sldMk cId="147646671" sldId="421"/>
        </pc:sldMkLst>
        <pc:spChg chg="del">
          <ac:chgData name="Kenny Pflug" userId="d18a1c211c17b0a1" providerId="LiveId" clId="{E46853D3-60C4-4FD9-AA71-8ACECDEB2436}" dt="2018-01-12T11:16:49.191" v="5841" actId="478"/>
          <ac:spMkLst>
            <pc:docMk/>
            <pc:sldMk cId="147646671" sldId="421"/>
            <ac:spMk id="26" creationId="{F8E2EE41-2A88-4989-AAC2-DB5EB4957705}"/>
          </ac:spMkLst>
        </pc:spChg>
      </pc:sldChg>
      <pc:sldChg chg="addSp modSp add modTransition">
        <pc:chgData name="Kenny Pflug" userId="d18a1c211c17b0a1" providerId="LiveId" clId="{E46853D3-60C4-4FD9-AA71-8ACECDEB2436}" dt="2018-01-12T11:19:51.493" v="5885" actId="6549"/>
        <pc:sldMkLst>
          <pc:docMk/>
          <pc:sldMk cId="3801190953" sldId="422"/>
        </pc:sldMkLst>
        <pc:spChg chg="add mod">
          <ac:chgData name="Kenny Pflug" userId="d18a1c211c17b0a1" providerId="LiveId" clId="{E46853D3-60C4-4FD9-AA71-8ACECDEB2436}" dt="2018-01-12T11:17:06.678" v="5852" actId="1076"/>
          <ac:spMkLst>
            <pc:docMk/>
            <pc:sldMk cId="3801190953" sldId="422"/>
            <ac:spMk id="26" creationId="{60938089-6661-496B-96E2-7A8DDCC01D57}"/>
          </ac:spMkLst>
        </pc:spChg>
      </pc:sldChg>
      <pc:sldChg chg="modSp add modTransition">
        <pc:chgData name="Kenny Pflug" userId="d18a1c211c17b0a1" providerId="LiveId" clId="{E46853D3-60C4-4FD9-AA71-8ACECDEB2436}" dt="2018-01-12T11:19:51.493" v="5885" actId="6549"/>
        <pc:sldMkLst>
          <pc:docMk/>
          <pc:sldMk cId="4072617707" sldId="423"/>
        </pc:sldMkLst>
        <pc:spChg chg="mod">
          <ac:chgData name="Kenny Pflug" userId="d18a1c211c17b0a1" providerId="LiveId" clId="{E46853D3-60C4-4FD9-AA71-8ACECDEB2436}" dt="2018-01-12T11:17:27.154" v="5854" actId="1076"/>
          <ac:spMkLst>
            <pc:docMk/>
            <pc:sldMk cId="4072617707" sldId="423"/>
            <ac:spMk id="12" creationId="{1372357F-CC77-4B52-82CF-F5CFA871F983}"/>
          </ac:spMkLst>
        </pc:spChg>
        <pc:spChg chg="mod">
          <ac:chgData name="Kenny Pflug" userId="d18a1c211c17b0a1" providerId="LiveId" clId="{E46853D3-60C4-4FD9-AA71-8ACECDEB2436}" dt="2018-01-12T11:17:27.154" v="5854" actId="1076"/>
          <ac:spMkLst>
            <pc:docMk/>
            <pc:sldMk cId="4072617707" sldId="423"/>
            <ac:spMk id="16" creationId="{2CDC4EDD-2C44-4814-9B54-56BFFB2A9856}"/>
          </ac:spMkLst>
        </pc:spChg>
      </pc:sldChg>
      <pc:sldChg chg="addSp delSp modSp add modTransition">
        <pc:chgData name="Kenny Pflug" userId="d18a1c211c17b0a1" providerId="LiveId" clId="{E46853D3-60C4-4FD9-AA71-8ACECDEB2436}" dt="2018-01-12T11:19:47.121" v="5884" actId="6549"/>
        <pc:sldMkLst>
          <pc:docMk/>
          <pc:sldMk cId="451214164" sldId="424"/>
        </pc:sldMkLst>
        <pc:spChg chg="del">
          <ac:chgData name="Kenny Pflug" userId="d18a1c211c17b0a1" providerId="LiveId" clId="{E46853D3-60C4-4FD9-AA71-8ACECDEB2436}" dt="2018-01-12T11:17:36.592" v="5856" actId="478"/>
          <ac:spMkLst>
            <pc:docMk/>
            <pc:sldMk cId="451214164" sldId="424"/>
            <ac:spMk id="26" creationId="{60938089-6661-496B-96E2-7A8DDCC01D57}"/>
          </ac:spMkLst>
        </pc:spChg>
        <pc:spChg chg="add mod">
          <ac:chgData name="Kenny Pflug" userId="d18a1c211c17b0a1" providerId="LiveId" clId="{E46853D3-60C4-4FD9-AA71-8ACECDEB2436}" dt="2018-01-12T11:18:05.387" v="5882" actId="1076"/>
          <ac:spMkLst>
            <pc:docMk/>
            <pc:sldMk cId="451214164" sldId="424"/>
            <ac:spMk id="27" creationId="{30F33BF7-956D-4AD5-9953-39F2793AC198}"/>
          </ac:spMkLst>
        </pc:spChg>
      </pc:sldChg>
      <pc:sldChg chg="modSp add">
        <pc:chgData name="Kenny Pflug" userId="d18a1c211c17b0a1" providerId="LiveId" clId="{E46853D3-60C4-4FD9-AA71-8ACECDEB2436}" dt="2018-01-14T13:47:38.928" v="13189" actId="20577"/>
        <pc:sldMkLst>
          <pc:docMk/>
          <pc:sldMk cId="570499383" sldId="425"/>
        </pc:sldMkLst>
        <pc:spChg chg="mod">
          <ac:chgData name="Kenny Pflug" userId="d18a1c211c17b0a1" providerId="LiveId" clId="{E46853D3-60C4-4FD9-AA71-8ACECDEB2436}" dt="2018-01-12T11:24:24.707" v="5899" actId="20577"/>
          <ac:spMkLst>
            <pc:docMk/>
            <pc:sldMk cId="570499383" sldId="425"/>
            <ac:spMk id="2" creationId="{64EEA0E4-8094-4233-9553-4A2CFF41DE94}"/>
          </ac:spMkLst>
        </pc:spChg>
        <pc:spChg chg="mod">
          <ac:chgData name="Kenny Pflug" userId="d18a1c211c17b0a1" providerId="LiveId" clId="{E46853D3-60C4-4FD9-AA71-8ACECDEB2436}" dt="2018-01-14T13:47:38.928" v="13189" actId="20577"/>
          <ac:spMkLst>
            <pc:docMk/>
            <pc:sldMk cId="570499383" sldId="425"/>
            <ac:spMk id="3" creationId="{85A2FBDE-B98E-4F10-B8E1-9144D658416F}"/>
          </ac:spMkLst>
        </pc:spChg>
      </pc:sldChg>
      <pc:sldChg chg="addSp delSp modSp add setFolMasterAnim modAnim">
        <pc:chgData name="Kenny Pflug" userId="d18a1c211c17b0a1" providerId="LiveId" clId="{E46853D3-60C4-4FD9-AA71-8ACECDEB2436}" dt="2018-01-14T17:21:43.287" v="14059" actId="20577"/>
        <pc:sldMkLst>
          <pc:docMk/>
          <pc:sldMk cId="1986170515" sldId="426"/>
        </pc:sldMkLst>
        <pc:spChg chg="del">
          <ac:chgData name="Kenny Pflug" userId="d18a1c211c17b0a1" providerId="LiveId" clId="{E46853D3-60C4-4FD9-AA71-8ACECDEB2436}" dt="2018-01-12T11:46:39.053" v="6614" actId="6549"/>
          <ac:spMkLst>
            <pc:docMk/>
            <pc:sldMk cId="1986170515" sldId="426"/>
            <ac:spMk id="2" creationId="{AE998ADF-8313-4371-A176-53A413D0BBCD}"/>
          </ac:spMkLst>
        </pc:spChg>
        <pc:spChg chg="del">
          <ac:chgData name="Kenny Pflug" userId="d18a1c211c17b0a1" providerId="LiveId" clId="{E46853D3-60C4-4FD9-AA71-8ACECDEB2436}" dt="2018-01-12T11:46:39.053" v="6614" actId="6549"/>
          <ac:spMkLst>
            <pc:docMk/>
            <pc:sldMk cId="1986170515" sldId="426"/>
            <ac:spMk id="3" creationId="{950F1429-EC81-44E8-953D-436D97C7C835}"/>
          </ac:spMkLst>
        </pc:spChg>
        <pc:spChg chg="add mod">
          <ac:chgData name="Kenny Pflug" userId="d18a1c211c17b0a1" providerId="LiveId" clId="{E46853D3-60C4-4FD9-AA71-8ACECDEB2436}" dt="2018-01-12T11:46:43.488" v="6631" actId="20577"/>
          <ac:spMkLst>
            <pc:docMk/>
            <pc:sldMk cId="1986170515" sldId="426"/>
            <ac:spMk id="7" creationId="{5C642EA3-D66C-441D-9A75-2557808EF6A1}"/>
          </ac:spMkLst>
        </pc:spChg>
        <pc:spChg chg="add mod">
          <ac:chgData name="Kenny Pflug" userId="d18a1c211c17b0a1" providerId="LiveId" clId="{E46853D3-60C4-4FD9-AA71-8ACECDEB2436}" dt="2018-01-13T10:15:50.723" v="7804" actId="20577"/>
          <ac:spMkLst>
            <pc:docMk/>
            <pc:sldMk cId="1986170515" sldId="426"/>
            <ac:spMk id="8" creationId="{69EBB541-E9E8-4D91-A1B8-2E7A39499A78}"/>
          </ac:spMkLst>
        </pc:spChg>
      </pc:sldChg>
      <pc:sldChg chg="addSp delSp modSp add">
        <pc:chgData name="Kenny Pflug" userId="d18a1c211c17b0a1" providerId="LiveId" clId="{E46853D3-60C4-4FD9-AA71-8ACECDEB2436}" dt="2018-01-13T10:18:26.183" v="7816" actId="113"/>
        <pc:sldMkLst>
          <pc:docMk/>
          <pc:sldMk cId="3022058359" sldId="427"/>
        </pc:sldMkLst>
        <pc:spChg chg="del">
          <ac:chgData name="Kenny Pflug" userId="d18a1c211c17b0a1" providerId="LiveId" clId="{E46853D3-60C4-4FD9-AA71-8ACECDEB2436}" dt="2018-01-13T09:51:33.262" v="6885" actId="113"/>
          <ac:spMkLst>
            <pc:docMk/>
            <pc:sldMk cId="3022058359" sldId="427"/>
            <ac:spMk id="2" creationId="{9671A112-0991-453D-A99B-503E87809B18}"/>
          </ac:spMkLst>
        </pc:spChg>
        <pc:spChg chg="del">
          <ac:chgData name="Kenny Pflug" userId="d18a1c211c17b0a1" providerId="LiveId" clId="{E46853D3-60C4-4FD9-AA71-8ACECDEB2436}" dt="2018-01-13T09:51:33.262" v="6885" actId="113"/>
          <ac:spMkLst>
            <pc:docMk/>
            <pc:sldMk cId="3022058359" sldId="427"/>
            <ac:spMk id="3" creationId="{3E36F066-4404-412B-A7A0-680FF1E6347E}"/>
          </ac:spMkLst>
        </pc:spChg>
        <pc:spChg chg="add mod">
          <ac:chgData name="Kenny Pflug" userId="d18a1c211c17b0a1" providerId="LiveId" clId="{E46853D3-60C4-4FD9-AA71-8ACECDEB2436}" dt="2018-01-13T09:53:22.479" v="6909" actId="20577"/>
          <ac:spMkLst>
            <pc:docMk/>
            <pc:sldMk cId="3022058359" sldId="427"/>
            <ac:spMk id="7" creationId="{7B2E7CD6-4B8A-4B3D-B712-B0CCF076A959}"/>
          </ac:spMkLst>
        </pc:spChg>
        <pc:spChg chg="add mod">
          <ac:chgData name="Kenny Pflug" userId="d18a1c211c17b0a1" providerId="LiveId" clId="{E46853D3-60C4-4FD9-AA71-8ACECDEB2436}" dt="2018-01-13T10:18:26.183" v="7816" actId="113"/>
          <ac:spMkLst>
            <pc:docMk/>
            <pc:sldMk cId="3022058359" sldId="427"/>
            <ac:spMk id="8" creationId="{179BFE08-83B1-4534-98BC-434C4223CCE9}"/>
          </ac:spMkLst>
        </pc:spChg>
      </pc:sldChg>
      <pc:sldChg chg="addSp delSp modSp add setFolMasterAnim modAnim">
        <pc:chgData name="Kenny Pflug" userId="d18a1c211c17b0a1" providerId="LiveId" clId="{E46853D3-60C4-4FD9-AA71-8ACECDEB2436}" dt="2018-01-15T20:16:30.727" v="14160" actId="14100"/>
        <pc:sldMkLst>
          <pc:docMk/>
          <pc:sldMk cId="238737912" sldId="428"/>
        </pc:sldMkLst>
        <pc:spChg chg="mod">
          <ac:chgData name="Kenny Pflug" userId="d18a1c211c17b0a1" providerId="LiveId" clId="{E46853D3-60C4-4FD9-AA71-8ACECDEB2436}" dt="2018-01-13T10:19:14.914" v="7855" actId="20577"/>
          <ac:spMkLst>
            <pc:docMk/>
            <pc:sldMk cId="238737912" sldId="428"/>
            <ac:spMk id="2" creationId="{AA96A5DA-4326-48EB-B99C-43333100017C}"/>
          </ac:spMkLst>
        </pc:spChg>
        <pc:spChg chg="mod">
          <ac:chgData name="Kenny Pflug" userId="d18a1c211c17b0a1" providerId="LiveId" clId="{E46853D3-60C4-4FD9-AA71-8ACECDEB2436}" dt="2018-01-13T10:38:48.613" v="8460" actId="20577"/>
          <ac:spMkLst>
            <pc:docMk/>
            <pc:sldMk cId="238737912" sldId="428"/>
            <ac:spMk id="3" creationId="{2AC07572-D250-4EDE-9B7B-E92F7F1FC165}"/>
          </ac:spMkLst>
        </pc:spChg>
        <pc:spChg chg="add del mod">
          <ac:chgData name="Kenny Pflug" userId="d18a1c211c17b0a1" providerId="LiveId" clId="{E46853D3-60C4-4FD9-AA71-8ACECDEB2436}" dt="2018-01-15T20:14:50.111" v="14154" actId="931"/>
          <ac:spMkLst>
            <pc:docMk/>
            <pc:sldMk cId="238737912" sldId="428"/>
            <ac:spMk id="7" creationId="{6CCB32FA-B38C-420A-8593-CF08C78F0F41}"/>
          </ac:spMkLst>
        </pc:spChg>
        <pc:picChg chg="add mod modCrop">
          <ac:chgData name="Kenny Pflug" userId="d18a1c211c17b0a1" providerId="LiveId" clId="{E46853D3-60C4-4FD9-AA71-8ACECDEB2436}" dt="2018-01-15T20:16:30.727" v="14160" actId="14100"/>
          <ac:picMkLst>
            <pc:docMk/>
            <pc:sldMk cId="238737912" sldId="428"/>
            <ac:picMk id="9" creationId="{E930745E-67D4-4A50-9679-DCF628076460}"/>
          </ac:picMkLst>
        </pc:picChg>
      </pc:sldChg>
      <pc:sldChg chg="addSp delSp modSp add">
        <pc:chgData name="Kenny Pflug" userId="d18a1c211c17b0a1" providerId="LiveId" clId="{E46853D3-60C4-4FD9-AA71-8ACECDEB2436}" dt="2018-01-13T11:25:05.835" v="9427" actId="20577"/>
        <pc:sldMkLst>
          <pc:docMk/>
          <pc:sldMk cId="859510528" sldId="429"/>
        </pc:sldMkLst>
        <pc:spChg chg="del">
          <ac:chgData name="Kenny Pflug" userId="d18a1c211c17b0a1" providerId="LiveId" clId="{E46853D3-60C4-4FD9-AA71-8ACECDEB2436}" dt="2018-01-13T10:46:50.616" v="8504" actId="20577"/>
          <ac:spMkLst>
            <pc:docMk/>
            <pc:sldMk cId="859510528" sldId="429"/>
            <ac:spMk id="2" creationId="{D551E929-911E-4DD8-BB91-31DEF1577ADC}"/>
          </ac:spMkLst>
        </pc:spChg>
        <pc:spChg chg="del">
          <ac:chgData name="Kenny Pflug" userId="d18a1c211c17b0a1" providerId="LiveId" clId="{E46853D3-60C4-4FD9-AA71-8ACECDEB2436}" dt="2018-01-13T10:46:50.616" v="8504" actId="20577"/>
          <ac:spMkLst>
            <pc:docMk/>
            <pc:sldMk cId="859510528" sldId="429"/>
            <ac:spMk id="3" creationId="{728F8461-AD9C-4EB1-AE52-B9C4197619D0}"/>
          </ac:spMkLst>
        </pc:spChg>
        <pc:spChg chg="del">
          <ac:chgData name="Kenny Pflug" userId="d18a1c211c17b0a1" providerId="LiveId" clId="{E46853D3-60C4-4FD9-AA71-8ACECDEB2436}" dt="2018-01-13T10:46:50.616" v="8504" actId="20577"/>
          <ac:spMkLst>
            <pc:docMk/>
            <pc:sldMk cId="859510528" sldId="429"/>
            <ac:spMk id="4" creationId="{50FECCDC-49A1-4D89-843D-F4A3029841BF}"/>
          </ac:spMkLst>
        </pc:spChg>
        <pc:spChg chg="add del mod">
          <ac:chgData name="Kenny Pflug" userId="d18a1c211c17b0a1" providerId="LiveId" clId="{E46853D3-60C4-4FD9-AA71-8ACECDEB2436}" dt="2018-01-13T10:46:53.915" v="8505" actId="20577"/>
          <ac:spMkLst>
            <pc:docMk/>
            <pc:sldMk cId="859510528" sldId="429"/>
            <ac:spMk id="8" creationId="{236CACE1-C707-4573-B0B5-DB4B774BFCFC}"/>
          </ac:spMkLst>
        </pc:spChg>
        <pc:spChg chg="add del mod">
          <ac:chgData name="Kenny Pflug" userId="d18a1c211c17b0a1" providerId="LiveId" clId="{E46853D3-60C4-4FD9-AA71-8ACECDEB2436}" dt="2018-01-13T10:46:53.915" v="8505" actId="20577"/>
          <ac:spMkLst>
            <pc:docMk/>
            <pc:sldMk cId="859510528" sldId="429"/>
            <ac:spMk id="9" creationId="{415C1D9F-D044-4057-A8BF-7F8EDF49F018}"/>
          </ac:spMkLst>
        </pc:spChg>
        <pc:spChg chg="add mod">
          <ac:chgData name="Kenny Pflug" userId="d18a1c211c17b0a1" providerId="LiveId" clId="{E46853D3-60C4-4FD9-AA71-8ACECDEB2436}" dt="2018-01-13T11:25:05.835" v="9427" actId="20577"/>
          <ac:spMkLst>
            <pc:docMk/>
            <pc:sldMk cId="859510528" sldId="429"/>
            <ac:spMk id="10" creationId="{1B762727-FD0C-4AC9-9641-7269B0BD99AC}"/>
          </ac:spMkLst>
        </pc:spChg>
        <pc:spChg chg="add mod">
          <ac:chgData name="Kenny Pflug" userId="d18a1c211c17b0a1" providerId="LiveId" clId="{E46853D3-60C4-4FD9-AA71-8ACECDEB2436}" dt="2018-01-13T10:46:53.915" v="8505" actId="20577"/>
          <ac:spMkLst>
            <pc:docMk/>
            <pc:sldMk cId="859510528" sldId="429"/>
            <ac:spMk id="11" creationId="{3059F012-888D-436E-A6C3-AF59DC736F84}"/>
          </ac:spMkLst>
        </pc:spChg>
      </pc:sldChg>
      <pc:sldChg chg="modSp add">
        <pc:chgData name="Kenny Pflug" userId="d18a1c211c17b0a1" providerId="LiveId" clId="{E46853D3-60C4-4FD9-AA71-8ACECDEB2436}" dt="2018-01-15T06:39:01.291" v="14089" actId="20577"/>
        <pc:sldMkLst>
          <pc:docMk/>
          <pc:sldMk cId="301310570" sldId="430"/>
        </pc:sldMkLst>
        <pc:spChg chg="mod">
          <ac:chgData name="Kenny Pflug" userId="d18a1c211c17b0a1" providerId="LiveId" clId="{E46853D3-60C4-4FD9-AA71-8ACECDEB2436}" dt="2018-01-13T11:15:33.936" v="9158" actId="20577"/>
          <ac:spMkLst>
            <pc:docMk/>
            <pc:sldMk cId="301310570" sldId="430"/>
            <ac:spMk id="2" creationId="{4BFDE3D9-5DD8-4766-B40E-800DBFEA6282}"/>
          </ac:spMkLst>
        </pc:spChg>
        <pc:spChg chg="mod">
          <ac:chgData name="Kenny Pflug" userId="d18a1c211c17b0a1" providerId="LiveId" clId="{E46853D3-60C4-4FD9-AA71-8ACECDEB2436}" dt="2018-01-15T06:39:01.291" v="14089" actId="20577"/>
          <ac:spMkLst>
            <pc:docMk/>
            <pc:sldMk cId="301310570" sldId="430"/>
            <ac:spMk id="3" creationId="{93C6AD07-8B71-4511-9D38-1051E31432B9}"/>
          </ac:spMkLst>
        </pc:spChg>
      </pc:sldChg>
      <pc:sldChg chg="modSp add">
        <pc:chgData name="Kenny Pflug" userId="d18a1c211c17b0a1" providerId="LiveId" clId="{E46853D3-60C4-4FD9-AA71-8ACECDEB2436}" dt="2018-01-13T11:49:50.335" v="9865" actId="5793"/>
        <pc:sldMkLst>
          <pc:docMk/>
          <pc:sldMk cId="1086214386" sldId="431"/>
        </pc:sldMkLst>
        <pc:spChg chg="mod">
          <ac:chgData name="Kenny Pflug" userId="d18a1c211c17b0a1" providerId="LiveId" clId="{E46853D3-60C4-4FD9-AA71-8ACECDEB2436}" dt="2018-01-13T10:55:27.022" v="8666" actId="20577"/>
          <ac:spMkLst>
            <pc:docMk/>
            <pc:sldMk cId="1086214386" sldId="431"/>
            <ac:spMk id="2" creationId="{31365F34-8B05-4D46-B05B-82F21102777E}"/>
          </ac:spMkLst>
        </pc:spChg>
        <pc:spChg chg="mod">
          <ac:chgData name="Kenny Pflug" userId="d18a1c211c17b0a1" providerId="LiveId" clId="{E46853D3-60C4-4FD9-AA71-8ACECDEB2436}" dt="2018-01-13T11:49:50.335" v="9865" actId="5793"/>
          <ac:spMkLst>
            <pc:docMk/>
            <pc:sldMk cId="1086214386" sldId="431"/>
            <ac:spMk id="3" creationId="{37EAE171-A1E5-4CF0-8F24-37474816D1B4}"/>
          </ac:spMkLst>
        </pc:spChg>
      </pc:sldChg>
      <pc:sldChg chg="addSp delSp modSp add">
        <pc:chgData name="Kenny Pflug" userId="d18a1c211c17b0a1" providerId="LiveId" clId="{E46853D3-60C4-4FD9-AA71-8ACECDEB2436}" dt="2018-01-13T11:05:54.591" v="8791" actId="20577"/>
        <pc:sldMkLst>
          <pc:docMk/>
          <pc:sldMk cId="4276685074" sldId="433"/>
        </pc:sldMkLst>
        <pc:spChg chg="del">
          <ac:chgData name="Kenny Pflug" userId="d18a1c211c17b0a1" providerId="LiveId" clId="{E46853D3-60C4-4FD9-AA71-8ACECDEB2436}" dt="2018-01-13T11:02:38.769" v="8669" actId="20577"/>
          <ac:spMkLst>
            <pc:docMk/>
            <pc:sldMk cId="4276685074" sldId="433"/>
            <ac:spMk id="2" creationId="{75C23EE9-6800-4E6B-B61F-753B7273E422}"/>
          </ac:spMkLst>
        </pc:spChg>
        <pc:spChg chg="del">
          <ac:chgData name="Kenny Pflug" userId="d18a1c211c17b0a1" providerId="LiveId" clId="{E46853D3-60C4-4FD9-AA71-8ACECDEB2436}" dt="2018-01-13T11:02:38.769" v="8669" actId="20577"/>
          <ac:spMkLst>
            <pc:docMk/>
            <pc:sldMk cId="4276685074" sldId="433"/>
            <ac:spMk id="3" creationId="{7786F5F0-9EC9-4DFB-9896-78A91E2D362B}"/>
          </ac:spMkLst>
        </pc:spChg>
        <pc:spChg chg="add mod">
          <ac:chgData name="Kenny Pflug" userId="d18a1c211c17b0a1" providerId="LiveId" clId="{E46853D3-60C4-4FD9-AA71-8ACECDEB2436}" dt="2018-01-13T11:05:54.591" v="8791" actId="20577"/>
          <ac:spMkLst>
            <pc:docMk/>
            <pc:sldMk cId="4276685074" sldId="433"/>
            <ac:spMk id="7" creationId="{1D8FC207-AA3B-47F7-944D-463DCC739F3E}"/>
          </ac:spMkLst>
        </pc:spChg>
        <pc:spChg chg="add del mod">
          <ac:chgData name="Kenny Pflug" userId="d18a1c211c17b0a1" providerId="LiveId" clId="{E46853D3-60C4-4FD9-AA71-8ACECDEB2436}" dt="2018-01-13T11:03:14.441" v="8690" actId="931"/>
          <ac:spMkLst>
            <pc:docMk/>
            <pc:sldMk cId="4276685074" sldId="433"/>
            <ac:spMk id="8" creationId="{258FEA25-F357-49C2-A89E-F17810D15BE0}"/>
          </ac:spMkLst>
        </pc:spChg>
        <pc:picChg chg="add mod">
          <ac:chgData name="Kenny Pflug" userId="d18a1c211c17b0a1" providerId="LiveId" clId="{E46853D3-60C4-4FD9-AA71-8ACECDEB2436}" dt="2018-01-13T11:03:14.441" v="8690" actId="931"/>
          <ac:picMkLst>
            <pc:docMk/>
            <pc:sldMk cId="4276685074" sldId="433"/>
            <ac:picMk id="10" creationId="{C0AB5904-0397-458C-AB3C-E74F6A57D925}"/>
          </ac:picMkLst>
        </pc:picChg>
      </pc:sldChg>
      <pc:sldChg chg="addSp delSp modSp add">
        <pc:chgData name="Kenny Pflug" userId="d18a1c211c17b0a1" providerId="LiveId" clId="{E46853D3-60C4-4FD9-AA71-8ACECDEB2436}" dt="2018-01-13T11:05:46.593" v="8776" actId="20577"/>
        <pc:sldMkLst>
          <pc:docMk/>
          <pc:sldMk cId="2531965703" sldId="434"/>
        </pc:sldMkLst>
        <pc:spChg chg="mod">
          <ac:chgData name="Kenny Pflug" userId="d18a1c211c17b0a1" providerId="LiveId" clId="{E46853D3-60C4-4FD9-AA71-8ACECDEB2436}" dt="2018-01-13T11:05:46.593" v="8776" actId="20577"/>
          <ac:spMkLst>
            <pc:docMk/>
            <pc:sldMk cId="2531965703" sldId="434"/>
            <ac:spMk id="2" creationId="{5B425201-E6E3-4FB2-B0FA-18712D0399AE}"/>
          </ac:spMkLst>
        </pc:spChg>
        <pc:spChg chg="del">
          <ac:chgData name="Kenny Pflug" userId="d18a1c211c17b0a1" providerId="LiveId" clId="{E46853D3-60C4-4FD9-AA71-8ACECDEB2436}" dt="2018-01-13T11:05:32.944" v="8721" actId="931"/>
          <ac:spMkLst>
            <pc:docMk/>
            <pc:sldMk cId="2531965703" sldId="434"/>
            <ac:spMk id="3" creationId="{BDA0F2F7-07E7-4EB6-BFE3-5686C22B1D4C}"/>
          </ac:spMkLst>
        </pc:spChg>
        <pc:picChg chg="add mod">
          <ac:chgData name="Kenny Pflug" userId="d18a1c211c17b0a1" providerId="LiveId" clId="{E46853D3-60C4-4FD9-AA71-8ACECDEB2436}" dt="2018-01-13T11:05:32.944" v="8721" actId="931"/>
          <ac:picMkLst>
            <pc:docMk/>
            <pc:sldMk cId="2531965703" sldId="434"/>
            <ac:picMk id="8" creationId="{77321EBA-8127-468C-AFB0-310632AFBD23}"/>
          </ac:picMkLst>
        </pc:picChg>
      </pc:sldChg>
      <pc:sldChg chg="addSp delSp modSp add">
        <pc:chgData name="Kenny Pflug" userId="d18a1c211c17b0a1" providerId="LiveId" clId="{E46853D3-60C4-4FD9-AA71-8ACECDEB2436}" dt="2018-01-13T11:06:24.985" v="8834" actId="20577"/>
        <pc:sldMkLst>
          <pc:docMk/>
          <pc:sldMk cId="3399099269" sldId="435"/>
        </pc:sldMkLst>
        <pc:spChg chg="mod">
          <ac:chgData name="Kenny Pflug" userId="d18a1c211c17b0a1" providerId="LiveId" clId="{E46853D3-60C4-4FD9-AA71-8ACECDEB2436}" dt="2018-01-13T11:06:24.985" v="8834" actId="20577"/>
          <ac:spMkLst>
            <pc:docMk/>
            <pc:sldMk cId="3399099269" sldId="435"/>
            <ac:spMk id="2" creationId="{C98BAE9C-8C97-43FB-9E26-F5507E2935E6}"/>
          </ac:spMkLst>
        </pc:spChg>
        <pc:spChg chg="del">
          <ac:chgData name="Kenny Pflug" userId="d18a1c211c17b0a1" providerId="LiveId" clId="{E46853D3-60C4-4FD9-AA71-8ACECDEB2436}" dt="2018-01-13T11:06:14.548" v="8812" actId="931"/>
          <ac:spMkLst>
            <pc:docMk/>
            <pc:sldMk cId="3399099269" sldId="435"/>
            <ac:spMk id="3" creationId="{32722450-9E63-45AD-B771-06D292EFEDF0}"/>
          </ac:spMkLst>
        </pc:spChg>
        <pc:picChg chg="add mod">
          <ac:chgData name="Kenny Pflug" userId="d18a1c211c17b0a1" providerId="LiveId" clId="{E46853D3-60C4-4FD9-AA71-8ACECDEB2436}" dt="2018-01-13T11:06:14.548" v="8812" actId="931"/>
          <ac:picMkLst>
            <pc:docMk/>
            <pc:sldMk cId="3399099269" sldId="435"/>
            <ac:picMk id="8" creationId="{80F20C8C-D26B-4FD3-84FE-E5E1220D4562}"/>
          </ac:picMkLst>
        </pc:picChg>
      </pc:sldChg>
      <pc:sldChg chg="addSp delSp modSp add">
        <pc:chgData name="Kenny Pflug" userId="d18a1c211c17b0a1" providerId="LiveId" clId="{E46853D3-60C4-4FD9-AA71-8ACECDEB2436}" dt="2018-01-13T11:06:48.286" v="8868" actId="20577"/>
        <pc:sldMkLst>
          <pc:docMk/>
          <pc:sldMk cId="3222934979" sldId="436"/>
        </pc:sldMkLst>
        <pc:spChg chg="mod">
          <ac:chgData name="Kenny Pflug" userId="d18a1c211c17b0a1" providerId="LiveId" clId="{E46853D3-60C4-4FD9-AA71-8ACECDEB2436}" dt="2018-01-13T11:06:48.286" v="8868" actId="20577"/>
          <ac:spMkLst>
            <pc:docMk/>
            <pc:sldMk cId="3222934979" sldId="436"/>
            <ac:spMk id="2" creationId="{D8388C5B-657C-4B9F-920C-A999480978A3}"/>
          </ac:spMkLst>
        </pc:spChg>
        <pc:spChg chg="del">
          <ac:chgData name="Kenny Pflug" userId="d18a1c211c17b0a1" providerId="LiveId" clId="{E46853D3-60C4-4FD9-AA71-8ACECDEB2436}" dt="2018-01-13T11:06:44.524" v="8855" actId="931"/>
          <ac:spMkLst>
            <pc:docMk/>
            <pc:sldMk cId="3222934979" sldId="436"/>
            <ac:spMk id="3" creationId="{8E7537D1-3F11-4DCA-B193-023968104E77}"/>
          </ac:spMkLst>
        </pc:spChg>
        <pc:picChg chg="add mod">
          <ac:chgData name="Kenny Pflug" userId="d18a1c211c17b0a1" providerId="LiveId" clId="{E46853D3-60C4-4FD9-AA71-8ACECDEB2436}" dt="2018-01-13T11:06:44.524" v="8855" actId="931"/>
          <ac:picMkLst>
            <pc:docMk/>
            <pc:sldMk cId="3222934979" sldId="436"/>
            <ac:picMk id="8" creationId="{E1CC5623-E728-43A4-8380-78897CF1A6DD}"/>
          </ac:picMkLst>
        </pc:picChg>
      </pc:sldChg>
      <pc:sldChg chg="addSp delSp modSp add">
        <pc:chgData name="Kenny Pflug" userId="d18a1c211c17b0a1" providerId="LiveId" clId="{E46853D3-60C4-4FD9-AA71-8ACECDEB2436}" dt="2018-01-13T11:07:31.330" v="8904" actId="20577"/>
        <pc:sldMkLst>
          <pc:docMk/>
          <pc:sldMk cId="44713504" sldId="437"/>
        </pc:sldMkLst>
        <pc:spChg chg="mod">
          <ac:chgData name="Kenny Pflug" userId="d18a1c211c17b0a1" providerId="LiveId" clId="{E46853D3-60C4-4FD9-AA71-8ACECDEB2436}" dt="2018-01-13T11:07:31.330" v="8904" actId="20577"/>
          <ac:spMkLst>
            <pc:docMk/>
            <pc:sldMk cId="44713504" sldId="437"/>
            <ac:spMk id="2" creationId="{2E9FF424-779E-49DF-AED0-0728BD233B22}"/>
          </ac:spMkLst>
        </pc:spChg>
        <pc:spChg chg="del">
          <ac:chgData name="Kenny Pflug" userId="d18a1c211c17b0a1" providerId="LiveId" clId="{E46853D3-60C4-4FD9-AA71-8ACECDEB2436}" dt="2018-01-13T11:07:06.993" v="8889" actId="931"/>
          <ac:spMkLst>
            <pc:docMk/>
            <pc:sldMk cId="44713504" sldId="437"/>
            <ac:spMk id="3" creationId="{164330A6-46B7-4DEA-8B42-EAF63562FB7B}"/>
          </ac:spMkLst>
        </pc:spChg>
        <pc:picChg chg="add mod">
          <ac:chgData name="Kenny Pflug" userId="d18a1c211c17b0a1" providerId="LiveId" clId="{E46853D3-60C4-4FD9-AA71-8ACECDEB2436}" dt="2018-01-13T11:07:06.993" v="8889" actId="931"/>
          <ac:picMkLst>
            <pc:docMk/>
            <pc:sldMk cId="44713504" sldId="437"/>
            <ac:picMk id="8" creationId="{B381E1E5-B619-466D-9BAA-5F26AB1A1159}"/>
          </ac:picMkLst>
        </pc:picChg>
      </pc:sldChg>
      <pc:sldChg chg="addSp delSp modSp add">
        <pc:chgData name="Kenny Pflug" userId="d18a1c211c17b0a1" providerId="LiveId" clId="{E46853D3-60C4-4FD9-AA71-8ACECDEB2436}" dt="2018-01-13T11:07:58.055" v="8948" actId="6549"/>
        <pc:sldMkLst>
          <pc:docMk/>
          <pc:sldMk cId="1757615807" sldId="438"/>
        </pc:sldMkLst>
        <pc:spChg chg="mod">
          <ac:chgData name="Kenny Pflug" userId="d18a1c211c17b0a1" providerId="LiveId" clId="{E46853D3-60C4-4FD9-AA71-8ACECDEB2436}" dt="2018-01-13T11:07:58.055" v="8948" actId="6549"/>
          <ac:spMkLst>
            <pc:docMk/>
            <pc:sldMk cId="1757615807" sldId="438"/>
            <ac:spMk id="2" creationId="{550239AC-8FFB-4852-BB9D-35FEA1F5D38C}"/>
          </ac:spMkLst>
        </pc:spChg>
        <pc:spChg chg="del">
          <ac:chgData name="Kenny Pflug" userId="d18a1c211c17b0a1" providerId="LiveId" clId="{E46853D3-60C4-4FD9-AA71-8ACECDEB2436}" dt="2018-01-13T11:07:45.092" v="8906" actId="931"/>
          <ac:spMkLst>
            <pc:docMk/>
            <pc:sldMk cId="1757615807" sldId="438"/>
            <ac:spMk id="3" creationId="{7122CB03-BE21-42BC-9058-3C74F01ED1CE}"/>
          </ac:spMkLst>
        </pc:spChg>
        <pc:picChg chg="add mod">
          <ac:chgData name="Kenny Pflug" userId="d18a1c211c17b0a1" providerId="LiveId" clId="{E46853D3-60C4-4FD9-AA71-8ACECDEB2436}" dt="2018-01-13T11:07:45.092" v="8906" actId="931"/>
          <ac:picMkLst>
            <pc:docMk/>
            <pc:sldMk cId="1757615807" sldId="438"/>
            <ac:picMk id="8" creationId="{63C34EDA-1AF3-430B-A04A-5F1381D19FE1}"/>
          </ac:picMkLst>
        </pc:picChg>
      </pc:sldChg>
      <pc:sldChg chg="addSp delSp modSp add">
        <pc:chgData name="Kenny Pflug" userId="d18a1c211c17b0a1" providerId="LiveId" clId="{E46853D3-60C4-4FD9-AA71-8ACECDEB2436}" dt="2018-01-13T11:10:55.721" v="8958" actId="20577"/>
        <pc:sldMkLst>
          <pc:docMk/>
          <pc:sldMk cId="2894797528" sldId="439"/>
        </pc:sldMkLst>
        <pc:spChg chg="mod">
          <ac:chgData name="Kenny Pflug" userId="d18a1c211c17b0a1" providerId="LiveId" clId="{E46853D3-60C4-4FD9-AA71-8ACECDEB2436}" dt="2018-01-13T11:08:58.983" v="8956" actId="20577"/>
          <ac:spMkLst>
            <pc:docMk/>
            <pc:sldMk cId="2894797528" sldId="439"/>
            <ac:spMk id="2" creationId="{AE74BC99-7801-4FCA-817B-8FA9D1E4A146}"/>
          </ac:spMkLst>
        </pc:spChg>
        <pc:spChg chg="del mod">
          <ac:chgData name="Kenny Pflug" userId="d18a1c211c17b0a1" providerId="LiveId" clId="{E46853D3-60C4-4FD9-AA71-8ACECDEB2436}" dt="2018-01-13T11:10:55.721" v="8958" actId="20577"/>
          <ac:spMkLst>
            <pc:docMk/>
            <pc:sldMk cId="2894797528" sldId="439"/>
            <ac:spMk id="3" creationId="{B6ECFCCC-49A9-4235-A8A4-9301F5784F65}"/>
          </ac:spMkLst>
        </pc:spChg>
        <pc:picChg chg="add mod">
          <ac:chgData name="Kenny Pflug" userId="d18a1c211c17b0a1" providerId="LiveId" clId="{E46853D3-60C4-4FD9-AA71-8ACECDEB2436}" dt="2018-01-13T11:10:55.721" v="8958" actId="20577"/>
          <ac:picMkLst>
            <pc:docMk/>
            <pc:sldMk cId="2894797528" sldId="439"/>
            <ac:picMk id="7" creationId="{02A1C6EC-61F4-4ACD-BDA0-5231F996FC87}"/>
          </ac:picMkLst>
        </pc:picChg>
      </pc:sldChg>
      <pc:sldChg chg="modSp add">
        <pc:chgData name="Kenny Pflug" userId="d18a1c211c17b0a1" providerId="LiveId" clId="{E46853D3-60C4-4FD9-AA71-8ACECDEB2436}" dt="2018-01-13T11:56:32.659" v="10006" actId="20577"/>
        <pc:sldMkLst>
          <pc:docMk/>
          <pc:sldMk cId="1909844632" sldId="441"/>
        </pc:sldMkLst>
        <pc:spChg chg="mod">
          <ac:chgData name="Kenny Pflug" userId="d18a1c211c17b0a1" providerId="LiveId" clId="{E46853D3-60C4-4FD9-AA71-8ACECDEB2436}" dt="2018-01-13T11:30:41.580" v="9462" actId="20577"/>
          <ac:spMkLst>
            <pc:docMk/>
            <pc:sldMk cId="1909844632" sldId="441"/>
            <ac:spMk id="2" creationId="{F99DAA5C-8F82-412A-BB56-4AB30665868F}"/>
          </ac:spMkLst>
        </pc:spChg>
        <pc:spChg chg="mod">
          <ac:chgData name="Kenny Pflug" userId="d18a1c211c17b0a1" providerId="LiveId" clId="{E46853D3-60C4-4FD9-AA71-8ACECDEB2436}" dt="2018-01-13T11:56:32.659" v="10006" actId="20577"/>
          <ac:spMkLst>
            <pc:docMk/>
            <pc:sldMk cId="1909844632" sldId="441"/>
            <ac:spMk id="3" creationId="{7D5CE493-BE49-40B8-8734-BF32DBE759A4}"/>
          </ac:spMkLst>
        </pc:spChg>
      </pc:sldChg>
      <pc:sldChg chg="modSp add">
        <pc:chgData name="Kenny Pflug" userId="d18a1c211c17b0a1" providerId="LiveId" clId="{E46853D3-60C4-4FD9-AA71-8ACECDEB2436}" dt="2018-01-14T07:53:18.047" v="10284" actId="20577"/>
        <pc:sldMkLst>
          <pc:docMk/>
          <pc:sldMk cId="1330946525" sldId="442"/>
        </pc:sldMkLst>
        <pc:spChg chg="mod">
          <ac:chgData name="Kenny Pflug" userId="d18a1c211c17b0a1" providerId="LiveId" clId="{E46853D3-60C4-4FD9-AA71-8ACECDEB2436}" dt="2018-01-13T11:46:35.988" v="9783" actId="20577"/>
          <ac:spMkLst>
            <pc:docMk/>
            <pc:sldMk cId="1330946525" sldId="442"/>
            <ac:spMk id="2" creationId="{336B1A68-24EE-417D-8F5B-B5D47B7049A0}"/>
          </ac:spMkLst>
        </pc:spChg>
        <pc:spChg chg="mod">
          <ac:chgData name="Kenny Pflug" userId="d18a1c211c17b0a1" providerId="LiveId" clId="{E46853D3-60C4-4FD9-AA71-8ACECDEB2436}" dt="2018-01-14T07:53:18.047" v="10284" actId="20577"/>
          <ac:spMkLst>
            <pc:docMk/>
            <pc:sldMk cId="1330946525" sldId="442"/>
            <ac:spMk id="3" creationId="{8E521323-FD81-4B0C-AA29-A2E4DA544850}"/>
          </ac:spMkLst>
        </pc:spChg>
      </pc:sldChg>
      <pc:sldChg chg="addSp delSp modSp add">
        <pc:chgData name="Kenny Pflug" userId="d18a1c211c17b0a1" providerId="LiveId" clId="{E46853D3-60C4-4FD9-AA71-8ACECDEB2436}" dt="2018-01-14T10:00:53.155" v="11394" actId="931"/>
        <pc:sldMkLst>
          <pc:docMk/>
          <pc:sldMk cId="2838513370" sldId="443"/>
        </pc:sldMkLst>
        <pc:spChg chg="mod">
          <ac:chgData name="Kenny Pflug" userId="d18a1c211c17b0a1" providerId="LiveId" clId="{E46853D3-60C4-4FD9-AA71-8ACECDEB2436}" dt="2018-01-13T11:57:21.020" v="10059" actId="20577"/>
          <ac:spMkLst>
            <pc:docMk/>
            <pc:sldMk cId="2838513370" sldId="443"/>
            <ac:spMk id="2" creationId="{993CD3AC-DE90-44B5-8A84-38617529F7E5}"/>
          </ac:spMkLst>
        </pc:spChg>
        <pc:spChg chg="del">
          <ac:chgData name="Kenny Pflug" userId="d18a1c211c17b0a1" providerId="LiveId" clId="{E46853D3-60C4-4FD9-AA71-8ACECDEB2436}" dt="2018-01-14T10:00:53.155" v="11394" actId="931"/>
          <ac:spMkLst>
            <pc:docMk/>
            <pc:sldMk cId="2838513370" sldId="443"/>
            <ac:spMk id="3" creationId="{FD5AB1E3-89D7-4E4C-918D-3725809EBF48}"/>
          </ac:spMkLst>
        </pc:spChg>
        <pc:picChg chg="add mod">
          <ac:chgData name="Kenny Pflug" userId="d18a1c211c17b0a1" providerId="LiveId" clId="{E46853D3-60C4-4FD9-AA71-8ACECDEB2436}" dt="2018-01-14T10:00:53.155" v="11394" actId="931"/>
          <ac:picMkLst>
            <pc:docMk/>
            <pc:sldMk cId="2838513370" sldId="443"/>
            <ac:picMk id="8" creationId="{498F8E52-8431-4EE1-B9F1-8F2AB3B96DDE}"/>
          </ac:picMkLst>
        </pc:picChg>
      </pc:sldChg>
      <pc:sldChg chg="addSp delSp modSp add">
        <pc:chgData name="Kenny Pflug" userId="d18a1c211c17b0a1" providerId="LiveId" clId="{E46853D3-60C4-4FD9-AA71-8ACECDEB2436}" dt="2018-01-14T09:43:06.704" v="11393" actId="20577"/>
        <pc:sldMkLst>
          <pc:docMk/>
          <pc:sldMk cId="2889585002" sldId="444"/>
        </pc:sldMkLst>
        <pc:spChg chg="mod">
          <ac:chgData name="Kenny Pflug" userId="d18a1c211c17b0a1" providerId="LiveId" clId="{E46853D3-60C4-4FD9-AA71-8ACECDEB2436}" dt="2018-01-13T11:57:49.458" v="10081" actId="20577"/>
          <ac:spMkLst>
            <pc:docMk/>
            <pc:sldMk cId="2889585002" sldId="444"/>
            <ac:spMk id="2" creationId="{C794DFCE-A4AB-4F4F-9205-38444F211688}"/>
          </ac:spMkLst>
        </pc:spChg>
        <pc:spChg chg="del mod">
          <ac:chgData name="Kenny Pflug" userId="d18a1c211c17b0a1" providerId="LiveId" clId="{E46853D3-60C4-4FD9-AA71-8ACECDEB2436}" dt="2018-01-14T09:43:06.704" v="11393" actId="20577"/>
          <ac:spMkLst>
            <pc:docMk/>
            <pc:sldMk cId="2889585002" sldId="444"/>
            <ac:spMk id="3" creationId="{F78BA2B0-1D9F-46DE-833D-3D2574E75E60}"/>
          </ac:spMkLst>
        </pc:spChg>
        <pc:picChg chg="add mod">
          <ac:chgData name="Kenny Pflug" userId="d18a1c211c17b0a1" providerId="LiveId" clId="{E46853D3-60C4-4FD9-AA71-8ACECDEB2436}" dt="2018-01-14T09:43:06.704" v="11393" actId="20577"/>
          <ac:picMkLst>
            <pc:docMk/>
            <pc:sldMk cId="2889585002" sldId="444"/>
            <ac:picMk id="7" creationId="{FC1C7F6D-1416-4F42-B4C3-3F31DDB1CB8D}"/>
          </ac:picMkLst>
        </pc:picChg>
      </pc:sldChg>
      <pc:sldChg chg="addSp delSp modSp add ord modAnim">
        <pc:chgData name="Kenny Pflug" userId="d18a1c211c17b0a1" providerId="LiveId" clId="{E46853D3-60C4-4FD9-AA71-8ACECDEB2436}" dt="2018-01-14T07:53:09.526" v="10279" actId="20577"/>
        <pc:sldMkLst>
          <pc:docMk/>
          <pc:sldMk cId="3954505786" sldId="445"/>
        </pc:sldMkLst>
        <pc:spChg chg="mod">
          <ac:chgData name="Kenny Pflug" userId="d18a1c211c17b0a1" providerId="LiveId" clId="{E46853D3-60C4-4FD9-AA71-8ACECDEB2436}" dt="2018-01-13T12:07:59.509" v="10121" actId="20577"/>
          <ac:spMkLst>
            <pc:docMk/>
            <pc:sldMk cId="3954505786" sldId="445"/>
            <ac:spMk id="2" creationId="{81DF7987-A49B-43DB-BE6D-F4C8776B48A8}"/>
          </ac:spMkLst>
        </pc:spChg>
        <pc:spChg chg="del">
          <ac:chgData name="Kenny Pflug" userId="d18a1c211c17b0a1" providerId="LiveId" clId="{E46853D3-60C4-4FD9-AA71-8ACECDEB2436}" dt="2018-01-13T12:08:18.376" v="10122" actId="1032"/>
          <ac:spMkLst>
            <pc:docMk/>
            <pc:sldMk cId="3954505786" sldId="445"/>
            <ac:spMk id="3" creationId="{CDD5F86D-1BA7-494F-93AF-9D5AFFF1934C}"/>
          </ac:spMkLst>
        </pc:spChg>
        <pc:graphicFrameChg chg="add mod">
          <ac:chgData name="Kenny Pflug" userId="d18a1c211c17b0a1" providerId="LiveId" clId="{E46853D3-60C4-4FD9-AA71-8ACECDEB2436}" dt="2018-01-13T12:09:12.273" v="10156" actId="13822"/>
          <ac:graphicFrameMkLst>
            <pc:docMk/>
            <pc:sldMk cId="3954505786" sldId="445"/>
            <ac:graphicFrameMk id="7" creationId="{BFB133AF-0CC8-4259-8C8F-68B087FCE422}"/>
          </ac:graphicFrameMkLst>
        </pc:graphicFrameChg>
      </pc:sldChg>
      <pc:sldChg chg="addSp delSp modSp add">
        <pc:chgData name="Kenny Pflug" userId="d18a1c211c17b0a1" providerId="LiveId" clId="{E46853D3-60C4-4FD9-AA71-8ACECDEB2436}" dt="2018-01-13T12:16:56.159" v="10275" actId="20577"/>
        <pc:sldMkLst>
          <pc:docMk/>
          <pc:sldMk cId="2508500370" sldId="446"/>
        </pc:sldMkLst>
        <pc:spChg chg="mod">
          <ac:chgData name="Kenny Pflug" userId="d18a1c211c17b0a1" providerId="LiveId" clId="{E46853D3-60C4-4FD9-AA71-8ACECDEB2436}" dt="2018-01-13T12:14:41.033" v="10270" actId="20577"/>
          <ac:spMkLst>
            <pc:docMk/>
            <pc:sldMk cId="2508500370" sldId="446"/>
            <ac:spMk id="2" creationId="{F279E43F-0D75-4AA1-9405-AB3F69AA0E94}"/>
          </ac:spMkLst>
        </pc:spChg>
        <pc:spChg chg="del mod">
          <ac:chgData name="Kenny Pflug" userId="d18a1c211c17b0a1" providerId="LiveId" clId="{E46853D3-60C4-4FD9-AA71-8ACECDEB2436}" dt="2018-01-13T12:15:02.126" v="10272" actId="20577"/>
          <ac:spMkLst>
            <pc:docMk/>
            <pc:sldMk cId="2508500370" sldId="446"/>
            <ac:spMk id="3" creationId="{060B26E1-0D88-4943-A499-E42E6240B05E}"/>
          </ac:spMkLst>
        </pc:spChg>
        <pc:spChg chg="add del mod">
          <ac:chgData name="Kenny Pflug" userId="d18a1c211c17b0a1" providerId="LiveId" clId="{E46853D3-60C4-4FD9-AA71-8ACECDEB2436}" dt="2018-01-13T12:16:56.159" v="10275" actId="20577"/>
          <ac:spMkLst>
            <pc:docMk/>
            <pc:sldMk cId="2508500370" sldId="446"/>
            <ac:spMk id="8" creationId="{11E2E676-E80E-411D-B6D7-4535B044AF7A}"/>
          </ac:spMkLst>
        </pc:spChg>
        <pc:picChg chg="add mod">
          <ac:chgData name="Kenny Pflug" userId="d18a1c211c17b0a1" providerId="LiveId" clId="{E46853D3-60C4-4FD9-AA71-8ACECDEB2436}" dt="2018-01-13T12:15:02.126" v="10272" actId="20577"/>
          <ac:picMkLst>
            <pc:docMk/>
            <pc:sldMk cId="2508500370" sldId="446"/>
            <ac:picMk id="7" creationId="{887676AF-0800-4366-9332-8E71ACBAD16B}"/>
          </ac:picMkLst>
        </pc:picChg>
        <pc:picChg chg="add mod">
          <ac:chgData name="Kenny Pflug" userId="d18a1c211c17b0a1" providerId="LiveId" clId="{E46853D3-60C4-4FD9-AA71-8ACECDEB2436}" dt="2018-01-13T12:16:56.159" v="10275" actId="20577"/>
          <ac:picMkLst>
            <pc:docMk/>
            <pc:sldMk cId="2508500370" sldId="446"/>
            <ac:picMk id="9" creationId="{084F5001-082C-4A2F-94E5-B253BC6C9309}"/>
          </ac:picMkLst>
        </pc:picChg>
      </pc:sldChg>
      <pc:sldChg chg="addSp delSp modSp add ord modAnim">
        <pc:chgData name="Kenny Pflug" userId="d18a1c211c17b0a1" providerId="LiveId" clId="{E46853D3-60C4-4FD9-AA71-8ACECDEB2436}" dt="2018-01-14T09:25:31.021" v="10960" actId="20577"/>
        <pc:sldMkLst>
          <pc:docMk/>
          <pc:sldMk cId="1832365218" sldId="447"/>
        </pc:sldMkLst>
        <pc:spChg chg="mod">
          <ac:chgData name="Kenny Pflug" userId="d18a1c211c17b0a1" providerId="LiveId" clId="{E46853D3-60C4-4FD9-AA71-8ACECDEB2436}" dt="2018-01-14T07:57:34.205" v="10342" actId="20577"/>
          <ac:spMkLst>
            <pc:docMk/>
            <pc:sldMk cId="1832365218" sldId="447"/>
            <ac:spMk id="2" creationId="{325FB1BE-50F1-4212-8628-62FAE794C1B1}"/>
          </ac:spMkLst>
        </pc:spChg>
        <pc:spChg chg="del">
          <ac:chgData name="Kenny Pflug" userId="d18a1c211c17b0a1" providerId="LiveId" clId="{E46853D3-60C4-4FD9-AA71-8ACECDEB2436}" dt="2018-01-14T07:57:19.524" v="10318" actId="20577"/>
          <ac:spMkLst>
            <pc:docMk/>
            <pc:sldMk cId="1832365218" sldId="447"/>
            <ac:spMk id="3" creationId="{526079D7-C8F2-41F4-9426-799EF9CD54C0}"/>
          </ac:spMkLst>
        </pc:spChg>
        <pc:spChg chg="add mod">
          <ac:chgData name="Kenny Pflug" userId="d18a1c211c17b0a1" providerId="LiveId" clId="{E46853D3-60C4-4FD9-AA71-8ACECDEB2436}" dt="2018-01-14T09:25:31.021" v="10960" actId="20577"/>
          <ac:spMkLst>
            <pc:docMk/>
            <pc:sldMk cId="1832365218" sldId="447"/>
            <ac:spMk id="7" creationId="{0EB6C371-203C-44CD-BD35-033187BF959B}"/>
          </ac:spMkLst>
        </pc:spChg>
        <pc:spChg chg="add del mod">
          <ac:chgData name="Kenny Pflug" userId="d18a1c211c17b0a1" providerId="LiveId" clId="{E46853D3-60C4-4FD9-AA71-8ACECDEB2436}" dt="2018-01-14T08:04:10.413" v="10425" actId="1032"/>
          <ac:spMkLst>
            <pc:docMk/>
            <pc:sldMk cId="1832365218" sldId="447"/>
            <ac:spMk id="8" creationId="{59928A7A-7A00-420E-A8E7-D739DFE3AF16}"/>
          </ac:spMkLst>
        </pc:spChg>
        <pc:graphicFrameChg chg="add mod">
          <ac:chgData name="Kenny Pflug" userId="d18a1c211c17b0a1" providerId="LiveId" clId="{E46853D3-60C4-4FD9-AA71-8ACECDEB2436}" dt="2018-01-14T08:09:28.913" v="10553" actId="196"/>
          <ac:graphicFrameMkLst>
            <pc:docMk/>
            <pc:sldMk cId="1832365218" sldId="447"/>
            <ac:graphicFrameMk id="9" creationId="{888B8F99-879A-408A-A7B8-408ECA329CF7}"/>
          </ac:graphicFrameMkLst>
        </pc:graphicFrameChg>
      </pc:sldChg>
      <pc:sldChg chg="addSp delSp modSp add">
        <pc:chgData name="Kenny Pflug" userId="d18a1c211c17b0a1" providerId="LiveId" clId="{E46853D3-60C4-4FD9-AA71-8ACECDEB2436}" dt="2018-01-14T09:23:37.676" v="10929" actId="403"/>
        <pc:sldMkLst>
          <pc:docMk/>
          <pc:sldMk cId="2338055526" sldId="448"/>
        </pc:sldMkLst>
        <pc:spChg chg="del">
          <ac:chgData name="Kenny Pflug" userId="d18a1c211c17b0a1" providerId="LiveId" clId="{E46853D3-60C4-4FD9-AA71-8ACECDEB2436}" dt="2018-01-14T08:12:42.941" v="10748" actId="403"/>
          <ac:spMkLst>
            <pc:docMk/>
            <pc:sldMk cId="2338055526" sldId="448"/>
            <ac:spMk id="2" creationId="{35E4AC52-1A5D-473A-8F5B-314E36B88ED7}"/>
          </ac:spMkLst>
        </pc:spChg>
        <pc:spChg chg="del">
          <ac:chgData name="Kenny Pflug" userId="d18a1c211c17b0a1" providerId="LiveId" clId="{E46853D3-60C4-4FD9-AA71-8ACECDEB2436}" dt="2018-01-14T08:12:42.941" v="10748" actId="403"/>
          <ac:spMkLst>
            <pc:docMk/>
            <pc:sldMk cId="2338055526" sldId="448"/>
            <ac:spMk id="3" creationId="{4CDA333A-6DDB-4BA6-BFC7-A9CC69C63713}"/>
          </ac:spMkLst>
        </pc:spChg>
        <pc:spChg chg="del">
          <ac:chgData name="Kenny Pflug" userId="d18a1c211c17b0a1" providerId="LiveId" clId="{E46853D3-60C4-4FD9-AA71-8ACECDEB2436}" dt="2018-01-14T08:12:42.941" v="10748" actId="403"/>
          <ac:spMkLst>
            <pc:docMk/>
            <pc:sldMk cId="2338055526" sldId="448"/>
            <ac:spMk id="4" creationId="{60B6FF16-F06C-4772-921E-183491FBF96E}"/>
          </ac:spMkLst>
        </pc:spChg>
        <pc:spChg chg="add mod">
          <ac:chgData name="Kenny Pflug" userId="d18a1c211c17b0a1" providerId="LiveId" clId="{E46853D3-60C4-4FD9-AA71-8ACECDEB2436}" dt="2018-01-14T08:12:49.595" v="10772" actId="20577"/>
          <ac:spMkLst>
            <pc:docMk/>
            <pc:sldMk cId="2338055526" sldId="448"/>
            <ac:spMk id="8" creationId="{12F840DB-9EAE-4035-8910-7C5A0D3EE9F0}"/>
          </ac:spMkLst>
        </pc:spChg>
        <pc:spChg chg="add mod">
          <ac:chgData name="Kenny Pflug" userId="d18a1c211c17b0a1" providerId="LiveId" clId="{E46853D3-60C4-4FD9-AA71-8ACECDEB2436}" dt="2018-01-14T09:23:37.676" v="10929" actId="403"/>
          <ac:spMkLst>
            <pc:docMk/>
            <pc:sldMk cId="2338055526" sldId="448"/>
            <ac:spMk id="9" creationId="{D101EF1A-BE82-4623-8023-93F9D07D510B}"/>
          </ac:spMkLst>
        </pc:spChg>
      </pc:sldChg>
      <pc:sldChg chg="modSp add">
        <pc:chgData name="Kenny Pflug" userId="d18a1c211c17b0a1" providerId="LiveId" clId="{E46853D3-60C4-4FD9-AA71-8ACECDEB2436}" dt="2018-01-14T10:30:19.917" v="11690" actId="20577"/>
        <pc:sldMkLst>
          <pc:docMk/>
          <pc:sldMk cId="730917604" sldId="449"/>
        </pc:sldMkLst>
        <pc:spChg chg="mod">
          <ac:chgData name="Kenny Pflug" userId="d18a1c211c17b0a1" providerId="LiveId" clId="{E46853D3-60C4-4FD9-AA71-8ACECDEB2436}" dt="2018-01-14T09:33:06.350" v="11391" actId="20577"/>
          <ac:spMkLst>
            <pc:docMk/>
            <pc:sldMk cId="730917604" sldId="449"/>
            <ac:spMk id="2" creationId="{971AF5EC-D469-438D-9344-78D4F7371DFA}"/>
          </ac:spMkLst>
        </pc:spChg>
        <pc:spChg chg="mod">
          <ac:chgData name="Kenny Pflug" userId="d18a1c211c17b0a1" providerId="LiveId" clId="{E46853D3-60C4-4FD9-AA71-8ACECDEB2436}" dt="2018-01-14T10:30:19.917" v="11690" actId="20577"/>
          <ac:spMkLst>
            <pc:docMk/>
            <pc:sldMk cId="730917604" sldId="449"/>
            <ac:spMk id="3" creationId="{5F061D1C-0168-469B-8710-E3122CE2805A}"/>
          </ac:spMkLst>
        </pc:spChg>
      </pc:sldChg>
      <pc:sldChg chg="addSp delSp modSp add">
        <pc:chgData name="Kenny Pflug" userId="d18a1c211c17b0a1" providerId="LiveId" clId="{E46853D3-60C4-4FD9-AA71-8ACECDEB2436}" dt="2018-01-14T10:12:42.023" v="11583" actId="20577"/>
        <pc:sldMkLst>
          <pc:docMk/>
          <pc:sldMk cId="2749990638" sldId="450"/>
        </pc:sldMkLst>
        <pc:spChg chg="mod">
          <ac:chgData name="Kenny Pflug" userId="d18a1c211c17b0a1" providerId="LiveId" clId="{E46853D3-60C4-4FD9-AA71-8ACECDEB2436}" dt="2018-01-14T10:12:42.023" v="11583" actId="20577"/>
          <ac:spMkLst>
            <pc:docMk/>
            <pc:sldMk cId="2749990638" sldId="450"/>
            <ac:spMk id="2" creationId="{E7A644C6-ECB6-43F9-A9FF-3240CB327620}"/>
          </ac:spMkLst>
        </pc:spChg>
        <pc:spChg chg="del mod">
          <ac:chgData name="Kenny Pflug" userId="d18a1c211c17b0a1" providerId="LiveId" clId="{E46853D3-60C4-4FD9-AA71-8ACECDEB2436}" dt="2018-01-14T10:03:58.593" v="11444" actId="478"/>
          <ac:spMkLst>
            <pc:docMk/>
            <pc:sldMk cId="2749990638" sldId="450"/>
            <ac:spMk id="3" creationId="{744D8D10-6B70-4DD3-AA84-252E347B033A}"/>
          </ac:spMkLst>
        </pc:spChg>
        <pc:spChg chg="add">
          <ac:chgData name="Kenny Pflug" userId="d18a1c211c17b0a1" providerId="LiveId" clId="{E46853D3-60C4-4FD9-AA71-8ACECDEB2436}" dt="2018-01-14T10:04:25.691" v="11445" actId="20577"/>
          <ac:spMkLst>
            <pc:docMk/>
            <pc:sldMk cId="2749990638" sldId="450"/>
            <ac:spMk id="7" creationId="{BBC8DDC6-9DC8-4020-87BE-D06A2918F702}"/>
          </ac:spMkLst>
        </pc:spChg>
        <pc:spChg chg="add mod">
          <ac:chgData name="Kenny Pflug" userId="d18a1c211c17b0a1" providerId="LiveId" clId="{E46853D3-60C4-4FD9-AA71-8ACECDEB2436}" dt="2018-01-14T10:05:24.861" v="11453" actId="1076"/>
          <ac:spMkLst>
            <pc:docMk/>
            <pc:sldMk cId="2749990638" sldId="450"/>
            <ac:spMk id="8" creationId="{03F6EB73-312B-402C-8324-B1D2D86BD7ED}"/>
          </ac:spMkLst>
        </pc:spChg>
        <pc:spChg chg="add del">
          <ac:chgData name="Kenny Pflug" userId="d18a1c211c17b0a1" providerId="LiveId" clId="{E46853D3-60C4-4FD9-AA71-8ACECDEB2436}" dt="2018-01-14T10:05:13.674" v="11448" actId="478"/>
          <ac:spMkLst>
            <pc:docMk/>
            <pc:sldMk cId="2749990638" sldId="450"/>
            <ac:spMk id="10" creationId="{D5F2C24B-97FB-4C6D-8B41-40EDB79CCB6A}"/>
          </ac:spMkLst>
        </pc:spChg>
        <pc:spChg chg="add del mod">
          <ac:chgData name="Kenny Pflug" userId="d18a1c211c17b0a1" providerId="LiveId" clId="{E46853D3-60C4-4FD9-AA71-8ACECDEB2436}" dt="2018-01-14T10:05:15.480" v="11450" actId="478"/>
          <ac:spMkLst>
            <pc:docMk/>
            <pc:sldMk cId="2749990638" sldId="450"/>
            <ac:spMk id="12" creationId="{8B4D79C6-B69F-4A4D-9111-67F4FE6D10A8}"/>
          </ac:spMkLst>
        </pc:spChg>
        <pc:spChg chg="add del mod">
          <ac:chgData name="Kenny Pflug" userId="d18a1c211c17b0a1" providerId="LiveId" clId="{E46853D3-60C4-4FD9-AA71-8ACECDEB2436}" dt="2018-01-14T10:07:41.814" v="11493" actId="478"/>
          <ac:spMkLst>
            <pc:docMk/>
            <pc:sldMk cId="2749990638" sldId="450"/>
            <ac:spMk id="15" creationId="{20906A12-AFEA-4CA4-8404-D0F12DC91011}"/>
          </ac:spMkLst>
        </pc:spChg>
        <pc:spChg chg="add mod">
          <ac:chgData name="Kenny Pflug" userId="d18a1c211c17b0a1" providerId="LiveId" clId="{E46853D3-60C4-4FD9-AA71-8ACECDEB2436}" dt="2018-01-14T10:10:18.711" v="11532" actId="20577"/>
          <ac:spMkLst>
            <pc:docMk/>
            <pc:sldMk cId="2749990638" sldId="450"/>
            <ac:spMk id="16" creationId="{CB3840E4-8A84-4872-9828-C38CDFD018DF}"/>
          </ac:spMkLst>
        </pc:spChg>
        <pc:spChg chg="add del mod">
          <ac:chgData name="Kenny Pflug" userId="d18a1c211c17b0a1" providerId="LiveId" clId="{E46853D3-60C4-4FD9-AA71-8ACECDEB2436}" dt="2018-01-14T10:10:20.002" v="11533" actId="478"/>
          <ac:spMkLst>
            <pc:docMk/>
            <pc:sldMk cId="2749990638" sldId="450"/>
            <ac:spMk id="17" creationId="{415DDD47-7CDC-47F9-97AE-209C82FE46AC}"/>
          </ac:spMkLst>
        </pc:spChg>
        <pc:spChg chg="add del mod">
          <ac:chgData name="Kenny Pflug" userId="d18a1c211c17b0a1" providerId="LiveId" clId="{E46853D3-60C4-4FD9-AA71-8ACECDEB2436}" dt="2018-01-14T10:09:36.258" v="11527" actId="478"/>
          <ac:spMkLst>
            <pc:docMk/>
            <pc:sldMk cId="2749990638" sldId="450"/>
            <ac:spMk id="18" creationId="{6A5D8759-4CC6-4E0E-93A7-614F9A0E0E86}"/>
          </ac:spMkLst>
        </pc:spChg>
        <pc:spChg chg="add del mod">
          <ac:chgData name="Kenny Pflug" userId="d18a1c211c17b0a1" providerId="LiveId" clId="{E46853D3-60C4-4FD9-AA71-8ACECDEB2436}" dt="2018-01-14T10:09:34.393" v="11525" actId="478"/>
          <ac:spMkLst>
            <pc:docMk/>
            <pc:sldMk cId="2749990638" sldId="450"/>
            <ac:spMk id="19" creationId="{CF69953F-A742-47CC-94F9-F2A299BF1D14}"/>
          </ac:spMkLst>
        </pc:spChg>
        <pc:spChg chg="add del mod">
          <ac:chgData name="Kenny Pflug" userId="d18a1c211c17b0a1" providerId="LiveId" clId="{E46853D3-60C4-4FD9-AA71-8ACECDEB2436}" dt="2018-01-14T10:09:33.594" v="11524" actId="478"/>
          <ac:spMkLst>
            <pc:docMk/>
            <pc:sldMk cId="2749990638" sldId="450"/>
            <ac:spMk id="20" creationId="{A52338FB-CD22-4021-AC92-9922329120EA}"/>
          </ac:spMkLst>
        </pc:spChg>
        <pc:spChg chg="add del mod">
          <ac:chgData name="Kenny Pflug" userId="d18a1c211c17b0a1" providerId="LiveId" clId="{E46853D3-60C4-4FD9-AA71-8ACECDEB2436}" dt="2018-01-14T10:10:36.164" v="11538" actId="478"/>
          <ac:spMkLst>
            <pc:docMk/>
            <pc:sldMk cId="2749990638" sldId="450"/>
            <ac:spMk id="21" creationId="{9EBB37A2-36D1-49A9-9435-DEC39FBC7D43}"/>
          </ac:spMkLst>
        </pc:spChg>
        <pc:spChg chg="add del mod">
          <ac:chgData name="Kenny Pflug" userId="d18a1c211c17b0a1" providerId="LiveId" clId="{E46853D3-60C4-4FD9-AA71-8ACECDEB2436}" dt="2018-01-14T10:10:44.207" v="11540" actId="20577"/>
          <ac:spMkLst>
            <pc:docMk/>
            <pc:sldMk cId="2749990638" sldId="450"/>
            <ac:spMk id="22" creationId="{8B0E5AA7-6D63-4D72-AD55-D00A36177B64}"/>
          </ac:spMkLst>
        </pc:spChg>
        <pc:spChg chg="add mod">
          <ac:chgData name="Kenny Pflug" userId="d18a1c211c17b0a1" providerId="LiveId" clId="{E46853D3-60C4-4FD9-AA71-8ACECDEB2436}" dt="2018-01-14T10:10:46.317" v="11542" actId="20577"/>
          <ac:spMkLst>
            <pc:docMk/>
            <pc:sldMk cId="2749990638" sldId="450"/>
            <ac:spMk id="23" creationId="{4A75D88A-98CC-47C5-B6CB-4F33AD7A550D}"/>
          </ac:spMkLst>
        </pc:spChg>
        <pc:spChg chg="add del mod">
          <ac:chgData name="Kenny Pflug" userId="d18a1c211c17b0a1" providerId="LiveId" clId="{E46853D3-60C4-4FD9-AA71-8ACECDEB2436}" dt="2018-01-14T10:08:11.843" v="11500" actId="478"/>
          <ac:spMkLst>
            <pc:docMk/>
            <pc:sldMk cId="2749990638" sldId="450"/>
            <ac:spMk id="24" creationId="{4D4EB645-3C43-45C1-B774-E8ECCF124ABE}"/>
          </ac:spMkLst>
        </pc:spChg>
        <pc:spChg chg="add mod">
          <ac:chgData name="Kenny Pflug" userId="d18a1c211c17b0a1" providerId="LiveId" clId="{E46853D3-60C4-4FD9-AA71-8ACECDEB2436}" dt="2018-01-14T10:10:49.015" v="11544" actId="20577"/>
          <ac:spMkLst>
            <pc:docMk/>
            <pc:sldMk cId="2749990638" sldId="450"/>
            <ac:spMk id="25" creationId="{4D733C6A-37BD-4320-A703-BE5135ADC54D}"/>
          </ac:spMkLst>
        </pc:spChg>
        <pc:spChg chg="add del mod">
          <ac:chgData name="Kenny Pflug" userId="d18a1c211c17b0a1" providerId="LiveId" clId="{E46853D3-60C4-4FD9-AA71-8ACECDEB2436}" dt="2018-01-14T10:08:45.441" v="11511" actId="478"/>
          <ac:spMkLst>
            <pc:docMk/>
            <pc:sldMk cId="2749990638" sldId="450"/>
            <ac:spMk id="26" creationId="{363D76F2-9D73-422A-A396-B02F9C77E304}"/>
          </ac:spMkLst>
        </pc:spChg>
        <pc:spChg chg="add del mod">
          <ac:chgData name="Kenny Pflug" userId="d18a1c211c17b0a1" providerId="LiveId" clId="{E46853D3-60C4-4FD9-AA71-8ACECDEB2436}" dt="2018-01-14T10:10:35.439" v="11537" actId="478"/>
          <ac:spMkLst>
            <pc:docMk/>
            <pc:sldMk cId="2749990638" sldId="450"/>
            <ac:spMk id="27" creationId="{E16327DC-9F8C-4B90-AA0D-AD50154DABC9}"/>
          </ac:spMkLst>
        </pc:spChg>
        <pc:spChg chg="add del mod">
          <ac:chgData name="Kenny Pflug" userId="d18a1c211c17b0a1" providerId="LiveId" clId="{E46853D3-60C4-4FD9-AA71-8ACECDEB2436}" dt="2018-01-14T10:08:59.650" v="11516" actId="478"/>
          <ac:spMkLst>
            <pc:docMk/>
            <pc:sldMk cId="2749990638" sldId="450"/>
            <ac:spMk id="37" creationId="{1B6F74CF-BD4F-44A3-88FC-1BEB17F4AEB8}"/>
          </ac:spMkLst>
        </pc:spChg>
        <pc:spChg chg="add mod">
          <ac:chgData name="Kenny Pflug" userId="d18a1c211c17b0a1" providerId="LiveId" clId="{E46853D3-60C4-4FD9-AA71-8ACECDEB2436}" dt="2018-01-14T10:10:51.194" v="11546" actId="20577"/>
          <ac:spMkLst>
            <pc:docMk/>
            <pc:sldMk cId="2749990638" sldId="450"/>
            <ac:spMk id="42" creationId="{BCCB0643-47D1-40E7-A2BD-7404B970EF1C}"/>
          </ac:spMkLst>
        </pc:spChg>
        <pc:spChg chg="add mod">
          <ac:chgData name="Kenny Pflug" userId="d18a1c211c17b0a1" providerId="LiveId" clId="{E46853D3-60C4-4FD9-AA71-8ACECDEB2436}" dt="2018-01-14T10:10:15.487" v="11530" actId="1076"/>
          <ac:spMkLst>
            <pc:docMk/>
            <pc:sldMk cId="2749990638" sldId="450"/>
            <ac:spMk id="51" creationId="{B2D56811-3728-4C81-98E6-A5B9CA867216}"/>
          </ac:spMkLst>
        </pc:spChg>
        <pc:spChg chg="add mod">
          <ac:chgData name="Kenny Pflug" userId="d18a1c211c17b0a1" providerId="LiveId" clId="{E46853D3-60C4-4FD9-AA71-8ACECDEB2436}" dt="2018-01-14T10:11:20.046" v="11548" actId="1076"/>
          <ac:spMkLst>
            <pc:docMk/>
            <pc:sldMk cId="2749990638" sldId="450"/>
            <ac:spMk id="55" creationId="{04F6CC57-8ADF-429D-867A-C24F3784E895}"/>
          </ac:spMkLst>
        </pc:spChg>
        <pc:spChg chg="add del mod">
          <ac:chgData name="Kenny Pflug" userId="d18a1c211c17b0a1" providerId="LiveId" clId="{E46853D3-60C4-4FD9-AA71-8ACECDEB2436}" dt="2018-01-14T10:12:07.966" v="11572" actId="13822"/>
          <ac:spMkLst>
            <pc:docMk/>
            <pc:sldMk cId="2749990638" sldId="450"/>
            <ac:spMk id="56" creationId="{100551B3-5862-4B7A-BBDA-04DA182D44B6}"/>
          </ac:spMkLst>
        </pc:spChg>
        <pc:spChg chg="add mod">
          <ac:chgData name="Kenny Pflug" userId="d18a1c211c17b0a1" providerId="LiveId" clId="{E46853D3-60C4-4FD9-AA71-8ACECDEB2436}" dt="2018-01-14T10:11:41.030" v="11560" actId="13822"/>
          <ac:spMkLst>
            <pc:docMk/>
            <pc:sldMk cId="2749990638" sldId="450"/>
            <ac:spMk id="57" creationId="{03415857-232F-4D9F-BD6D-100F4169FED6}"/>
          </ac:spMkLst>
        </pc:spChg>
        <pc:spChg chg="add mod">
          <ac:chgData name="Kenny Pflug" userId="d18a1c211c17b0a1" providerId="LiveId" clId="{E46853D3-60C4-4FD9-AA71-8ACECDEB2436}" dt="2018-01-14T10:11:57.479" v="11570" actId="20577"/>
          <ac:spMkLst>
            <pc:docMk/>
            <pc:sldMk cId="2749990638" sldId="450"/>
            <ac:spMk id="58" creationId="{FD9DE2D4-0A5F-4CA1-B012-FABB4455F185}"/>
          </ac:spMkLst>
        </pc:spChg>
        <pc:cxnChg chg="add mod">
          <ac:chgData name="Kenny Pflug" userId="d18a1c211c17b0a1" providerId="LiveId" clId="{E46853D3-60C4-4FD9-AA71-8ACECDEB2436}" dt="2018-01-14T10:05:24.861" v="11453" actId="1076"/>
          <ac:cxnSpMkLst>
            <pc:docMk/>
            <pc:sldMk cId="2749990638" sldId="450"/>
            <ac:cxnSpMk id="9" creationId="{4786C562-18FC-4711-9D63-965960683149}"/>
          </ac:cxnSpMkLst>
        </pc:cxnChg>
        <pc:cxnChg chg="add del mod">
          <ac:chgData name="Kenny Pflug" userId="d18a1c211c17b0a1" providerId="LiveId" clId="{E46853D3-60C4-4FD9-AA71-8ACECDEB2436}" dt="2018-01-14T10:05:16.335" v="11451" actId="478"/>
          <ac:cxnSpMkLst>
            <pc:docMk/>
            <pc:sldMk cId="2749990638" sldId="450"/>
            <ac:cxnSpMk id="11" creationId="{3881ED06-5AC9-47A2-841C-434552C2E6B9}"/>
          </ac:cxnSpMkLst>
        </pc:cxnChg>
        <pc:cxnChg chg="add mod">
          <ac:chgData name="Kenny Pflug" userId="d18a1c211c17b0a1" providerId="LiveId" clId="{E46853D3-60C4-4FD9-AA71-8ACECDEB2436}" dt="2018-01-14T10:10:04.224" v="11528" actId="1076"/>
          <ac:cxnSpMkLst>
            <pc:docMk/>
            <pc:sldMk cId="2749990638" sldId="450"/>
            <ac:cxnSpMk id="28" creationId="{00A4F41C-6A19-4A8F-9E47-C70B54611FC5}"/>
          </ac:cxnSpMkLst>
        </pc:cxnChg>
        <pc:cxnChg chg="add mod">
          <ac:chgData name="Kenny Pflug" userId="d18a1c211c17b0a1" providerId="LiveId" clId="{E46853D3-60C4-4FD9-AA71-8ACECDEB2436}" dt="2018-01-14T10:10:04.224" v="11528" actId="1076"/>
          <ac:cxnSpMkLst>
            <pc:docMk/>
            <pc:sldMk cId="2749990638" sldId="450"/>
            <ac:cxnSpMk id="31" creationId="{BBFB621E-8B79-4AE5-A6F2-22379644AD9F}"/>
          </ac:cxnSpMkLst>
        </pc:cxnChg>
        <pc:cxnChg chg="add mod">
          <ac:chgData name="Kenny Pflug" userId="d18a1c211c17b0a1" providerId="LiveId" clId="{E46853D3-60C4-4FD9-AA71-8ACECDEB2436}" dt="2018-01-14T10:10:04.224" v="11528" actId="1076"/>
          <ac:cxnSpMkLst>
            <pc:docMk/>
            <pc:sldMk cId="2749990638" sldId="450"/>
            <ac:cxnSpMk id="34" creationId="{00171765-E053-483F-83F0-8C6E743E3564}"/>
          </ac:cxnSpMkLst>
        </pc:cxnChg>
        <pc:cxnChg chg="add mod">
          <ac:chgData name="Kenny Pflug" userId="d18a1c211c17b0a1" providerId="LiveId" clId="{E46853D3-60C4-4FD9-AA71-8ACECDEB2436}" dt="2018-01-14T10:10:04.224" v="11528" actId="1076"/>
          <ac:cxnSpMkLst>
            <pc:docMk/>
            <pc:sldMk cId="2749990638" sldId="450"/>
            <ac:cxnSpMk id="38" creationId="{22DA1DB8-4C10-473E-9225-939E816442FA}"/>
          </ac:cxnSpMkLst>
        </pc:cxnChg>
        <pc:cxnChg chg="add mod">
          <ac:chgData name="Kenny Pflug" userId="d18a1c211c17b0a1" providerId="LiveId" clId="{E46853D3-60C4-4FD9-AA71-8ACECDEB2436}" dt="2018-01-14T10:10:04.224" v="11528" actId="1076"/>
          <ac:cxnSpMkLst>
            <pc:docMk/>
            <pc:sldMk cId="2749990638" sldId="450"/>
            <ac:cxnSpMk id="43" creationId="{8912C576-FC16-4475-8E22-7533CACCD116}"/>
          </ac:cxnSpMkLst>
        </pc:cxnChg>
        <pc:cxnChg chg="add mod">
          <ac:chgData name="Kenny Pflug" userId="d18a1c211c17b0a1" providerId="LiveId" clId="{E46853D3-60C4-4FD9-AA71-8ACECDEB2436}" dt="2018-01-14T10:10:31.449" v="11536" actId="14100"/>
          <ac:cxnSpMkLst>
            <pc:docMk/>
            <pc:sldMk cId="2749990638" sldId="450"/>
            <ac:cxnSpMk id="52" creationId="{AE57C2FA-2AC9-41A7-BE22-ED90665EE4DD}"/>
          </ac:cxnSpMkLst>
        </pc:cxnChg>
      </pc:sldChg>
      <pc:sldChg chg="add del">
        <pc:chgData name="Kenny Pflug" userId="d18a1c211c17b0a1" providerId="LiveId" clId="{E46853D3-60C4-4FD9-AA71-8ACECDEB2436}" dt="2018-01-14T09:31:48.946" v="11304" actId="2696"/>
        <pc:sldMkLst>
          <pc:docMk/>
          <pc:sldMk cId="4213120566" sldId="450"/>
        </pc:sldMkLst>
      </pc:sldChg>
      <pc:sldChg chg="addSp modSp add modTransition">
        <pc:chgData name="Kenny Pflug" userId="d18a1c211c17b0a1" providerId="LiveId" clId="{E46853D3-60C4-4FD9-AA71-8ACECDEB2436}" dt="2018-01-14T10:30:52.634" v="11692" actId="12788"/>
        <pc:sldMkLst>
          <pc:docMk/>
          <pc:sldMk cId="75448467" sldId="451"/>
        </pc:sldMkLst>
        <pc:spChg chg="add mod">
          <ac:chgData name="Kenny Pflug" userId="d18a1c211c17b0a1" providerId="LiveId" clId="{E46853D3-60C4-4FD9-AA71-8ACECDEB2436}" dt="2018-01-14T10:30:52.634" v="11692" actId="12788"/>
          <ac:spMkLst>
            <pc:docMk/>
            <pc:sldMk cId="75448467" sldId="451"/>
            <ac:spMk id="26" creationId="{46EE3385-2ADA-43A4-B2B2-E0A63A7254A9}"/>
          </ac:spMkLst>
        </pc:spChg>
      </pc:sldChg>
      <pc:sldChg chg="addSp delSp modSp add">
        <pc:chgData name="Kenny Pflug" userId="d18a1c211c17b0a1" providerId="LiveId" clId="{E46853D3-60C4-4FD9-AA71-8ACECDEB2436}" dt="2018-01-14T10:32:31.980" v="11696" actId="20577"/>
        <pc:sldMkLst>
          <pc:docMk/>
          <pc:sldMk cId="895015443" sldId="452"/>
        </pc:sldMkLst>
        <pc:spChg chg="mod">
          <ac:chgData name="Kenny Pflug" userId="d18a1c211c17b0a1" providerId="LiveId" clId="{E46853D3-60C4-4FD9-AA71-8ACECDEB2436}" dt="2018-01-14T10:18:04.542" v="11637" actId="1076"/>
          <ac:spMkLst>
            <pc:docMk/>
            <pc:sldMk cId="895015443" sldId="452"/>
            <ac:spMk id="23" creationId="{4A75D88A-98CC-47C5-B6CB-4F33AD7A550D}"/>
          </ac:spMkLst>
        </pc:spChg>
        <pc:spChg chg="del">
          <ac:chgData name="Kenny Pflug" userId="d18a1c211c17b0a1" providerId="LiveId" clId="{E46853D3-60C4-4FD9-AA71-8ACECDEB2436}" dt="2018-01-14T10:32:19.445" v="11693" actId="478"/>
          <ac:spMkLst>
            <pc:docMk/>
            <pc:sldMk cId="895015443" sldId="452"/>
            <ac:spMk id="26" creationId="{46EE3385-2ADA-43A4-B2B2-E0A63A7254A9}"/>
          </ac:spMkLst>
        </pc:spChg>
        <pc:spChg chg="add">
          <ac:chgData name="Kenny Pflug" userId="d18a1c211c17b0a1" providerId="LiveId" clId="{E46853D3-60C4-4FD9-AA71-8ACECDEB2436}" dt="2018-01-14T10:32:31.980" v="11696" actId="20577"/>
          <ac:spMkLst>
            <pc:docMk/>
            <pc:sldMk cId="895015443" sldId="452"/>
            <ac:spMk id="29" creationId="{A51A5546-D582-4B24-8DB5-3F220CBD4721}"/>
          </ac:spMkLst>
        </pc:spChg>
        <pc:spChg chg="mod">
          <ac:chgData name="Kenny Pflug" userId="d18a1c211c17b0a1" providerId="LiveId" clId="{E46853D3-60C4-4FD9-AA71-8ACECDEB2436}" dt="2018-01-14T10:18:04.542" v="11637" actId="1076"/>
          <ac:spMkLst>
            <pc:docMk/>
            <pc:sldMk cId="895015443" sldId="452"/>
            <ac:spMk id="42" creationId="{BCCB0643-47D1-40E7-A2BD-7404B970EF1C}"/>
          </ac:spMkLst>
        </pc:spChg>
        <pc:cxnChg chg="del mod">
          <ac:chgData name="Kenny Pflug" userId="d18a1c211c17b0a1" providerId="LiveId" clId="{E46853D3-60C4-4FD9-AA71-8ACECDEB2436}" dt="2018-01-14T10:18:07.753" v="11638" actId="478"/>
          <ac:cxnSpMkLst>
            <pc:docMk/>
            <pc:sldMk cId="895015443" sldId="452"/>
            <ac:cxnSpMk id="34" creationId="{00171765-E053-483F-83F0-8C6E743E3564}"/>
          </ac:cxnSpMkLst>
        </pc:cxnChg>
        <pc:cxnChg chg="mod">
          <ac:chgData name="Kenny Pflug" userId="d18a1c211c17b0a1" providerId="LiveId" clId="{E46853D3-60C4-4FD9-AA71-8ACECDEB2436}" dt="2018-01-14T10:18:04.542" v="11637" actId="1076"/>
          <ac:cxnSpMkLst>
            <pc:docMk/>
            <pc:sldMk cId="895015443" sldId="452"/>
            <ac:cxnSpMk id="43" creationId="{8912C576-FC16-4475-8E22-7533CACCD116}"/>
          </ac:cxnSpMkLst>
        </pc:cxnChg>
      </pc:sldChg>
      <pc:sldChg chg="addSp delSp modSp add">
        <pc:chgData name="Kenny Pflug" userId="d18a1c211c17b0a1" providerId="LiveId" clId="{E46853D3-60C4-4FD9-AA71-8ACECDEB2436}" dt="2018-01-14T10:32:32.805" v="11697" actId="20577"/>
        <pc:sldMkLst>
          <pc:docMk/>
          <pc:sldMk cId="640651139" sldId="453"/>
        </pc:sldMkLst>
        <pc:spChg chg="mod">
          <ac:chgData name="Kenny Pflug" userId="d18a1c211c17b0a1" providerId="LiveId" clId="{E46853D3-60C4-4FD9-AA71-8ACECDEB2436}" dt="2018-01-14T10:18:33.761" v="11642" actId="1076"/>
          <ac:spMkLst>
            <pc:docMk/>
            <pc:sldMk cId="640651139" sldId="453"/>
            <ac:spMk id="23" creationId="{4A75D88A-98CC-47C5-B6CB-4F33AD7A550D}"/>
          </ac:spMkLst>
        </pc:spChg>
        <pc:spChg chg="del">
          <ac:chgData name="Kenny Pflug" userId="d18a1c211c17b0a1" providerId="LiveId" clId="{E46853D3-60C4-4FD9-AA71-8ACECDEB2436}" dt="2018-01-14T10:32:26.617" v="11695" actId="478"/>
          <ac:spMkLst>
            <pc:docMk/>
            <pc:sldMk cId="640651139" sldId="453"/>
            <ac:spMk id="26" creationId="{46EE3385-2ADA-43A4-B2B2-E0A63A7254A9}"/>
          </ac:spMkLst>
        </pc:spChg>
        <pc:spChg chg="add">
          <ac:chgData name="Kenny Pflug" userId="d18a1c211c17b0a1" providerId="LiveId" clId="{E46853D3-60C4-4FD9-AA71-8ACECDEB2436}" dt="2018-01-14T10:32:32.805" v="11697" actId="20577"/>
          <ac:spMkLst>
            <pc:docMk/>
            <pc:sldMk cId="640651139" sldId="453"/>
            <ac:spMk id="30" creationId="{6B773D95-0E87-4837-8D99-11514FEFD56A}"/>
          </ac:spMkLst>
        </pc:spChg>
        <pc:spChg chg="mod">
          <ac:chgData name="Kenny Pflug" userId="d18a1c211c17b0a1" providerId="LiveId" clId="{E46853D3-60C4-4FD9-AA71-8ACECDEB2436}" dt="2018-01-14T10:18:33.761" v="11642" actId="1076"/>
          <ac:spMkLst>
            <pc:docMk/>
            <pc:sldMk cId="640651139" sldId="453"/>
            <ac:spMk id="42" creationId="{BCCB0643-47D1-40E7-A2BD-7404B970EF1C}"/>
          </ac:spMkLst>
        </pc:spChg>
        <pc:spChg chg="mod">
          <ac:chgData name="Kenny Pflug" userId="d18a1c211c17b0a1" providerId="LiveId" clId="{E46853D3-60C4-4FD9-AA71-8ACECDEB2436}" dt="2018-01-14T10:18:33.761" v="11642" actId="1076"/>
          <ac:spMkLst>
            <pc:docMk/>
            <pc:sldMk cId="640651139" sldId="453"/>
            <ac:spMk id="56" creationId="{100551B3-5862-4B7A-BBDA-04DA182D44B6}"/>
          </ac:spMkLst>
        </pc:spChg>
        <pc:spChg chg="mod">
          <ac:chgData name="Kenny Pflug" userId="d18a1c211c17b0a1" providerId="LiveId" clId="{E46853D3-60C4-4FD9-AA71-8ACECDEB2436}" dt="2018-01-14T10:18:33.761" v="11642" actId="1076"/>
          <ac:spMkLst>
            <pc:docMk/>
            <pc:sldMk cId="640651139" sldId="453"/>
            <ac:spMk id="58" creationId="{FD9DE2D4-0A5F-4CA1-B012-FABB4455F185}"/>
          </ac:spMkLst>
        </pc:spChg>
        <pc:cxnChg chg="add mod">
          <ac:chgData name="Kenny Pflug" userId="d18a1c211c17b0a1" providerId="LiveId" clId="{E46853D3-60C4-4FD9-AA71-8ACECDEB2436}" dt="2018-01-14T10:20:04.080" v="11646" actId="208"/>
          <ac:cxnSpMkLst>
            <pc:docMk/>
            <pc:sldMk cId="640651139" sldId="453"/>
            <ac:cxnSpMk id="27" creationId="{3F79B00E-DB74-4114-839A-B380A09B7D35}"/>
          </ac:cxnSpMkLst>
        </pc:cxnChg>
        <pc:cxnChg chg="mod">
          <ac:chgData name="Kenny Pflug" userId="d18a1c211c17b0a1" providerId="LiveId" clId="{E46853D3-60C4-4FD9-AA71-8ACECDEB2436}" dt="2018-01-14T10:18:33.761" v="11642" actId="1076"/>
          <ac:cxnSpMkLst>
            <pc:docMk/>
            <pc:sldMk cId="640651139" sldId="453"/>
            <ac:cxnSpMk id="43" creationId="{8912C576-FC16-4475-8E22-7533CACCD116}"/>
          </ac:cxnSpMkLst>
        </pc:cxnChg>
      </pc:sldChg>
      <pc:sldChg chg="addSp delSp modSp add">
        <pc:chgData name="Kenny Pflug" userId="d18a1c211c17b0a1" providerId="LiveId" clId="{E46853D3-60C4-4FD9-AA71-8ACECDEB2436}" dt="2018-01-14T10:32:33.615" v="11698" actId="20577"/>
        <pc:sldMkLst>
          <pc:docMk/>
          <pc:sldMk cId="4231402912" sldId="454"/>
        </pc:sldMkLst>
        <pc:spChg chg="mod">
          <ac:chgData name="Kenny Pflug" userId="d18a1c211c17b0a1" providerId="LiveId" clId="{E46853D3-60C4-4FD9-AA71-8ACECDEB2436}" dt="2018-01-14T10:22:18.456" v="11652" actId="13822"/>
          <ac:spMkLst>
            <pc:docMk/>
            <pc:sldMk cId="4231402912" sldId="454"/>
            <ac:spMk id="23" creationId="{4A75D88A-98CC-47C5-B6CB-4F33AD7A550D}"/>
          </ac:spMkLst>
        </pc:spChg>
        <pc:spChg chg="del">
          <ac:chgData name="Kenny Pflug" userId="d18a1c211c17b0a1" providerId="LiveId" clId="{E46853D3-60C4-4FD9-AA71-8ACECDEB2436}" dt="2018-01-14T10:32:24.092" v="11694" actId="478"/>
          <ac:spMkLst>
            <pc:docMk/>
            <pc:sldMk cId="4231402912" sldId="454"/>
            <ac:spMk id="26" creationId="{46EE3385-2ADA-43A4-B2B2-E0A63A7254A9}"/>
          </ac:spMkLst>
        </pc:spChg>
        <pc:spChg chg="add">
          <ac:chgData name="Kenny Pflug" userId="d18a1c211c17b0a1" providerId="LiveId" clId="{E46853D3-60C4-4FD9-AA71-8ACECDEB2436}" dt="2018-01-14T10:32:33.615" v="11698" actId="20577"/>
          <ac:spMkLst>
            <pc:docMk/>
            <pc:sldMk cId="4231402912" sldId="454"/>
            <ac:spMk id="29" creationId="{E2CBFA6D-2E0C-42C1-940B-E4EC0864EFC5}"/>
          </ac:spMkLst>
        </pc:spChg>
        <pc:spChg chg="mod">
          <ac:chgData name="Kenny Pflug" userId="d18a1c211c17b0a1" providerId="LiveId" clId="{E46853D3-60C4-4FD9-AA71-8ACECDEB2436}" dt="2018-01-14T10:22:18.456" v="11652" actId="13822"/>
          <ac:spMkLst>
            <pc:docMk/>
            <pc:sldMk cId="4231402912" sldId="454"/>
            <ac:spMk id="42" creationId="{BCCB0643-47D1-40E7-A2BD-7404B970EF1C}"/>
          </ac:spMkLst>
        </pc:spChg>
        <pc:cxnChg chg="mod">
          <ac:chgData name="Kenny Pflug" userId="d18a1c211c17b0a1" providerId="LiveId" clId="{E46853D3-60C4-4FD9-AA71-8ACECDEB2436}" dt="2018-01-14T10:22:14.721" v="11651" actId="208"/>
          <ac:cxnSpMkLst>
            <pc:docMk/>
            <pc:sldMk cId="4231402912" sldId="454"/>
            <ac:cxnSpMk id="27" creationId="{3F79B00E-DB74-4114-839A-B380A09B7D35}"/>
          </ac:cxnSpMkLst>
        </pc:cxnChg>
      </pc:sldChg>
      <pc:sldChg chg="addSp delSp modSp add modAnim">
        <pc:chgData name="Kenny Pflug" userId="d18a1c211c17b0a1" providerId="LiveId" clId="{E46853D3-60C4-4FD9-AA71-8ACECDEB2436}" dt="2018-01-14T11:07:12.554" v="12262" actId="20577"/>
        <pc:sldMkLst>
          <pc:docMk/>
          <pc:sldMk cId="826968203" sldId="455"/>
        </pc:sldMkLst>
        <pc:spChg chg="mod">
          <ac:chgData name="Kenny Pflug" userId="d18a1c211c17b0a1" providerId="LiveId" clId="{E46853D3-60C4-4FD9-AA71-8ACECDEB2436}" dt="2018-01-14T10:24:10.882" v="11689" actId="20577"/>
          <ac:spMkLst>
            <pc:docMk/>
            <pc:sldMk cId="826968203" sldId="455"/>
            <ac:spMk id="2" creationId="{AC801548-4510-4A5F-9459-514BD29D04AD}"/>
          </ac:spMkLst>
        </pc:spChg>
        <pc:spChg chg="del">
          <ac:chgData name="Kenny Pflug" userId="d18a1c211c17b0a1" providerId="LiveId" clId="{E46853D3-60C4-4FD9-AA71-8ACECDEB2436}" dt="2018-01-14T10:44:23.115" v="11699" actId="478"/>
          <ac:spMkLst>
            <pc:docMk/>
            <pc:sldMk cId="826968203" sldId="455"/>
            <ac:spMk id="3" creationId="{51222C13-2E0D-4725-9678-E7B214335859}"/>
          </ac:spMkLst>
        </pc:spChg>
        <pc:spChg chg="add mod topLvl">
          <ac:chgData name="Kenny Pflug" userId="d18a1c211c17b0a1" providerId="LiveId" clId="{E46853D3-60C4-4FD9-AA71-8ACECDEB2436}" dt="2018-01-14T11:05:58.548" v="12169" actId="1036"/>
          <ac:spMkLst>
            <pc:docMk/>
            <pc:sldMk cId="826968203" sldId="455"/>
            <ac:spMk id="7" creationId="{825ADD23-9E34-4DB2-AF06-A18D4C7DC0E0}"/>
          </ac:spMkLst>
        </pc:spChg>
        <pc:spChg chg="add del mod">
          <ac:chgData name="Kenny Pflug" userId="d18a1c211c17b0a1" providerId="LiveId" clId="{E46853D3-60C4-4FD9-AA71-8ACECDEB2436}" dt="2018-01-14T10:46:47.027" v="11768" actId="478"/>
          <ac:spMkLst>
            <pc:docMk/>
            <pc:sldMk cId="826968203" sldId="455"/>
            <ac:spMk id="8" creationId="{E998F48F-4AA9-401B-922D-1F80A72333DA}"/>
          </ac:spMkLst>
        </pc:spChg>
        <pc:spChg chg="add mod topLvl">
          <ac:chgData name="Kenny Pflug" userId="d18a1c211c17b0a1" providerId="LiveId" clId="{E46853D3-60C4-4FD9-AA71-8ACECDEB2436}" dt="2018-01-14T11:05:58.548" v="12169" actId="1036"/>
          <ac:spMkLst>
            <pc:docMk/>
            <pc:sldMk cId="826968203" sldId="455"/>
            <ac:spMk id="9" creationId="{71090FC1-80B9-4ECD-B7B7-016334E7C343}"/>
          </ac:spMkLst>
        </pc:spChg>
        <pc:spChg chg="add mod topLvl">
          <ac:chgData name="Kenny Pflug" userId="d18a1c211c17b0a1" providerId="LiveId" clId="{E46853D3-60C4-4FD9-AA71-8ACECDEB2436}" dt="2018-01-14T11:06:03.619" v="12210" actId="1035"/>
          <ac:spMkLst>
            <pc:docMk/>
            <pc:sldMk cId="826968203" sldId="455"/>
            <ac:spMk id="10" creationId="{59BFD3A4-49B7-412F-AE2C-01A756F7FB64}"/>
          </ac:spMkLst>
        </pc:spChg>
        <pc:spChg chg="add mod topLvl">
          <ac:chgData name="Kenny Pflug" userId="d18a1c211c17b0a1" providerId="LiveId" clId="{E46853D3-60C4-4FD9-AA71-8ACECDEB2436}" dt="2018-01-14T11:06:10.508" v="12254" actId="1035"/>
          <ac:spMkLst>
            <pc:docMk/>
            <pc:sldMk cId="826968203" sldId="455"/>
            <ac:spMk id="11" creationId="{70ED7137-5F5B-47FD-B3D0-F91F05EDD059}"/>
          </ac:spMkLst>
        </pc:spChg>
        <pc:spChg chg="add mod">
          <ac:chgData name="Kenny Pflug" userId="d18a1c211c17b0a1" providerId="LiveId" clId="{E46853D3-60C4-4FD9-AA71-8ACECDEB2436}" dt="2018-01-14T11:04:43.591" v="12116" actId="1076"/>
          <ac:spMkLst>
            <pc:docMk/>
            <pc:sldMk cId="826968203" sldId="455"/>
            <ac:spMk id="21" creationId="{2B6E3566-C8C1-46DB-A227-6A4782643464}"/>
          </ac:spMkLst>
        </pc:spChg>
        <pc:spChg chg="add mod">
          <ac:chgData name="Kenny Pflug" userId="d18a1c211c17b0a1" providerId="LiveId" clId="{E46853D3-60C4-4FD9-AA71-8ACECDEB2436}" dt="2018-01-14T11:05:49.629" v="12138" actId="1076"/>
          <ac:spMkLst>
            <pc:docMk/>
            <pc:sldMk cId="826968203" sldId="455"/>
            <ac:spMk id="26" creationId="{63BA1FA9-72B2-4A01-A388-7D8D4A221069}"/>
          </ac:spMkLst>
        </pc:spChg>
        <pc:grpChg chg="add del mod">
          <ac:chgData name="Kenny Pflug" userId="d18a1c211c17b0a1" providerId="LiveId" clId="{E46853D3-60C4-4FD9-AA71-8ACECDEB2436}" dt="2018-01-14T10:57:56.303" v="12069" actId="165"/>
          <ac:grpSpMkLst>
            <pc:docMk/>
            <pc:sldMk cId="826968203" sldId="455"/>
            <ac:grpSpMk id="12" creationId="{623BF18C-9FF9-462E-89DA-ACB58365B877}"/>
          </ac:grpSpMkLst>
        </pc:grpChg>
        <pc:cxnChg chg="add mod">
          <ac:chgData name="Kenny Pflug" userId="d18a1c211c17b0a1" providerId="LiveId" clId="{E46853D3-60C4-4FD9-AA71-8ACECDEB2436}" dt="2018-01-14T11:05:58.548" v="12169" actId="1036"/>
          <ac:cxnSpMkLst>
            <pc:docMk/>
            <pc:sldMk cId="826968203" sldId="455"/>
            <ac:cxnSpMk id="14" creationId="{9ABD8BA2-4B2A-438B-AC13-5144AF1C2782}"/>
          </ac:cxnSpMkLst>
        </pc:cxnChg>
        <pc:cxnChg chg="add mod">
          <ac:chgData name="Kenny Pflug" userId="d18a1c211c17b0a1" providerId="LiveId" clId="{E46853D3-60C4-4FD9-AA71-8ACECDEB2436}" dt="2018-01-14T11:06:03.619" v="12210" actId="1035"/>
          <ac:cxnSpMkLst>
            <pc:docMk/>
            <pc:sldMk cId="826968203" sldId="455"/>
            <ac:cxnSpMk id="15" creationId="{1EA47ECE-DF65-43E7-8E33-8BD798FB0858}"/>
          </ac:cxnSpMkLst>
        </pc:cxnChg>
        <pc:cxnChg chg="add mod">
          <ac:chgData name="Kenny Pflug" userId="d18a1c211c17b0a1" providerId="LiveId" clId="{E46853D3-60C4-4FD9-AA71-8ACECDEB2436}" dt="2018-01-14T11:06:10.508" v="12254" actId="1035"/>
          <ac:cxnSpMkLst>
            <pc:docMk/>
            <pc:sldMk cId="826968203" sldId="455"/>
            <ac:cxnSpMk id="18" creationId="{8F63F5B4-0EE3-43DE-97AF-1EEC0638EC79}"/>
          </ac:cxnSpMkLst>
        </pc:cxnChg>
        <pc:cxnChg chg="add mod">
          <ac:chgData name="Kenny Pflug" userId="d18a1c211c17b0a1" providerId="LiveId" clId="{E46853D3-60C4-4FD9-AA71-8ACECDEB2436}" dt="2018-01-14T11:05:58.548" v="12169" actId="1036"/>
          <ac:cxnSpMkLst>
            <pc:docMk/>
            <pc:sldMk cId="826968203" sldId="455"/>
            <ac:cxnSpMk id="22" creationId="{D16AB775-D372-400C-A510-066933CA6D96}"/>
          </ac:cxnSpMkLst>
        </pc:cxnChg>
        <pc:cxnChg chg="add mod">
          <ac:chgData name="Kenny Pflug" userId="d18a1c211c17b0a1" providerId="LiveId" clId="{E46853D3-60C4-4FD9-AA71-8ACECDEB2436}" dt="2018-01-14T11:06:33.098" v="12257" actId="14100"/>
          <ac:cxnSpMkLst>
            <pc:docMk/>
            <pc:sldMk cId="826968203" sldId="455"/>
            <ac:cxnSpMk id="27" creationId="{995F48C5-3C77-46D1-BA58-8DD332F9FD62}"/>
          </ac:cxnSpMkLst>
        </pc:cxnChg>
      </pc:sldChg>
      <pc:sldChg chg="modSp add">
        <pc:chgData name="Kenny Pflug" userId="d18a1c211c17b0a1" providerId="LiveId" clId="{E46853D3-60C4-4FD9-AA71-8ACECDEB2436}" dt="2018-01-14T11:24:15.389" v="12999" actId="20577"/>
        <pc:sldMkLst>
          <pc:docMk/>
          <pc:sldMk cId="516576391" sldId="456"/>
        </pc:sldMkLst>
        <pc:spChg chg="mod">
          <ac:chgData name="Kenny Pflug" userId="d18a1c211c17b0a1" providerId="LiveId" clId="{E46853D3-60C4-4FD9-AA71-8ACECDEB2436}" dt="2018-01-14T11:11:03.157" v="12266" actId="20577"/>
          <ac:spMkLst>
            <pc:docMk/>
            <pc:sldMk cId="516576391" sldId="456"/>
            <ac:spMk id="2" creationId="{0A8B4F43-754F-4304-90B9-FF0CF01D2085}"/>
          </ac:spMkLst>
        </pc:spChg>
        <pc:spChg chg="mod">
          <ac:chgData name="Kenny Pflug" userId="d18a1c211c17b0a1" providerId="LiveId" clId="{E46853D3-60C4-4FD9-AA71-8ACECDEB2436}" dt="2018-01-14T11:24:15.389" v="12999" actId="20577"/>
          <ac:spMkLst>
            <pc:docMk/>
            <pc:sldMk cId="516576391" sldId="456"/>
            <ac:spMk id="3" creationId="{D93F9EF3-4E75-48E2-9DF7-E5379B378C53}"/>
          </ac:spMkLst>
        </pc:spChg>
      </pc:sldChg>
      <pc:sldChg chg="addSp delSp modSp add">
        <pc:chgData name="Kenny Pflug" userId="d18a1c211c17b0a1" providerId="LiveId" clId="{E46853D3-60C4-4FD9-AA71-8ACECDEB2436}" dt="2018-01-14T16:41:13.498" v="13246" actId="20577"/>
        <pc:sldMkLst>
          <pc:docMk/>
          <pc:sldMk cId="4280206508" sldId="457"/>
        </pc:sldMkLst>
        <pc:spChg chg="del">
          <ac:chgData name="Kenny Pflug" userId="d18a1c211c17b0a1" providerId="LiveId" clId="{E46853D3-60C4-4FD9-AA71-8ACECDEB2436}" dt="2018-01-14T16:40:59.064" v="13195" actId="20577"/>
          <ac:spMkLst>
            <pc:docMk/>
            <pc:sldMk cId="4280206508" sldId="457"/>
            <ac:spMk id="2" creationId="{0A2723DE-0B6A-472D-AB63-3D8BFF647F59}"/>
          </ac:spMkLst>
        </pc:spChg>
        <pc:spChg chg="del">
          <ac:chgData name="Kenny Pflug" userId="d18a1c211c17b0a1" providerId="LiveId" clId="{E46853D3-60C4-4FD9-AA71-8ACECDEB2436}" dt="2018-01-14T16:40:59.064" v="13195" actId="20577"/>
          <ac:spMkLst>
            <pc:docMk/>
            <pc:sldMk cId="4280206508" sldId="457"/>
            <ac:spMk id="3" creationId="{D80F610D-4BD1-4409-9112-C0D774870F73}"/>
          </ac:spMkLst>
        </pc:spChg>
        <pc:spChg chg="del">
          <ac:chgData name="Kenny Pflug" userId="d18a1c211c17b0a1" providerId="LiveId" clId="{E46853D3-60C4-4FD9-AA71-8ACECDEB2436}" dt="2018-01-14T16:40:59.064" v="13195" actId="20577"/>
          <ac:spMkLst>
            <pc:docMk/>
            <pc:sldMk cId="4280206508" sldId="457"/>
            <ac:spMk id="4" creationId="{2CCF3802-7136-40C4-96C0-F48E67377746}"/>
          </ac:spMkLst>
        </pc:spChg>
        <pc:spChg chg="add mod">
          <ac:chgData name="Kenny Pflug" userId="d18a1c211c17b0a1" providerId="LiveId" clId="{E46853D3-60C4-4FD9-AA71-8ACECDEB2436}" dt="2018-01-14T16:41:13.498" v="13246" actId="20577"/>
          <ac:spMkLst>
            <pc:docMk/>
            <pc:sldMk cId="4280206508" sldId="457"/>
            <ac:spMk id="8" creationId="{92A9CD23-6E10-4984-BC97-EE99DB4DD975}"/>
          </ac:spMkLst>
        </pc:spChg>
        <pc:spChg chg="add mod">
          <ac:chgData name="Kenny Pflug" userId="d18a1c211c17b0a1" providerId="LiveId" clId="{E46853D3-60C4-4FD9-AA71-8ACECDEB2436}" dt="2018-01-14T16:40:59.064" v="13195" actId="20577"/>
          <ac:spMkLst>
            <pc:docMk/>
            <pc:sldMk cId="4280206508" sldId="457"/>
            <ac:spMk id="9" creationId="{95416D1A-7CAB-43A8-B4C4-D537F90D0541}"/>
          </ac:spMkLst>
        </pc:spChg>
      </pc:sldChg>
      <pc:sldChg chg="addSp delSp modSp add">
        <pc:chgData name="Kenny Pflug" userId="d18a1c211c17b0a1" providerId="LiveId" clId="{E46853D3-60C4-4FD9-AA71-8ACECDEB2436}" dt="2018-01-14T16:52:30.843" v="13489" actId="165"/>
        <pc:sldMkLst>
          <pc:docMk/>
          <pc:sldMk cId="1171108854" sldId="458"/>
        </pc:sldMkLst>
        <pc:spChg chg="del">
          <ac:chgData name="Kenny Pflug" userId="d18a1c211c17b0a1" providerId="LiveId" clId="{E46853D3-60C4-4FD9-AA71-8ACECDEB2436}" dt="2018-01-14T16:41:20.467" v="13248" actId="165"/>
          <ac:spMkLst>
            <pc:docMk/>
            <pc:sldMk cId="1171108854" sldId="458"/>
            <ac:spMk id="2" creationId="{6479B88A-3C8A-48C5-8E65-2ADABA98E307}"/>
          </ac:spMkLst>
        </pc:spChg>
        <pc:spChg chg="del">
          <ac:chgData name="Kenny Pflug" userId="d18a1c211c17b0a1" providerId="LiveId" clId="{E46853D3-60C4-4FD9-AA71-8ACECDEB2436}" dt="2018-01-14T16:41:20.467" v="13248" actId="165"/>
          <ac:spMkLst>
            <pc:docMk/>
            <pc:sldMk cId="1171108854" sldId="458"/>
            <ac:spMk id="3" creationId="{235143D7-5EFA-4331-8F98-BA7B083B250E}"/>
          </ac:spMkLst>
        </pc:spChg>
        <pc:spChg chg="add mod">
          <ac:chgData name="Kenny Pflug" userId="d18a1c211c17b0a1" providerId="LiveId" clId="{E46853D3-60C4-4FD9-AA71-8ACECDEB2436}" dt="2018-01-14T16:41:36.354" v="13280" actId="20577"/>
          <ac:spMkLst>
            <pc:docMk/>
            <pc:sldMk cId="1171108854" sldId="458"/>
            <ac:spMk id="7" creationId="{E00E18EA-7747-4546-9F67-B6B5648C7AA5}"/>
          </ac:spMkLst>
        </pc:spChg>
        <pc:spChg chg="add del mod">
          <ac:chgData name="Kenny Pflug" userId="d18a1c211c17b0a1" providerId="LiveId" clId="{E46853D3-60C4-4FD9-AA71-8ACECDEB2436}" dt="2018-01-14T16:41:40.976" v="13281" actId="165"/>
          <ac:spMkLst>
            <pc:docMk/>
            <pc:sldMk cId="1171108854" sldId="458"/>
            <ac:spMk id="8" creationId="{E0C7FE63-6B4F-4FC3-9D13-10D813156D0E}"/>
          </ac:spMkLst>
        </pc:spChg>
        <pc:spChg chg="add del mod">
          <ac:chgData name="Kenny Pflug" userId="d18a1c211c17b0a1" providerId="LiveId" clId="{E46853D3-60C4-4FD9-AA71-8ACECDEB2436}" dt="2018-01-14T16:41:58.680" v="13282" actId="1032"/>
          <ac:spMkLst>
            <pc:docMk/>
            <pc:sldMk cId="1171108854" sldId="458"/>
            <ac:spMk id="9" creationId="{EB3135F3-217F-425B-98B5-2BD4620A00AA}"/>
          </ac:spMkLst>
        </pc:spChg>
        <pc:spChg chg="add del mod">
          <ac:chgData name="Kenny Pflug" userId="d18a1c211c17b0a1" providerId="LiveId" clId="{E46853D3-60C4-4FD9-AA71-8ACECDEB2436}" dt="2018-01-14T16:43:18.425" v="13329" actId="478"/>
          <ac:spMkLst>
            <pc:docMk/>
            <pc:sldMk cId="1171108854" sldId="458"/>
            <ac:spMk id="10" creationId="{C8A2A7C9-603B-4501-9721-354D66EDCD55}"/>
          </ac:spMkLst>
        </pc:spChg>
        <pc:spChg chg="add del mod">
          <ac:chgData name="Kenny Pflug" userId="d18a1c211c17b0a1" providerId="LiveId" clId="{E46853D3-60C4-4FD9-AA71-8ACECDEB2436}" dt="2018-01-14T16:49:53.761" v="13461" actId="478"/>
          <ac:spMkLst>
            <pc:docMk/>
            <pc:sldMk cId="1171108854" sldId="458"/>
            <ac:spMk id="12" creationId="{4FE7AD5D-2AB5-431B-B9DB-26043E600E31}"/>
          </ac:spMkLst>
        </pc:spChg>
        <pc:spChg chg="add del mod">
          <ac:chgData name="Kenny Pflug" userId="d18a1c211c17b0a1" providerId="LiveId" clId="{E46853D3-60C4-4FD9-AA71-8ACECDEB2436}" dt="2018-01-14T16:49:55.332" v="13462" actId="478"/>
          <ac:spMkLst>
            <pc:docMk/>
            <pc:sldMk cId="1171108854" sldId="458"/>
            <ac:spMk id="27" creationId="{7D906820-7F7C-4369-AA74-E6ECF1535206}"/>
          </ac:spMkLst>
        </pc:spChg>
        <pc:grpChg chg="add del mod">
          <ac:chgData name="Kenny Pflug" userId="d18a1c211c17b0a1" providerId="LiveId" clId="{E46853D3-60C4-4FD9-AA71-8ACECDEB2436}" dt="2018-01-14T16:52:30.843" v="13489" actId="165"/>
          <ac:grpSpMkLst>
            <pc:docMk/>
            <pc:sldMk cId="1171108854" sldId="458"/>
            <ac:grpSpMk id="28" creationId="{BADF436E-08D2-4C2A-B223-3928EF6A6805}"/>
          </ac:grpSpMkLst>
        </pc:grpChg>
        <pc:graphicFrameChg chg="add del mod">
          <ac:chgData name="Kenny Pflug" userId="d18a1c211c17b0a1" providerId="LiveId" clId="{E46853D3-60C4-4FD9-AA71-8ACECDEB2436}" dt="2018-01-14T16:43:13.511" v="13328" actId="478"/>
          <ac:graphicFrameMkLst>
            <pc:docMk/>
            <pc:sldMk cId="1171108854" sldId="458"/>
            <ac:graphicFrameMk id="11" creationId="{15CB71C2-C03D-450B-819E-5206E590B950}"/>
          </ac:graphicFrameMkLst>
        </pc:graphicFrameChg>
        <pc:picChg chg="add mod topLvl">
          <ac:chgData name="Kenny Pflug" userId="d18a1c211c17b0a1" providerId="LiveId" clId="{E46853D3-60C4-4FD9-AA71-8ACECDEB2436}" dt="2018-01-14T16:52:30.843" v="13489" actId="165"/>
          <ac:picMkLst>
            <pc:docMk/>
            <pc:sldMk cId="1171108854" sldId="458"/>
            <ac:picMk id="13" creationId="{F264FCE3-7143-4E73-9379-95F8C1A49B47}"/>
          </ac:picMkLst>
        </pc:picChg>
        <pc:picChg chg="add del">
          <ac:chgData name="Kenny Pflug" userId="d18a1c211c17b0a1" providerId="LiveId" clId="{E46853D3-60C4-4FD9-AA71-8ACECDEB2436}" dt="2018-01-14T16:45:03.426" v="13333" actId="478"/>
          <ac:picMkLst>
            <pc:docMk/>
            <pc:sldMk cId="1171108854" sldId="458"/>
            <ac:picMk id="14" creationId="{51C4BCFA-E0B0-424F-B786-98E704FA8C97}"/>
          </ac:picMkLst>
        </pc:picChg>
        <pc:picChg chg="add mod topLvl">
          <ac:chgData name="Kenny Pflug" userId="d18a1c211c17b0a1" providerId="LiveId" clId="{E46853D3-60C4-4FD9-AA71-8ACECDEB2436}" dt="2018-01-14T16:52:30.843" v="13489" actId="165"/>
          <ac:picMkLst>
            <pc:docMk/>
            <pc:sldMk cId="1171108854" sldId="458"/>
            <ac:picMk id="15" creationId="{AC22677F-24C8-40A8-BC14-B63A69DEAA8A}"/>
          </ac:picMkLst>
        </pc:picChg>
        <pc:picChg chg="add mod topLvl">
          <ac:chgData name="Kenny Pflug" userId="d18a1c211c17b0a1" providerId="LiveId" clId="{E46853D3-60C4-4FD9-AA71-8ACECDEB2436}" dt="2018-01-14T16:52:30.843" v="13489" actId="165"/>
          <ac:picMkLst>
            <pc:docMk/>
            <pc:sldMk cId="1171108854" sldId="458"/>
            <ac:picMk id="16" creationId="{62CE4CF7-E8D7-4847-88AF-5B3886482CC7}"/>
          </ac:picMkLst>
        </pc:picChg>
        <pc:picChg chg="add mod topLvl">
          <ac:chgData name="Kenny Pflug" userId="d18a1c211c17b0a1" providerId="LiveId" clId="{E46853D3-60C4-4FD9-AA71-8ACECDEB2436}" dt="2018-01-14T16:52:30.843" v="13489" actId="165"/>
          <ac:picMkLst>
            <pc:docMk/>
            <pc:sldMk cId="1171108854" sldId="458"/>
            <ac:picMk id="17" creationId="{C37188A5-83B2-4EFA-A957-61DF69EF8F04}"/>
          </ac:picMkLst>
        </pc:picChg>
        <pc:cxnChg chg="add mod">
          <ac:chgData name="Kenny Pflug" userId="d18a1c211c17b0a1" providerId="LiveId" clId="{E46853D3-60C4-4FD9-AA71-8ACECDEB2436}" dt="2018-01-14T16:50:16.165" v="13465" actId="12789"/>
          <ac:cxnSpMkLst>
            <pc:docMk/>
            <pc:sldMk cId="1171108854" sldId="458"/>
            <ac:cxnSpMk id="19" creationId="{C8272944-405E-4741-8DDF-AC0AFC5D5689}"/>
          </ac:cxnSpMkLst>
        </pc:cxnChg>
        <pc:cxnChg chg="add mod">
          <ac:chgData name="Kenny Pflug" userId="d18a1c211c17b0a1" providerId="LiveId" clId="{E46853D3-60C4-4FD9-AA71-8ACECDEB2436}" dt="2018-01-14T16:50:16.165" v="13465" actId="12789"/>
          <ac:cxnSpMkLst>
            <pc:docMk/>
            <pc:sldMk cId="1171108854" sldId="458"/>
            <ac:cxnSpMk id="20" creationId="{66258DD8-DC18-4AB5-8894-A76F74948C0E}"/>
          </ac:cxnSpMkLst>
        </pc:cxnChg>
        <pc:cxnChg chg="add mod">
          <ac:chgData name="Kenny Pflug" userId="d18a1c211c17b0a1" providerId="LiveId" clId="{E46853D3-60C4-4FD9-AA71-8ACECDEB2436}" dt="2018-01-14T16:50:16.165" v="13465" actId="12789"/>
          <ac:cxnSpMkLst>
            <pc:docMk/>
            <pc:sldMk cId="1171108854" sldId="458"/>
            <ac:cxnSpMk id="23" creationId="{9FBC658E-A33B-4648-A1B5-82505FC80952}"/>
          </ac:cxnSpMkLst>
        </pc:cxnChg>
      </pc:sldChg>
      <pc:sldChg chg="addSp delSp modSp add modAnim">
        <pc:chgData name="Kenny Pflug" userId="d18a1c211c17b0a1" providerId="LiveId" clId="{E46853D3-60C4-4FD9-AA71-8ACECDEB2436}" dt="2018-01-14T17:07:48.671" v="13625" actId="20577"/>
        <pc:sldMkLst>
          <pc:docMk/>
          <pc:sldMk cId="2849727158" sldId="459"/>
        </pc:sldMkLst>
        <pc:spChg chg="mod">
          <ac:chgData name="Kenny Pflug" userId="d18a1c211c17b0a1" providerId="LiveId" clId="{E46853D3-60C4-4FD9-AA71-8ACECDEB2436}" dt="2018-01-14T16:50:35.651" v="13485" actId="20577"/>
          <ac:spMkLst>
            <pc:docMk/>
            <pc:sldMk cId="2849727158" sldId="459"/>
            <ac:spMk id="2" creationId="{D9537024-4026-417A-A089-9FA20C0865D0}"/>
          </ac:spMkLst>
        </pc:spChg>
        <pc:spChg chg="del">
          <ac:chgData name="Kenny Pflug" userId="d18a1c211c17b0a1" providerId="LiveId" clId="{E46853D3-60C4-4FD9-AA71-8ACECDEB2436}" dt="2018-01-14T16:52:05.665" v="13486" actId="20577"/>
          <ac:spMkLst>
            <pc:docMk/>
            <pc:sldMk cId="2849727158" sldId="459"/>
            <ac:spMk id="3" creationId="{290B7EC9-7617-4B5C-A704-4E58FFCFD129}"/>
          </ac:spMkLst>
        </pc:spChg>
        <pc:spChg chg="del">
          <ac:chgData name="Kenny Pflug" userId="d18a1c211c17b0a1" providerId="LiveId" clId="{E46853D3-60C4-4FD9-AA71-8ACECDEB2436}" dt="2018-01-14T16:52:05.665" v="13486" actId="20577"/>
          <ac:spMkLst>
            <pc:docMk/>
            <pc:sldMk cId="2849727158" sldId="459"/>
            <ac:spMk id="4" creationId="{E196D52B-A480-470D-818A-36696B96BE8E}"/>
          </ac:spMkLst>
        </pc:spChg>
        <pc:spChg chg="add del mod">
          <ac:chgData name="Kenny Pflug" userId="d18a1c211c17b0a1" providerId="LiveId" clId="{E46853D3-60C4-4FD9-AA71-8ACECDEB2436}" dt="2018-01-14T16:52:05.665" v="13486" actId="20577"/>
          <ac:spMkLst>
            <pc:docMk/>
            <pc:sldMk cId="2849727158" sldId="459"/>
            <ac:spMk id="8" creationId="{92DE2F00-869B-4F3B-ABBE-1E859B0428F7}"/>
          </ac:spMkLst>
        </pc:spChg>
        <pc:spChg chg="add del mod">
          <ac:chgData name="Kenny Pflug" userId="d18a1c211c17b0a1" providerId="LiveId" clId="{E46853D3-60C4-4FD9-AA71-8ACECDEB2436}" dt="2018-01-14T16:52:05.665" v="13486" actId="20577"/>
          <ac:spMkLst>
            <pc:docMk/>
            <pc:sldMk cId="2849727158" sldId="459"/>
            <ac:spMk id="9" creationId="{49D247C6-7AA7-424F-B950-08EA6F312B69}"/>
          </ac:spMkLst>
        </pc:spChg>
        <pc:spChg chg="add del mod">
          <ac:chgData name="Kenny Pflug" userId="d18a1c211c17b0a1" providerId="LiveId" clId="{E46853D3-60C4-4FD9-AA71-8ACECDEB2436}" dt="2018-01-14T16:52:05.665" v="13486" actId="20577"/>
          <ac:spMkLst>
            <pc:docMk/>
            <pc:sldMk cId="2849727158" sldId="459"/>
            <ac:spMk id="10" creationId="{178C8C30-1914-4564-A92B-B959568EDC76}"/>
          </ac:spMkLst>
        </pc:spChg>
        <pc:spChg chg="add del mod">
          <ac:chgData name="Kenny Pflug" userId="d18a1c211c17b0a1" providerId="LiveId" clId="{E46853D3-60C4-4FD9-AA71-8ACECDEB2436}" dt="2018-01-14T16:52:05.665" v="13486" actId="20577"/>
          <ac:spMkLst>
            <pc:docMk/>
            <pc:sldMk cId="2849727158" sldId="459"/>
            <ac:spMk id="11" creationId="{B16F0236-F334-4B47-AFE9-279B5C895781}"/>
          </ac:spMkLst>
        </pc:spChg>
        <pc:spChg chg="add del mod">
          <ac:chgData name="Kenny Pflug" userId="d18a1c211c17b0a1" providerId="LiveId" clId="{E46853D3-60C4-4FD9-AA71-8ACECDEB2436}" dt="2018-01-14T16:52:08.332" v="13487" actId="20577"/>
          <ac:spMkLst>
            <pc:docMk/>
            <pc:sldMk cId="2849727158" sldId="459"/>
            <ac:spMk id="12" creationId="{9DDE73A4-10AC-45B2-B32B-D77066AA724D}"/>
          </ac:spMkLst>
        </pc:spChg>
        <pc:spChg chg="add del mod">
          <ac:chgData name="Kenny Pflug" userId="d18a1c211c17b0a1" providerId="LiveId" clId="{E46853D3-60C4-4FD9-AA71-8ACECDEB2436}" dt="2018-01-14T16:52:08.332" v="13487" actId="20577"/>
          <ac:spMkLst>
            <pc:docMk/>
            <pc:sldMk cId="2849727158" sldId="459"/>
            <ac:spMk id="13" creationId="{96D1CAAF-69B4-4CA3-835B-39FEFA81F22B}"/>
          </ac:spMkLst>
        </pc:spChg>
        <pc:spChg chg="add del mod">
          <ac:chgData name="Kenny Pflug" userId="d18a1c211c17b0a1" providerId="LiveId" clId="{E46853D3-60C4-4FD9-AA71-8ACECDEB2436}" dt="2018-01-14T16:52:15.420" v="13488" actId="20577"/>
          <ac:spMkLst>
            <pc:docMk/>
            <pc:sldMk cId="2849727158" sldId="459"/>
            <ac:spMk id="14" creationId="{40C8D901-EC94-4FE8-BE5C-72D185F9CB15}"/>
          </ac:spMkLst>
        </pc:spChg>
        <pc:spChg chg="add mod topLvl">
          <ac:chgData name="Kenny Pflug" userId="d18a1c211c17b0a1" providerId="LiveId" clId="{E46853D3-60C4-4FD9-AA71-8ACECDEB2436}" dt="2018-01-14T16:59:49.006" v="13577" actId="165"/>
          <ac:spMkLst>
            <pc:docMk/>
            <pc:sldMk cId="2849727158" sldId="459"/>
            <ac:spMk id="16" creationId="{3CAC96F4-CBBD-4C08-9A13-415ED1803231}"/>
          </ac:spMkLst>
        </pc:spChg>
        <pc:spChg chg="add mod topLvl">
          <ac:chgData name="Kenny Pflug" userId="d18a1c211c17b0a1" providerId="LiveId" clId="{E46853D3-60C4-4FD9-AA71-8ACECDEB2436}" dt="2018-01-14T16:59:49.006" v="13577" actId="165"/>
          <ac:spMkLst>
            <pc:docMk/>
            <pc:sldMk cId="2849727158" sldId="459"/>
            <ac:spMk id="21" creationId="{C8DAC99C-AD46-4BEC-9703-FFFE19F9DFCE}"/>
          </ac:spMkLst>
        </pc:spChg>
        <pc:spChg chg="add mod topLvl">
          <ac:chgData name="Kenny Pflug" userId="d18a1c211c17b0a1" providerId="LiveId" clId="{E46853D3-60C4-4FD9-AA71-8ACECDEB2436}" dt="2018-01-14T16:59:49.006" v="13577" actId="165"/>
          <ac:spMkLst>
            <pc:docMk/>
            <pc:sldMk cId="2849727158" sldId="459"/>
            <ac:spMk id="30" creationId="{F0F2973E-77A5-4A66-B4FF-54A7857A93D8}"/>
          </ac:spMkLst>
        </pc:spChg>
        <pc:spChg chg="add mod">
          <ac:chgData name="Kenny Pflug" userId="d18a1c211c17b0a1" providerId="LiveId" clId="{E46853D3-60C4-4FD9-AA71-8ACECDEB2436}" dt="2018-01-14T17:02:12.003" v="13591" actId="1076"/>
          <ac:spMkLst>
            <pc:docMk/>
            <pc:sldMk cId="2849727158" sldId="459"/>
            <ac:spMk id="48" creationId="{1BF869F1-8363-4A05-9365-E45E4DE99038}"/>
          </ac:spMkLst>
        </pc:spChg>
        <pc:spChg chg="add mod">
          <ac:chgData name="Kenny Pflug" userId="d18a1c211c17b0a1" providerId="LiveId" clId="{E46853D3-60C4-4FD9-AA71-8ACECDEB2436}" dt="2018-01-14T17:02:35.775" v="13613" actId="1076"/>
          <ac:spMkLst>
            <pc:docMk/>
            <pc:sldMk cId="2849727158" sldId="459"/>
            <ac:spMk id="49" creationId="{E2DF823F-E6BE-4EC0-96E3-0003919E2EEC}"/>
          </ac:spMkLst>
        </pc:spChg>
        <pc:spChg chg="add mod">
          <ac:chgData name="Kenny Pflug" userId="d18a1c211c17b0a1" providerId="LiveId" clId="{E46853D3-60C4-4FD9-AA71-8ACECDEB2436}" dt="2018-01-14T17:02:41.562" v="13614" actId="1076"/>
          <ac:spMkLst>
            <pc:docMk/>
            <pc:sldMk cId="2849727158" sldId="459"/>
            <ac:spMk id="50" creationId="{98CCEAE4-5931-464A-89AD-05347FB63EE2}"/>
          </ac:spMkLst>
        </pc:spChg>
        <pc:grpChg chg="add del mod">
          <ac:chgData name="Kenny Pflug" userId="d18a1c211c17b0a1" providerId="LiveId" clId="{E46853D3-60C4-4FD9-AA71-8ACECDEB2436}" dt="2018-01-14T16:59:49.006" v="13577" actId="165"/>
          <ac:grpSpMkLst>
            <pc:docMk/>
            <pc:sldMk cId="2849727158" sldId="459"/>
            <ac:grpSpMk id="43" creationId="{5A65F086-2768-4CA5-9DEE-85908213E95D}"/>
          </ac:grpSpMkLst>
        </pc:grpChg>
        <pc:picChg chg="add mod topLvl">
          <ac:chgData name="Kenny Pflug" userId="d18a1c211c17b0a1" providerId="LiveId" clId="{E46853D3-60C4-4FD9-AA71-8ACECDEB2436}" dt="2018-01-14T17:00:57.576" v="13579" actId="1076"/>
          <ac:picMkLst>
            <pc:docMk/>
            <pc:sldMk cId="2849727158" sldId="459"/>
            <ac:picMk id="15" creationId="{8F30DE0B-D03B-4F5F-8BE5-22A129B77068}"/>
          </ac:picMkLst>
        </pc:picChg>
        <pc:picChg chg="add mod topLvl">
          <ac:chgData name="Kenny Pflug" userId="d18a1c211c17b0a1" providerId="LiveId" clId="{E46853D3-60C4-4FD9-AA71-8ACECDEB2436}" dt="2018-01-14T17:00:57.576" v="13579" actId="1076"/>
          <ac:picMkLst>
            <pc:docMk/>
            <pc:sldMk cId="2849727158" sldId="459"/>
            <ac:picMk id="17" creationId="{4B444750-9CC2-4F2C-8178-39DB81F19EB4}"/>
          </ac:picMkLst>
        </pc:picChg>
        <pc:picChg chg="add mod topLvl">
          <ac:chgData name="Kenny Pflug" userId="d18a1c211c17b0a1" providerId="LiveId" clId="{E46853D3-60C4-4FD9-AA71-8ACECDEB2436}" dt="2018-01-14T16:59:49.006" v="13577" actId="165"/>
          <ac:picMkLst>
            <pc:docMk/>
            <pc:sldMk cId="2849727158" sldId="459"/>
            <ac:picMk id="20" creationId="{C38FE841-AC0E-4C6C-BB84-7E701C0B1DF4}"/>
          </ac:picMkLst>
        </pc:picChg>
        <pc:picChg chg="add mod topLvl">
          <ac:chgData name="Kenny Pflug" userId="d18a1c211c17b0a1" providerId="LiveId" clId="{E46853D3-60C4-4FD9-AA71-8ACECDEB2436}" dt="2018-01-14T16:59:49.006" v="13577" actId="165"/>
          <ac:picMkLst>
            <pc:docMk/>
            <pc:sldMk cId="2849727158" sldId="459"/>
            <ac:picMk id="22" creationId="{5066FAE9-3EA0-42B0-BC9A-D1DC58F68564}"/>
          </ac:picMkLst>
        </pc:picChg>
        <pc:picChg chg="add mod topLvl">
          <ac:chgData name="Kenny Pflug" userId="d18a1c211c17b0a1" providerId="LiveId" clId="{E46853D3-60C4-4FD9-AA71-8ACECDEB2436}" dt="2018-01-14T16:59:49.006" v="13577" actId="165"/>
          <ac:picMkLst>
            <pc:docMk/>
            <pc:sldMk cId="2849727158" sldId="459"/>
            <ac:picMk id="28" creationId="{68ED15AF-6F9E-417A-93DF-C9F52CD581D9}"/>
          </ac:picMkLst>
        </pc:picChg>
        <pc:picChg chg="add mod topLvl">
          <ac:chgData name="Kenny Pflug" userId="d18a1c211c17b0a1" providerId="LiveId" clId="{E46853D3-60C4-4FD9-AA71-8ACECDEB2436}" dt="2018-01-14T16:59:49.006" v="13577" actId="165"/>
          <ac:picMkLst>
            <pc:docMk/>
            <pc:sldMk cId="2849727158" sldId="459"/>
            <ac:picMk id="29" creationId="{0D2D6656-D49E-43EA-A824-3C35392E5127}"/>
          </ac:picMkLst>
        </pc:picChg>
        <pc:cxnChg chg="add mod">
          <ac:chgData name="Kenny Pflug" userId="d18a1c211c17b0a1" providerId="LiveId" clId="{E46853D3-60C4-4FD9-AA71-8ACECDEB2436}" dt="2018-01-14T17:00:57.576" v="13579" actId="1076"/>
          <ac:cxnSpMkLst>
            <pc:docMk/>
            <pc:sldMk cId="2849727158" sldId="459"/>
            <ac:cxnSpMk id="19" creationId="{6BEB16B5-DE04-4721-878A-9036A6525AED}"/>
          </ac:cxnSpMkLst>
        </pc:cxnChg>
        <pc:cxnChg chg="add mod">
          <ac:chgData name="Kenny Pflug" userId="d18a1c211c17b0a1" providerId="LiveId" clId="{E46853D3-60C4-4FD9-AA71-8ACECDEB2436}" dt="2018-01-14T16:59:43.523" v="13576" actId="12789"/>
          <ac:cxnSpMkLst>
            <pc:docMk/>
            <pc:sldMk cId="2849727158" sldId="459"/>
            <ac:cxnSpMk id="23" creationId="{F88F3706-6CDB-4816-B139-C7FBC6819206}"/>
          </ac:cxnSpMkLst>
        </pc:cxnChg>
        <pc:cxnChg chg="add mod">
          <ac:chgData name="Kenny Pflug" userId="d18a1c211c17b0a1" providerId="LiveId" clId="{E46853D3-60C4-4FD9-AA71-8ACECDEB2436}" dt="2018-01-14T17:00:57.576" v="13579" actId="1076"/>
          <ac:cxnSpMkLst>
            <pc:docMk/>
            <pc:sldMk cId="2849727158" sldId="459"/>
            <ac:cxnSpMk id="27" creationId="{B963930F-5CAF-40A7-BB4C-0C51FA351D51}"/>
          </ac:cxnSpMkLst>
        </pc:cxnChg>
        <pc:cxnChg chg="add mod">
          <ac:chgData name="Kenny Pflug" userId="d18a1c211c17b0a1" providerId="LiveId" clId="{E46853D3-60C4-4FD9-AA71-8ACECDEB2436}" dt="2018-01-14T17:00:57.576" v="13579" actId="1076"/>
          <ac:cxnSpMkLst>
            <pc:docMk/>
            <pc:sldMk cId="2849727158" sldId="459"/>
            <ac:cxnSpMk id="31" creationId="{785AB9AB-4EF3-4D1A-94B0-9F2B3A7E37D5}"/>
          </ac:cxnSpMkLst>
        </pc:cxnChg>
        <pc:cxnChg chg="add mod">
          <ac:chgData name="Kenny Pflug" userId="d18a1c211c17b0a1" providerId="LiveId" clId="{E46853D3-60C4-4FD9-AA71-8ACECDEB2436}" dt="2018-01-14T17:00:57.576" v="13579" actId="1076"/>
          <ac:cxnSpMkLst>
            <pc:docMk/>
            <pc:sldMk cId="2849727158" sldId="459"/>
            <ac:cxnSpMk id="34" creationId="{56CE81E8-FD8B-4770-9D16-912D1E38A581}"/>
          </ac:cxnSpMkLst>
        </pc:cxnChg>
        <pc:cxnChg chg="add mod">
          <ac:chgData name="Kenny Pflug" userId="d18a1c211c17b0a1" providerId="LiveId" clId="{E46853D3-60C4-4FD9-AA71-8ACECDEB2436}" dt="2018-01-14T16:59:43.523" v="13576" actId="12789"/>
          <ac:cxnSpMkLst>
            <pc:docMk/>
            <pc:sldMk cId="2849727158" sldId="459"/>
            <ac:cxnSpMk id="37" creationId="{8379CAEA-EBE2-45D1-9173-4795E8CA1D92}"/>
          </ac:cxnSpMkLst>
        </pc:cxnChg>
        <pc:cxnChg chg="add mod">
          <ac:chgData name="Kenny Pflug" userId="d18a1c211c17b0a1" providerId="LiveId" clId="{E46853D3-60C4-4FD9-AA71-8ACECDEB2436}" dt="2018-01-14T17:00:57.576" v="13579" actId="1076"/>
          <ac:cxnSpMkLst>
            <pc:docMk/>
            <pc:sldMk cId="2849727158" sldId="459"/>
            <ac:cxnSpMk id="40" creationId="{D591E7E9-E4A4-49B0-ADF9-EE048C0C9F02}"/>
          </ac:cxnSpMkLst>
        </pc:cxnChg>
      </pc:sldChg>
      <pc:sldChg chg="addSp delSp modSp add setFolMasterAnim modAnim">
        <pc:chgData name="Kenny Pflug" userId="d18a1c211c17b0a1" providerId="LiveId" clId="{E46853D3-60C4-4FD9-AA71-8ACECDEB2436}" dt="2018-01-14T17:15:44.418" v="14006" actId="20577"/>
        <pc:sldMkLst>
          <pc:docMk/>
          <pc:sldMk cId="2498429860" sldId="460"/>
        </pc:sldMkLst>
        <pc:spChg chg="del">
          <ac:chgData name="Kenny Pflug" userId="d18a1c211c17b0a1" providerId="LiveId" clId="{E46853D3-60C4-4FD9-AA71-8ACECDEB2436}" dt="2018-01-14T17:08:06.032" v="13627" actId="20577"/>
          <ac:spMkLst>
            <pc:docMk/>
            <pc:sldMk cId="2498429860" sldId="460"/>
            <ac:spMk id="2" creationId="{4E1F90DC-68A8-4456-B87B-B0FD380A04D4}"/>
          </ac:spMkLst>
        </pc:spChg>
        <pc:spChg chg="add del mod">
          <ac:chgData name="Kenny Pflug" userId="d18a1c211c17b0a1" providerId="LiveId" clId="{E46853D3-60C4-4FD9-AA71-8ACECDEB2436}" dt="2018-01-14T17:08:09.095" v="13628" actId="20577"/>
          <ac:spMkLst>
            <pc:docMk/>
            <pc:sldMk cId="2498429860" sldId="460"/>
            <ac:spMk id="6" creationId="{6DF6C233-FE71-4DA4-8172-537B2F85EAE3}"/>
          </ac:spMkLst>
        </pc:spChg>
        <pc:spChg chg="add del mod">
          <ac:chgData name="Kenny Pflug" userId="d18a1c211c17b0a1" providerId="LiveId" clId="{E46853D3-60C4-4FD9-AA71-8ACECDEB2436}" dt="2018-01-14T17:08:09.095" v="13628" actId="20577"/>
          <ac:spMkLst>
            <pc:docMk/>
            <pc:sldMk cId="2498429860" sldId="460"/>
            <ac:spMk id="7" creationId="{EDE09B7E-8267-4BA1-A7E5-15BC3AEE1312}"/>
          </ac:spMkLst>
        </pc:spChg>
        <pc:spChg chg="add mod">
          <ac:chgData name="Kenny Pflug" userId="d18a1c211c17b0a1" providerId="LiveId" clId="{E46853D3-60C4-4FD9-AA71-8ACECDEB2436}" dt="2018-01-14T17:08:12.189" v="13640" actId="20577"/>
          <ac:spMkLst>
            <pc:docMk/>
            <pc:sldMk cId="2498429860" sldId="460"/>
            <ac:spMk id="8" creationId="{8137C061-E148-4759-B58E-5B6C78C55BA6}"/>
          </ac:spMkLst>
        </pc:spChg>
        <pc:spChg chg="add mod">
          <ac:chgData name="Kenny Pflug" userId="d18a1c211c17b0a1" providerId="LiveId" clId="{E46853D3-60C4-4FD9-AA71-8ACECDEB2436}" dt="2018-01-14T17:13:16.118" v="14004" actId="20577"/>
          <ac:spMkLst>
            <pc:docMk/>
            <pc:sldMk cId="2498429860" sldId="460"/>
            <ac:spMk id="9" creationId="{91D1B307-9CCC-4096-B340-B56BE30F00B6}"/>
          </ac:spMkLst>
        </pc:spChg>
        <pc:spChg chg="add del mod">
          <ac:chgData name="Kenny Pflug" userId="d18a1c211c17b0a1" providerId="LiveId" clId="{E46853D3-60C4-4FD9-AA71-8ACECDEB2436}" dt="2018-01-14T17:10:49.499" v="13839" actId="931"/>
          <ac:spMkLst>
            <pc:docMk/>
            <pc:sldMk cId="2498429860" sldId="460"/>
            <ac:spMk id="10" creationId="{14C89B91-707B-4313-B9DC-6DA79818C58D}"/>
          </ac:spMkLst>
        </pc:spChg>
        <pc:spChg chg="add del mod">
          <ac:chgData name="Kenny Pflug" userId="d18a1c211c17b0a1" providerId="LiveId" clId="{E46853D3-60C4-4FD9-AA71-8ACECDEB2436}" dt="2018-01-14T17:10:56.281" v="13841" actId="478"/>
          <ac:spMkLst>
            <pc:docMk/>
            <pc:sldMk cId="2498429860" sldId="460"/>
            <ac:spMk id="13" creationId="{AD78E6D2-6517-4D74-BCAC-8432BBE175CD}"/>
          </ac:spMkLst>
        </pc:spChg>
        <pc:picChg chg="add mod">
          <ac:chgData name="Kenny Pflug" userId="d18a1c211c17b0a1" providerId="LiveId" clId="{E46853D3-60C4-4FD9-AA71-8ACECDEB2436}" dt="2018-01-14T17:10:49.499" v="13839" actId="931"/>
          <ac:picMkLst>
            <pc:docMk/>
            <pc:sldMk cId="2498429860" sldId="460"/>
            <ac:picMk id="12" creationId="{0D1A1F7A-82C6-44EC-9FAD-B2A019ED9A75}"/>
          </ac:picMkLst>
        </pc:picChg>
      </pc:sldChg>
      <pc:sldChg chg="addSp delSp modSp add setFolMasterAnim modAnim">
        <pc:chgData name="Kenny Pflug" userId="d18a1c211c17b0a1" providerId="LiveId" clId="{E46853D3-60C4-4FD9-AA71-8ACECDEB2436}" dt="2018-01-14T17:20:52.387" v="14055" actId="20577"/>
        <pc:sldMkLst>
          <pc:docMk/>
          <pc:sldMk cId="3215733314" sldId="461"/>
        </pc:sldMkLst>
        <pc:spChg chg="del">
          <ac:chgData name="Kenny Pflug" userId="d18a1c211c17b0a1" providerId="LiveId" clId="{E46853D3-60C4-4FD9-AA71-8ACECDEB2436}" dt="2018-01-14T17:19:39.445" v="14008" actId="20577"/>
          <ac:spMkLst>
            <pc:docMk/>
            <pc:sldMk cId="3215733314" sldId="461"/>
            <ac:spMk id="2" creationId="{F79273AC-CBE2-4716-90B6-1FCA2CF12440}"/>
          </ac:spMkLst>
        </pc:spChg>
        <pc:spChg chg="del">
          <ac:chgData name="Kenny Pflug" userId="d18a1c211c17b0a1" providerId="LiveId" clId="{E46853D3-60C4-4FD9-AA71-8ACECDEB2436}" dt="2018-01-14T17:19:39.445" v="14008" actId="20577"/>
          <ac:spMkLst>
            <pc:docMk/>
            <pc:sldMk cId="3215733314" sldId="461"/>
            <ac:spMk id="3" creationId="{07A7A68F-D706-4618-B707-18E31C52BEC9}"/>
          </ac:spMkLst>
        </pc:spChg>
        <pc:spChg chg="del">
          <ac:chgData name="Kenny Pflug" userId="d18a1c211c17b0a1" providerId="LiveId" clId="{E46853D3-60C4-4FD9-AA71-8ACECDEB2436}" dt="2018-01-14T17:19:39.445" v="14008" actId="20577"/>
          <ac:spMkLst>
            <pc:docMk/>
            <pc:sldMk cId="3215733314" sldId="461"/>
            <ac:spMk id="4" creationId="{597A9D07-A2A9-444D-AFF5-D1C5656C29AB}"/>
          </ac:spMkLst>
        </pc:spChg>
        <pc:spChg chg="add mod">
          <ac:chgData name="Kenny Pflug" userId="d18a1c211c17b0a1" providerId="LiveId" clId="{E46853D3-60C4-4FD9-AA71-8ACECDEB2436}" dt="2018-01-14T17:19:58.261" v="14044" actId="20577"/>
          <ac:spMkLst>
            <pc:docMk/>
            <pc:sldMk cId="3215733314" sldId="461"/>
            <ac:spMk id="8" creationId="{EB0B5B3F-1638-4003-BDD1-14D2058675CE}"/>
          </ac:spMkLst>
        </pc:spChg>
        <pc:spChg chg="add mod">
          <ac:chgData name="Kenny Pflug" userId="d18a1c211c17b0a1" providerId="LiveId" clId="{E46853D3-60C4-4FD9-AA71-8ACECDEB2436}" dt="2018-01-14T17:20:02.500" v="14053" actId="20577"/>
          <ac:spMkLst>
            <pc:docMk/>
            <pc:sldMk cId="3215733314" sldId="461"/>
            <ac:spMk id="9" creationId="{D62903BD-783A-4C1E-86B5-644F6220551F}"/>
          </ac:spMkLst>
        </pc:spChg>
      </pc:sldChg>
      <pc:sldChg chg="modSp add">
        <pc:chgData name="Kenny Pflug" userId="d18a1c211c17b0a1" providerId="LiveId" clId="{E46853D3-60C4-4FD9-AA71-8ACECDEB2436}" dt="2018-01-15T20:20:44.738" v="14361" actId="20577"/>
        <pc:sldMkLst>
          <pc:docMk/>
          <pc:sldMk cId="1863827543" sldId="462"/>
        </pc:sldMkLst>
        <pc:spChg chg="mod">
          <ac:chgData name="Kenny Pflug" userId="d18a1c211c17b0a1" providerId="LiveId" clId="{E46853D3-60C4-4FD9-AA71-8ACECDEB2436}" dt="2018-01-15T20:20:14.546" v="14300" actId="20577"/>
          <ac:spMkLst>
            <pc:docMk/>
            <pc:sldMk cId="1863827543" sldId="462"/>
            <ac:spMk id="2" creationId="{94670B44-0417-4FA3-AF0F-20A2639C97DF}"/>
          </ac:spMkLst>
        </pc:spChg>
        <pc:spChg chg="mod">
          <ac:chgData name="Kenny Pflug" userId="d18a1c211c17b0a1" providerId="LiveId" clId="{E46853D3-60C4-4FD9-AA71-8ACECDEB2436}" dt="2018-01-15T20:20:44.738" v="14361" actId="20577"/>
          <ac:spMkLst>
            <pc:docMk/>
            <pc:sldMk cId="1863827543" sldId="462"/>
            <ac:spMk id="3" creationId="{3FEBBC99-0744-44A5-BF1E-07B330C0BDE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8F52C-B379-4A72-9012-3EB1A8785733}" type="doc">
      <dgm:prSet loTypeId="urn:microsoft.com/office/officeart/2005/8/layout/lProcess3" loCatId="process" qsTypeId="urn:microsoft.com/office/officeart/2005/8/quickstyle/simple1" qsCatId="simple" csTypeId="urn:microsoft.com/office/officeart/2005/8/colors/accent1_2" csCatId="accent1" phldr="1"/>
      <dgm:spPr/>
    </dgm:pt>
    <dgm:pt modelId="{208F77D5-3B01-4DD0-9E70-8439C53C7247}">
      <dgm:prSet phldrT="[Text]"/>
      <dgm:spPr/>
      <dgm:t>
        <a:bodyPr/>
        <a:lstStyle/>
        <a:p>
          <a:r>
            <a:rPr lang="de-DE" dirty="0"/>
            <a:t>File Locks</a:t>
          </a:r>
        </a:p>
      </dgm:t>
    </dgm:pt>
    <dgm:pt modelId="{EA689786-D718-4F49-A378-4007E4F99819}" type="parTrans" cxnId="{242CE30C-11AE-4B74-8016-09C1EB2069A9}">
      <dgm:prSet/>
      <dgm:spPr/>
      <dgm:t>
        <a:bodyPr/>
        <a:lstStyle/>
        <a:p>
          <a:endParaRPr lang="de-DE"/>
        </a:p>
      </dgm:t>
    </dgm:pt>
    <dgm:pt modelId="{A03CAF45-62CD-4F28-99F7-1365F24C176C}" type="sibTrans" cxnId="{242CE30C-11AE-4B74-8016-09C1EB2069A9}">
      <dgm:prSet/>
      <dgm:spPr/>
      <dgm:t>
        <a:bodyPr/>
        <a:lstStyle/>
        <a:p>
          <a:endParaRPr lang="de-DE"/>
        </a:p>
      </dgm:t>
    </dgm:pt>
    <dgm:pt modelId="{FB4DA053-FB00-4391-A07A-CC6ED0953D49}">
      <dgm:prSet phldrT="[Text]"/>
      <dgm:spPr/>
      <dgm:t>
        <a:bodyPr/>
        <a:lstStyle/>
        <a:p>
          <a:r>
            <a:rPr lang="de-DE" dirty="0"/>
            <a:t>Distributed</a:t>
          </a:r>
        </a:p>
      </dgm:t>
    </dgm:pt>
    <dgm:pt modelId="{3A29B1FE-7F27-4CFF-B2BB-7D2689E40095}" type="parTrans" cxnId="{9131ED64-B7CD-4A93-878F-2EA68C9CD497}">
      <dgm:prSet/>
      <dgm:spPr/>
      <dgm:t>
        <a:bodyPr/>
        <a:lstStyle/>
        <a:p>
          <a:endParaRPr lang="de-DE"/>
        </a:p>
      </dgm:t>
    </dgm:pt>
    <dgm:pt modelId="{E42B18F6-25DA-4780-B4C2-CCD3086242BE}" type="sibTrans" cxnId="{9131ED64-B7CD-4A93-878F-2EA68C9CD497}">
      <dgm:prSet/>
      <dgm:spPr/>
      <dgm:t>
        <a:bodyPr/>
        <a:lstStyle/>
        <a:p>
          <a:endParaRPr lang="de-DE"/>
        </a:p>
      </dgm:t>
    </dgm:pt>
    <dgm:pt modelId="{CD5FBDE1-00E1-4DC5-8DA8-9642F761DFB2}">
      <dgm:prSet phldrT="[Text]"/>
      <dgm:spPr/>
      <dgm:t>
        <a:bodyPr/>
        <a:lstStyle/>
        <a:p>
          <a:r>
            <a:rPr lang="en-US" noProof="0" dirty="0"/>
            <a:t>Centralized</a:t>
          </a:r>
        </a:p>
      </dgm:t>
    </dgm:pt>
    <dgm:pt modelId="{316D7B3C-EF1E-4063-AE23-8B72588DA608}" type="parTrans" cxnId="{75EB8255-4780-47AB-BF0B-98B6B76AAE44}">
      <dgm:prSet/>
      <dgm:spPr/>
      <dgm:t>
        <a:bodyPr/>
        <a:lstStyle/>
        <a:p>
          <a:endParaRPr lang="de-DE"/>
        </a:p>
      </dgm:t>
    </dgm:pt>
    <dgm:pt modelId="{076F0426-6195-4E9B-A488-CCD7D571ECA0}" type="sibTrans" cxnId="{75EB8255-4780-47AB-BF0B-98B6B76AAE44}">
      <dgm:prSet/>
      <dgm:spPr/>
      <dgm:t>
        <a:bodyPr/>
        <a:lstStyle/>
        <a:p>
          <a:endParaRPr lang="de-DE"/>
        </a:p>
      </dgm:t>
    </dgm:pt>
    <dgm:pt modelId="{126F73E2-0F79-429C-9573-9D91637D141B}">
      <dgm:prSet phldrT="[Text]"/>
      <dgm:spPr/>
      <dgm:t>
        <a:bodyPr/>
        <a:lstStyle/>
        <a:p>
          <a:r>
            <a:rPr lang="de-DE" dirty="0"/>
            <a:t>SCCS</a:t>
          </a:r>
          <a:br>
            <a:rPr lang="de-DE" dirty="0"/>
          </a:br>
          <a:r>
            <a:rPr lang="de-DE" dirty="0"/>
            <a:t>1972</a:t>
          </a:r>
        </a:p>
      </dgm:t>
    </dgm:pt>
    <dgm:pt modelId="{8354BDDA-1775-4ECE-8A25-E19715D472CC}" type="parTrans" cxnId="{A8E4C1E3-928F-4B49-AFBC-6366D6035983}">
      <dgm:prSet/>
      <dgm:spPr/>
      <dgm:t>
        <a:bodyPr/>
        <a:lstStyle/>
        <a:p>
          <a:endParaRPr lang="de-DE"/>
        </a:p>
      </dgm:t>
    </dgm:pt>
    <dgm:pt modelId="{11DA9768-8DB1-438C-B992-75254F77397B}" type="sibTrans" cxnId="{A8E4C1E3-928F-4B49-AFBC-6366D6035983}">
      <dgm:prSet/>
      <dgm:spPr/>
      <dgm:t>
        <a:bodyPr/>
        <a:lstStyle/>
        <a:p>
          <a:endParaRPr lang="de-DE"/>
        </a:p>
      </dgm:t>
    </dgm:pt>
    <dgm:pt modelId="{C4D8473F-0FFA-4E0F-BAFA-01EDA083B1E4}">
      <dgm:prSet phldrT="[Text]"/>
      <dgm:spPr/>
      <dgm:t>
        <a:bodyPr/>
        <a:lstStyle/>
        <a:p>
          <a:r>
            <a:rPr lang="de-DE" dirty="0"/>
            <a:t>RCS</a:t>
          </a:r>
          <a:br>
            <a:rPr lang="de-DE" dirty="0"/>
          </a:br>
          <a:r>
            <a:rPr lang="de-DE" dirty="0"/>
            <a:t>1985</a:t>
          </a:r>
        </a:p>
      </dgm:t>
    </dgm:pt>
    <dgm:pt modelId="{DE4D22A3-C633-4134-80FC-75427B547633}" type="parTrans" cxnId="{722C8131-94ED-41F8-AEE0-376FBB397643}">
      <dgm:prSet/>
      <dgm:spPr/>
      <dgm:t>
        <a:bodyPr/>
        <a:lstStyle/>
        <a:p>
          <a:endParaRPr lang="de-DE"/>
        </a:p>
      </dgm:t>
    </dgm:pt>
    <dgm:pt modelId="{098B111F-F5EF-418A-A52A-C2E780BEA4BB}" type="sibTrans" cxnId="{722C8131-94ED-41F8-AEE0-376FBB397643}">
      <dgm:prSet/>
      <dgm:spPr/>
      <dgm:t>
        <a:bodyPr/>
        <a:lstStyle/>
        <a:p>
          <a:endParaRPr lang="de-DE"/>
        </a:p>
      </dgm:t>
    </dgm:pt>
    <dgm:pt modelId="{9AD642C0-3F21-4C23-8A37-B3DE79241224}">
      <dgm:prSet phldrT="[Text]"/>
      <dgm:spPr/>
      <dgm:t>
        <a:bodyPr/>
        <a:lstStyle/>
        <a:p>
          <a:r>
            <a:rPr lang="de-DE" dirty="0"/>
            <a:t>Subversion</a:t>
          </a:r>
          <a:br>
            <a:rPr lang="de-DE" dirty="0"/>
          </a:br>
          <a:r>
            <a:rPr lang="de-DE" dirty="0"/>
            <a:t>2000</a:t>
          </a:r>
        </a:p>
      </dgm:t>
    </dgm:pt>
    <dgm:pt modelId="{BC28E4B9-2441-4ED7-9CE1-E1C89AAA3997}" type="parTrans" cxnId="{2F0A6F22-0B3A-4AC5-BB28-1632D62D2D42}">
      <dgm:prSet/>
      <dgm:spPr/>
      <dgm:t>
        <a:bodyPr/>
        <a:lstStyle/>
        <a:p>
          <a:endParaRPr lang="de-DE"/>
        </a:p>
      </dgm:t>
    </dgm:pt>
    <dgm:pt modelId="{16FE48C5-5288-40ED-AE24-C4B6AB402834}" type="sibTrans" cxnId="{2F0A6F22-0B3A-4AC5-BB28-1632D62D2D42}">
      <dgm:prSet/>
      <dgm:spPr/>
      <dgm:t>
        <a:bodyPr/>
        <a:lstStyle/>
        <a:p>
          <a:endParaRPr lang="de-DE"/>
        </a:p>
      </dgm:t>
    </dgm:pt>
    <dgm:pt modelId="{40E9362E-1787-48DD-846A-CC3675A075C2}">
      <dgm:prSet phldrT="[Text]"/>
      <dgm:spPr/>
      <dgm:t>
        <a:bodyPr/>
        <a:lstStyle/>
        <a:p>
          <a:r>
            <a:rPr lang="de-DE" dirty="0"/>
            <a:t>CVS</a:t>
          </a:r>
          <a:br>
            <a:rPr lang="de-DE" dirty="0"/>
          </a:br>
          <a:r>
            <a:rPr lang="de-DE" dirty="0" err="1"/>
            <a:t>ClearCase</a:t>
          </a:r>
          <a:br>
            <a:rPr lang="de-DE" dirty="0"/>
          </a:br>
          <a:r>
            <a:rPr lang="de-DE" dirty="0"/>
            <a:t>1990</a:t>
          </a:r>
        </a:p>
      </dgm:t>
    </dgm:pt>
    <dgm:pt modelId="{7E544BD6-5B07-4A9C-A08A-2CCCF937A8F1}" type="parTrans" cxnId="{D3DF374A-2E7F-4194-8889-2710482EF453}">
      <dgm:prSet/>
      <dgm:spPr/>
      <dgm:t>
        <a:bodyPr/>
        <a:lstStyle/>
        <a:p>
          <a:endParaRPr lang="de-DE"/>
        </a:p>
      </dgm:t>
    </dgm:pt>
    <dgm:pt modelId="{22829FC4-E372-4988-A80F-7711F605A2B1}" type="sibTrans" cxnId="{D3DF374A-2E7F-4194-8889-2710482EF453}">
      <dgm:prSet/>
      <dgm:spPr/>
      <dgm:t>
        <a:bodyPr/>
        <a:lstStyle/>
        <a:p>
          <a:endParaRPr lang="de-DE"/>
        </a:p>
      </dgm:t>
    </dgm:pt>
    <dgm:pt modelId="{574A066D-F1F3-4638-A508-C5DE1445828B}">
      <dgm:prSet phldrT="[Text]"/>
      <dgm:spPr/>
      <dgm:t>
        <a:bodyPr/>
        <a:lstStyle/>
        <a:p>
          <a:r>
            <a:rPr lang="de-DE" dirty="0" err="1"/>
            <a:t>Perforce</a:t>
          </a:r>
          <a:br>
            <a:rPr lang="de-DE" dirty="0"/>
          </a:br>
          <a:r>
            <a:rPr lang="de-DE" dirty="0"/>
            <a:t>SourceSafe</a:t>
          </a:r>
          <a:br>
            <a:rPr lang="de-DE" dirty="0"/>
          </a:br>
          <a:r>
            <a:rPr lang="de-DE" dirty="0"/>
            <a:t>1995</a:t>
          </a:r>
        </a:p>
      </dgm:t>
    </dgm:pt>
    <dgm:pt modelId="{768053EB-00DB-4ACA-9DDE-2C87AE16621A}" type="parTrans" cxnId="{C184A2BD-10F6-46A5-A120-EA9594D7C7F4}">
      <dgm:prSet/>
      <dgm:spPr/>
      <dgm:t>
        <a:bodyPr/>
        <a:lstStyle/>
        <a:p>
          <a:endParaRPr lang="de-DE"/>
        </a:p>
      </dgm:t>
    </dgm:pt>
    <dgm:pt modelId="{154E8F05-8F45-4554-94DC-E2E5FFA70727}" type="sibTrans" cxnId="{C184A2BD-10F6-46A5-A120-EA9594D7C7F4}">
      <dgm:prSet/>
      <dgm:spPr/>
      <dgm:t>
        <a:bodyPr/>
        <a:lstStyle/>
        <a:p>
          <a:endParaRPr lang="de-DE"/>
        </a:p>
      </dgm:t>
    </dgm:pt>
    <dgm:pt modelId="{33ED53E7-108E-46B6-BB24-D025F720F638}">
      <dgm:prSet phldrT="[Text]"/>
      <dgm:spPr/>
      <dgm:t>
        <a:bodyPr/>
        <a:lstStyle/>
        <a:p>
          <a:r>
            <a:rPr lang="de-DE" dirty="0"/>
            <a:t>TFVC</a:t>
          </a:r>
          <a:br>
            <a:rPr lang="de-DE" dirty="0"/>
          </a:br>
          <a:r>
            <a:rPr lang="de-DE" dirty="0"/>
            <a:t>2006</a:t>
          </a:r>
        </a:p>
      </dgm:t>
    </dgm:pt>
    <dgm:pt modelId="{6942005C-DE90-424A-808B-D2E93B951591}" type="parTrans" cxnId="{630B12ED-F072-42CD-9DAB-A7C2D7BB20E0}">
      <dgm:prSet/>
      <dgm:spPr/>
      <dgm:t>
        <a:bodyPr/>
        <a:lstStyle/>
        <a:p>
          <a:endParaRPr lang="de-DE"/>
        </a:p>
      </dgm:t>
    </dgm:pt>
    <dgm:pt modelId="{2EF9B8B8-8115-4759-992D-0CE4EEDAA4FA}" type="sibTrans" cxnId="{630B12ED-F072-42CD-9DAB-A7C2D7BB20E0}">
      <dgm:prSet/>
      <dgm:spPr/>
      <dgm:t>
        <a:bodyPr/>
        <a:lstStyle/>
        <a:p>
          <a:endParaRPr lang="de-DE"/>
        </a:p>
      </dgm:t>
    </dgm:pt>
    <dgm:pt modelId="{940FE665-3699-4872-837D-71B200D1CD24}">
      <dgm:prSet phldrT="[Text]"/>
      <dgm:spPr/>
      <dgm:t>
        <a:bodyPr/>
        <a:lstStyle/>
        <a:p>
          <a:r>
            <a:rPr lang="de-DE" dirty="0" err="1"/>
            <a:t>BitKeeper</a:t>
          </a:r>
          <a:br>
            <a:rPr lang="de-DE" dirty="0"/>
          </a:br>
          <a:r>
            <a:rPr lang="de-DE" dirty="0"/>
            <a:t>2000</a:t>
          </a:r>
        </a:p>
      </dgm:t>
    </dgm:pt>
    <dgm:pt modelId="{1A4F2CFB-D4ED-4D5B-8D0D-0925E58DAA18}" type="parTrans" cxnId="{407C1E68-D13A-439B-9909-952C8489FA32}">
      <dgm:prSet/>
      <dgm:spPr/>
      <dgm:t>
        <a:bodyPr/>
        <a:lstStyle/>
        <a:p>
          <a:endParaRPr lang="de-DE"/>
        </a:p>
      </dgm:t>
    </dgm:pt>
    <dgm:pt modelId="{7E1FD93A-A8F7-4EF7-B020-E345D30FF3BC}" type="sibTrans" cxnId="{407C1E68-D13A-439B-9909-952C8489FA32}">
      <dgm:prSet/>
      <dgm:spPr/>
      <dgm:t>
        <a:bodyPr/>
        <a:lstStyle/>
        <a:p>
          <a:endParaRPr lang="de-DE"/>
        </a:p>
      </dgm:t>
    </dgm:pt>
    <dgm:pt modelId="{B05D14A1-2171-4B72-8742-1C0794333F51}">
      <dgm:prSet phldrT="[Text]"/>
      <dgm:spPr/>
      <dgm:t>
        <a:bodyPr/>
        <a:lstStyle/>
        <a:p>
          <a:r>
            <a:rPr lang="de-DE" dirty="0" err="1"/>
            <a:t>Git</a:t>
          </a:r>
          <a:br>
            <a:rPr lang="de-DE" dirty="0"/>
          </a:br>
          <a:r>
            <a:rPr lang="de-DE" dirty="0" err="1"/>
            <a:t>Mecurial</a:t>
          </a:r>
          <a:br>
            <a:rPr lang="de-DE" dirty="0"/>
          </a:br>
          <a:r>
            <a:rPr lang="de-DE" dirty="0"/>
            <a:t>Bazaar</a:t>
          </a:r>
          <a:br>
            <a:rPr lang="de-DE" dirty="0"/>
          </a:br>
          <a:r>
            <a:rPr lang="de-DE" dirty="0"/>
            <a:t>2005</a:t>
          </a:r>
        </a:p>
      </dgm:t>
    </dgm:pt>
    <dgm:pt modelId="{BF5E3C6C-6999-42A6-B7A1-79B0652211EF}" type="parTrans" cxnId="{070D56D9-FD09-471F-87A7-4EBE973B7080}">
      <dgm:prSet/>
      <dgm:spPr/>
      <dgm:t>
        <a:bodyPr/>
        <a:lstStyle/>
        <a:p>
          <a:endParaRPr lang="de-DE"/>
        </a:p>
      </dgm:t>
    </dgm:pt>
    <dgm:pt modelId="{5F7096E9-0A07-4141-BDD7-ABA1F18AE756}" type="sibTrans" cxnId="{070D56D9-FD09-471F-87A7-4EBE973B7080}">
      <dgm:prSet/>
      <dgm:spPr/>
      <dgm:t>
        <a:bodyPr/>
        <a:lstStyle/>
        <a:p>
          <a:endParaRPr lang="de-DE"/>
        </a:p>
      </dgm:t>
    </dgm:pt>
    <dgm:pt modelId="{262D6E27-3316-4C91-AB76-79DBB46343CE}">
      <dgm:prSet phldrT="[Text]"/>
      <dgm:spPr/>
      <dgm:t>
        <a:bodyPr/>
        <a:lstStyle/>
        <a:p>
          <a:r>
            <a:rPr lang="de-DE" dirty="0"/>
            <a:t>Code Co-</a:t>
          </a:r>
          <a:r>
            <a:rPr lang="de-DE" dirty="0" err="1"/>
            <a:t>op</a:t>
          </a:r>
          <a:br>
            <a:rPr lang="de-DE" dirty="0"/>
          </a:br>
          <a:r>
            <a:rPr lang="de-DE" dirty="0"/>
            <a:t>1997</a:t>
          </a:r>
        </a:p>
      </dgm:t>
    </dgm:pt>
    <dgm:pt modelId="{7F1744B8-3D50-48D7-B355-3731743154C7}" type="parTrans" cxnId="{78360659-0F51-4CCB-8CED-C9E7ECA1FDB7}">
      <dgm:prSet/>
      <dgm:spPr/>
      <dgm:t>
        <a:bodyPr/>
        <a:lstStyle/>
        <a:p>
          <a:endParaRPr lang="de-DE"/>
        </a:p>
      </dgm:t>
    </dgm:pt>
    <dgm:pt modelId="{325BE3DE-4C9C-4748-BE89-597B2789D9A9}" type="sibTrans" cxnId="{78360659-0F51-4CCB-8CED-C9E7ECA1FDB7}">
      <dgm:prSet/>
      <dgm:spPr/>
      <dgm:t>
        <a:bodyPr/>
        <a:lstStyle/>
        <a:p>
          <a:endParaRPr lang="de-DE"/>
        </a:p>
      </dgm:t>
    </dgm:pt>
    <dgm:pt modelId="{9808B50F-4FDD-4C2A-BCBE-E894EDFD393D}" type="pres">
      <dgm:prSet presAssocID="{9F68F52C-B379-4A72-9012-3EB1A8785733}" presName="Name0" presStyleCnt="0">
        <dgm:presLayoutVars>
          <dgm:chPref val="3"/>
          <dgm:dir/>
          <dgm:animLvl val="lvl"/>
          <dgm:resizeHandles/>
        </dgm:presLayoutVars>
      </dgm:prSet>
      <dgm:spPr/>
    </dgm:pt>
    <dgm:pt modelId="{CA6FE7CF-EEFC-4E48-96FB-9564ACBC5AF3}" type="pres">
      <dgm:prSet presAssocID="{208F77D5-3B01-4DD0-9E70-8439C53C7247}" presName="horFlow" presStyleCnt="0"/>
      <dgm:spPr/>
    </dgm:pt>
    <dgm:pt modelId="{B6D03700-DB5E-4C3D-BBAE-34331ADD2F57}" type="pres">
      <dgm:prSet presAssocID="{208F77D5-3B01-4DD0-9E70-8439C53C7247}" presName="bigChev" presStyleLbl="node1" presStyleIdx="0" presStyleCnt="3"/>
      <dgm:spPr/>
    </dgm:pt>
    <dgm:pt modelId="{59B792D7-6C49-4CD2-BF0A-F2BEEAE5FE6F}" type="pres">
      <dgm:prSet presAssocID="{8354BDDA-1775-4ECE-8A25-E19715D472CC}" presName="parTrans" presStyleCnt="0"/>
      <dgm:spPr/>
    </dgm:pt>
    <dgm:pt modelId="{85F24297-57F6-4975-90C6-DE98D664AC32}" type="pres">
      <dgm:prSet presAssocID="{126F73E2-0F79-429C-9573-9D91637D141B}" presName="node" presStyleLbl="alignAccFollowNode1" presStyleIdx="0" presStyleCnt="9">
        <dgm:presLayoutVars>
          <dgm:bulletEnabled val="1"/>
        </dgm:presLayoutVars>
      </dgm:prSet>
      <dgm:spPr/>
    </dgm:pt>
    <dgm:pt modelId="{E7308B33-4A83-4040-8FFD-D7648E9668F5}" type="pres">
      <dgm:prSet presAssocID="{11DA9768-8DB1-438C-B992-75254F77397B}" presName="sibTrans" presStyleCnt="0"/>
      <dgm:spPr/>
    </dgm:pt>
    <dgm:pt modelId="{50E662F8-859F-4159-9B1F-9B6E5C510EB8}" type="pres">
      <dgm:prSet presAssocID="{C4D8473F-0FFA-4E0F-BAFA-01EDA083B1E4}" presName="node" presStyleLbl="alignAccFollowNode1" presStyleIdx="1" presStyleCnt="9">
        <dgm:presLayoutVars>
          <dgm:bulletEnabled val="1"/>
        </dgm:presLayoutVars>
      </dgm:prSet>
      <dgm:spPr/>
    </dgm:pt>
    <dgm:pt modelId="{7D5A9D29-F553-4C91-A1C0-576624FB591A}" type="pres">
      <dgm:prSet presAssocID="{208F77D5-3B01-4DD0-9E70-8439C53C7247}" presName="vSp" presStyleCnt="0"/>
      <dgm:spPr/>
    </dgm:pt>
    <dgm:pt modelId="{4F442748-3FC6-4124-8FC6-C0B09DC4219A}" type="pres">
      <dgm:prSet presAssocID="{CD5FBDE1-00E1-4DC5-8DA8-9642F761DFB2}" presName="horFlow" presStyleCnt="0"/>
      <dgm:spPr/>
    </dgm:pt>
    <dgm:pt modelId="{0B4211E8-28DC-46DA-93F5-B6A353F9C426}" type="pres">
      <dgm:prSet presAssocID="{CD5FBDE1-00E1-4DC5-8DA8-9642F761DFB2}" presName="bigChev" presStyleLbl="node1" presStyleIdx="1" presStyleCnt="3"/>
      <dgm:spPr/>
    </dgm:pt>
    <dgm:pt modelId="{36130059-0321-47F2-A27C-F45F29FB77E5}" type="pres">
      <dgm:prSet presAssocID="{7E544BD6-5B07-4A9C-A08A-2CCCF937A8F1}" presName="parTrans" presStyleCnt="0"/>
      <dgm:spPr/>
    </dgm:pt>
    <dgm:pt modelId="{BF0F8FD7-26F0-4232-9B2B-0A7CC8BB0398}" type="pres">
      <dgm:prSet presAssocID="{40E9362E-1787-48DD-846A-CC3675A075C2}" presName="node" presStyleLbl="alignAccFollowNode1" presStyleIdx="2" presStyleCnt="9">
        <dgm:presLayoutVars>
          <dgm:bulletEnabled val="1"/>
        </dgm:presLayoutVars>
      </dgm:prSet>
      <dgm:spPr/>
    </dgm:pt>
    <dgm:pt modelId="{1396A97D-02F1-4973-8D2E-75D978B15705}" type="pres">
      <dgm:prSet presAssocID="{22829FC4-E372-4988-A80F-7711F605A2B1}" presName="sibTrans" presStyleCnt="0"/>
      <dgm:spPr/>
    </dgm:pt>
    <dgm:pt modelId="{661120F8-7F2E-4395-98D6-10CF47B77B80}" type="pres">
      <dgm:prSet presAssocID="{574A066D-F1F3-4638-A508-C5DE1445828B}" presName="node" presStyleLbl="alignAccFollowNode1" presStyleIdx="3" presStyleCnt="9">
        <dgm:presLayoutVars>
          <dgm:bulletEnabled val="1"/>
        </dgm:presLayoutVars>
      </dgm:prSet>
      <dgm:spPr/>
    </dgm:pt>
    <dgm:pt modelId="{1716E571-C433-4FB5-A3C7-C75C3AB8FF32}" type="pres">
      <dgm:prSet presAssocID="{154E8F05-8F45-4554-94DC-E2E5FFA70727}" presName="sibTrans" presStyleCnt="0"/>
      <dgm:spPr/>
    </dgm:pt>
    <dgm:pt modelId="{FABB70E0-EFE7-4B1B-B64D-705CE59AC866}" type="pres">
      <dgm:prSet presAssocID="{9AD642C0-3F21-4C23-8A37-B3DE79241224}" presName="node" presStyleLbl="alignAccFollowNode1" presStyleIdx="4" presStyleCnt="9">
        <dgm:presLayoutVars>
          <dgm:bulletEnabled val="1"/>
        </dgm:presLayoutVars>
      </dgm:prSet>
      <dgm:spPr/>
    </dgm:pt>
    <dgm:pt modelId="{8843142D-6CDC-4114-BF9C-173882950DF3}" type="pres">
      <dgm:prSet presAssocID="{16FE48C5-5288-40ED-AE24-C4B6AB402834}" presName="sibTrans" presStyleCnt="0"/>
      <dgm:spPr/>
    </dgm:pt>
    <dgm:pt modelId="{6D8EF9E9-E7B0-4B82-B654-27F13B00A4DC}" type="pres">
      <dgm:prSet presAssocID="{33ED53E7-108E-46B6-BB24-D025F720F638}" presName="node" presStyleLbl="alignAccFollowNode1" presStyleIdx="5" presStyleCnt="9">
        <dgm:presLayoutVars>
          <dgm:bulletEnabled val="1"/>
        </dgm:presLayoutVars>
      </dgm:prSet>
      <dgm:spPr/>
    </dgm:pt>
    <dgm:pt modelId="{052FF79A-8240-41A4-BB01-387B0860A6B3}" type="pres">
      <dgm:prSet presAssocID="{CD5FBDE1-00E1-4DC5-8DA8-9642F761DFB2}" presName="vSp" presStyleCnt="0"/>
      <dgm:spPr/>
    </dgm:pt>
    <dgm:pt modelId="{76969D58-6178-4464-B686-ECBDF082409C}" type="pres">
      <dgm:prSet presAssocID="{FB4DA053-FB00-4391-A07A-CC6ED0953D49}" presName="horFlow" presStyleCnt="0"/>
      <dgm:spPr/>
    </dgm:pt>
    <dgm:pt modelId="{432F93DD-1821-4FBB-9CFF-092D344C42F2}" type="pres">
      <dgm:prSet presAssocID="{FB4DA053-FB00-4391-A07A-CC6ED0953D49}" presName="bigChev" presStyleLbl="node1" presStyleIdx="2" presStyleCnt="3"/>
      <dgm:spPr/>
    </dgm:pt>
    <dgm:pt modelId="{9F22D10C-2B1A-40EB-AA03-B1C334FEF665}" type="pres">
      <dgm:prSet presAssocID="{7F1744B8-3D50-48D7-B355-3731743154C7}" presName="parTrans" presStyleCnt="0"/>
      <dgm:spPr/>
    </dgm:pt>
    <dgm:pt modelId="{A556972D-74AB-4890-8574-6052288AF1E2}" type="pres">
      <dgm:prSet presAssocID="{262D6E27-3316-4C91-AB76-79DBB46343CE}" presName="node" presStyleLbl="alignAccFollowNode1" presStyleIdx="6" presStyleCnt="9">
        <dgm:presLayoutVars>
          <dgm:bulletEnabled val="1"/>
        </dgm:presLayoutVars>
      </dgm:prSet>
      <dgm:spPr/>
    </dgm:pt>
    <dgm:pt modelId="{E74F1113-B3CE-4D14-9FEE-55910AAB0E04}" type="pres">
      <dgm:prSet presAssocID="{325BE3DE-4C9C-4748-BE89-597B2789D9A9}" presName="sibTrans" presStyleCnt="0"/>
      <dgm:spPr/>
    </dgm:pt>
    <dgm:pt modelId="{F68A523D-39E5-4D7B-8B48-75C52865153C}" type="pres">
      <dgm:prSet presAssocID="{940FE665-3699-4872-837D-71B200D1CD24}" presName="node" presStyleLbl="alignAccFollowNode1" presStyleIdx="7" presStyleCnt="9">
        <dgm:presLayoutVars>
          <dgm:bulletEnabled val="1"/>
        </dgm:presLayoutVars>
      </dgm:prSet>
      <dgm:spPr/>
    </dgm:pt>
    <dgm:pt modelId="{F43CE368-6069-418B-90BB-8FC16BD34ABD}" type="pres">
      <dgm:prSet presAssocID="{7E1FD93A-A8F7-4EF7-B020-E345D30FF3BC}" presName="sibTrans" presStyleCnt="0"/>
      <dgm:spPr/>
    </dgm:pt>
    <dgm:pt modelId="{D29F593A-1A15-443B-8020-EEE3B52A630C}" type="pres">
      <dgm:prSet presAssocID="{B05D14A1-2171-4B72-8742-1C0794333F51}" presName="node" presStyleLbl="alignAccFollowNode1" presStyleIdx="8" presStyleCnt="9">
        <dgm:presLayoutVars>
          <dgm:bulletEnabled val="1"/>
        </dgm:presLayoutVars>
      </dgm:prSet>
      <dgm:spPr/>
    </dgm:pt>
  </dgm:ptLst>
  <dgm:cxnLst>
    <dgm:cxn modelId="{242CE30C-11AE-4B74-8016-09C1EB2069A9}" srcId="{9F68F52C-B379-4A72-9012-3EB1A8785733}" destId="{208F77D5-3B01-4DD0-9E70-8439C53C7247}" srcOrd="0" destOrd="0" parTransId="{EA689786-D718-4F49-A378-4007E4F99819}" sibTransId="{A03CAF45-62CD-4F28-99F7-1365F24C176C}"/>
    <dgm:cxn modelId="{8679C812-BD70-4A35-B658-DB239053B63B}" type="presOf" srcId="{262D6E27-3316-4C91-AB76-79DBB46343CE}" destId="{A556972D-74AB-4890-8574-6052288AF1E2}" srcOrd="0" destOrd="0" presId="urn:microsoft.com/office/officeart/2005/8/layout/lProcess3"/>
    <dgm:cxn modelId="{2F0A6F22-0B3A-4AC5-BB28-1632D62D2D42}" srcId="{CD5FBDE1-00E1-4DC5-8DA8-9642F761DFB2}" destId="{9AD642C0-3F21-4C23-8A37-B3DE79241224}" srcOrd="2" destOrd="0" parTransId="{BC28E4B9-2441-4ED7-9CE1-E1C89AAA3997}" sibTransId="{16FE48C5-5288-40ED-AE24-C4B6AB402834}"/>
    <dgm:cxn modelId="{722C8131-94ED-41F8-AEE0-376FBB397643}" srcId="{208F77D5-3B01-4DD0-9E70-8439C53C7247}" destId="{C4D8473F-0FFA-4E0F-BAFA-01EDA083B1E4}" srcOrd="1" destOrd="0" parTransId="{DE4D22A3-C633-4134-80FC-75427B547633}" sibTransId="{098B111F-F5EF-418A-A52A-C2E780BEA4BB}"/>
    <dgm:cxn modelId="{E9FB955B-2C66-4168-BE69-4E726305DE87}" type="presOf" srcId="{9AD642C0-3F21-4C23-8A37-B3DE79241224}" destId="{FABB70E0-EFE7-4B1B-B64D-705CE59AC866}" srcOrd="0" destOrd="0" presId="urn:microsoft.com/office/officeart/2005/8/layout/lProcess3"/>
    <dgm:cxn modelId="{7538C15F-3E9D-4831-8EB0-DAD6A35DDB66}" type="presOf" srcId="{B05D14A1-2171-4B72-8742-1C0794333F51}" destId="{D29F593A-1A15-443B-8020-EEE3B52A630C}" srcOrd="0" destOrd="0" presId="urn:microsoft.com/office/officeart/2005/8/layout/lProcess3"/>
    <dgm:cxn modelId="{9131ED64-B7CD-4A93-878F-2EA68C9CD497}" srcId="{9F68F52C-B379-4A72-9012-3EB1A8785733}" destId="{FB4DA053-FB00-4391-A07A-CC6ED0953D49}" srcOrd="2" destOrd="0" parTransId="{3A29B1FE-7F27-4CFF-B2BB-7D2689E40095}" sibTransId="{E42B18F6-25DA-4780-B4C2-CCD3086242BE}"/>
    <dgm:cxn modelId="{AA0F3A47-2D34-408C-96E9-7A24F0DF396C}" type="presOf" srcId="{126F73E2-0F79-429C-9573-9D91637D141B}" destId="{85F24297-57F6-4975-90C6-DE98D664AC32}" srcOrd="0" destOrd="0" presId="urn:microsoft.com/office/officeart/2005/8/layout/lProcess3"/>
    <dgm:cxn modelId="{BF2C0E48-D5AD-4EB5-9547-A08D15D322D5}" type="presOf" srcId="{FB4DA053-FB00-4391-A07A-CC6ED0953D49}" destId="{432F93DD-1821-4FBB-9CFF-092D344C42F2}" srcOrd="0" destOrd="0" presId="urn:microsoft.com/office/officeart/2005/8/layout/lProcess3"/>
    <dgm:cxn modelId="{407C1E68-D13A-439B-9909-952C8489FA32}" srcId="{FB4DA053-FB00-4391-A07A-CC6ED0953D49}" destId="{940FE665-3699-4872-837D-71B200D1CD24}" srcOrd="1" destOrd="0" parTransId="{1A4F2CFB-D4ED-4D5B-8D0D-0925E58DAA18}" sibTransId="{7E1FD93A-A8F7-4EF7-B020-E345D30FF3BC}"/>
    <dgm:cxn modelId="{B767E849-597D-4EF5-9016-AAFFA517A23C}" type="presOf" srcId="{CD5FBDE1-00E1-4DC5-8DA8-9642F761DFB2}" destId="{0B4211E8-28DC-46DA-93F5-B6A353F9C426}" srcOrd="0" destOrd="0" presId="urn:microsoft.com/office/officeart/2005/8/layout/lProcess3"/>
    <dgm:cxn modelId="{D3DF374A-2E7F-4194-8889-2710482EF453}" srcId="{CD5FBDE1-00E1-4DC5-8DA8-9642F761DFB2}" destId="{40E9362E-1787-48DD-846A-CC3675A075C2}" srcOrd="0" destOrd="0" parTransId="{7E544BD6-5B07-4A9C-A08A-2CCCF937A8F1}" sibTransId="{22829FC4-E372-4988-A80F-7711F605A2B1}"/>
    <dgm:cxn modelId="{7A8F2C70-21A9-404F-843D-0DA2E38069A5}" type="presOf" srcId="{574A066D-F1F3-4638-A508-C5DE1445828B}" destId="{661120F8-7F2E-4395-98D6-10CF47B77B80}" srcOrd="0" destOrd="0" presId="urn:microsoft.com/office/officeart/2005/8/layout/lProcess3"/>
    <dgm:cxn modelId="{75EB8255-4780-47AB-BF0B-98B6B76AAE44}" srcId="{9F68F52C-B379-4A72-9012-3EB1A8785733}" destId="{CD5FBDE1-00E1-4DC5-8DA8-9642F761DFB2}" srcOrd="1" destOrd="0" parTransId="{316D7B3C-EF1E-4063-AE23-8B72588DA608}" sibTransId="{076F0426-6195-4E9B-A488-CCD7D571ECA0}"/>
    <dgm:cxn modelId="{78360659-0F51-4CCB-8CED-C9E7ECA1FDB7}" srcId="{FB4DA053-FB00-4391-A07A-CC6ED0953D49}" destId="{262D6E27-3316-4C91-AB76-79DBB46343CE}" srcOrd="0" destOrd="0" parTransId="{7F1744B8-3D50-48D7-B355-3731743154C7}" sibTransId="{325BE3DE-4C9C-4748-BE89-597B2789D9A9}"/>
    <dgm:cxn modelId="{7BD9478A-9AB6-4257-B00A-1302B85EC969}" type="presOf" srcId="{208F77D5-3B01-4DD0-9E70-8439C53C7247}" destId="{B6D03700-DB5E-4C3D-BBAE-34331ADD2F57}" srcOrd="0" destOrd="0" presId="urn:microsoft.com/office/officeart/2005/8/layout/lProcess3"/>
    <dgm:cxn modelId="{28F57392-6F11-4D61-8A3A-576EB3723F06}" type="presOf" srcId="{40E9362E-1787-48DD-846A-CC3675A075C2}" destId="{BF0F8FD7-26F0-4232-9B2B-0A7CC8BB0398}" srcOrd="0" destOrd="0" presId="urn:microsoft.com/office/officeart/2005/8/layout/lProcess3"/>
    <dgm:cxn modelId="{DA1A30B7-4158-4D04-8A7B-AEBCC06BFF0D}" type="presOf" srcId="{940FE665-3699-4872-837D-71B200D1CD24}" destId="{F68A523D-39E5-4D7B-8B48-75C52865153C}" srcOrd="0" destOrd="0" presId="urn:microsoft.com/office/officeart/2005/8/layout/lProcess3"/>
    <dgm:cxn modelId="{C184A2BD-10F6-46A5-A120-EA9594D7C7F4}" srcId="{CD5FBDE1-00E1-4DC5-8DA8-9642F761DFB2}" destId="{574A066D-F1F3-4638-A508-C5DE1445828B}" srcOrd="1" destOrd="0" parTransId="{768053EB-00DB-4ACA-9DDE-2C87AE16621A}" sibTransId="{154E8F05-8F45-4554-94DC-E2E5FFA70727}"/>
    <dgm:cxn modelId="{C06331BE-EEAF-4678-B99D-7BC583ECAC15}" type="presOf" srcId="{C4D8473F-0FFA-4E0F-BAFA-01EDA083B1E4}" destId="{50E662F8-859F-4159-9B1F-9B6E5C510EB8}" srcOrd="0" destOrd="0" presId="urn:microsoft.com/office/officeart/2005/8/layout/lProcess3"/>
    <dgm:cxn modelId="{7BA759D3-01D0-4BC5-A09C-01C171A86AA7}" type="presOf" srcId="{33ED53E7-108E-46B6-BB24-D025F720F638}" destId="{6D8EF9E9-E7B0-4B82-B654-27F13B00A4DC}" srcOrd="0" destOrd="0" presId="urn:microsoft.com/office/officeart/2005/8/layout/lProcess3"/>
    <dgm:cxn modelId="{070D56D9-FD09-471F-87A7-4EBE973B7080}" srcId="{FB4DA053-FB00-4391-A07A-CC6ED0953D49}" destId="{B05D14A1-2171-4B72-8742-1C0794333F51}" srcOrd="2" destOrd="0" parTransId="{BF5E3C6C-6999-42A6-B7A1-79B0652211EF}" sibTransId="{5F7096E9-0A07-4141-BDD7-ABA1F18AE756}"/>
    <dgm:cxn modelId="{A1C9D6DC-B466-4DAF-9591-2EC28C4077F3}" type="presOf" srcId="{9F68F52C-B379-4A72-9012-3EB1A8785733}" destId="{9808B50F-4FDD-4C2A-BCBE-E894EDFD393D}" srcOrd="0" destOrd="0" presId="urn:microsoft.com/office/officeart/2005/8/layout/lProcess3"/>
    <dgm:cxn modelId="{A8E4C1E3-928F-4B49-AFBC-6366D6035983}" srcId="{208F77D5-3B01-4DD0-9E70-8439C53C7247}" destId="{126F73E2-0F79-429C-9573-9D91637D141B}" srcOrd="0" destOrd="0" parTransId="{8354BDDA-1775-4ECE-8A25-E19715D472CC}" sibTransId="{11DA9768-8DB1-438C-B992-75254F77397B}"/>
    <dgm:cxn modelId="{630B12ED-F072-42CD-9DAB-A7C2D7BB20E0}" srcId="{CD5FBDE1-00E1-4DC5-8DA8-9642F761DFB2}" destId="{33ED53E7-108E-46B6-BB24-D025F720F638}" srcOrd="3" destOrd="0" parTransId="{6942005C-DE90-424A-808B-D2E93B951591}" sibTransId="{2EF9B8B8-8115-4759-992D-0CE4EEDAA4FA}"/>
    <dgm:cxn modelId="{46441D17-178D-4E00-BEC5-2E20A832FE03}" type="presParOf" srcId="{9808B50F-4FDD-4C2A-BCBE-E894EDFD393D}" destId="{CA6FE7CF-EEFC-4E48-96FB-9564ACBC5AF3}" srcOrd="0" destOrd="0" presId="urn:microsoft.com/office/officeart/2005/8/layout/lProcess3"/>
    <dgm:cxn modelId="{8170AF01-1327-487E-8BAD-78A0E32EBAC4}" type="presParOf" srcId="{CA6FE7CF-EEFC-4E48-96FB-9564ACBC5AF3}" destId="{B6D03700-DB5E-4C3D-BBAE-34331ADD2F57}" srcOrd="0" destOrd="0" presId="urn:microsoft.com/office/officeart/2005/8/layout/lProcess3"/>
    <dgm:cxn modelId="{505430F5-FB6D-4166-A0E1-EDED156E4A32}" type="presParOf" srcId="{CA6FE7CF-EEFC-4E48-96FB-9564ACBC5AF3}" destId="{59B792D7-6C49-4CD2-BF0A-F2BEEAE5FE6F}" srcOrd="1" destOrd="0" presId="urn:microsoft.com/office/officeart/2005/8/layout/lProcess3"/>
    <dgm:cxn modelId="{488708A3-1C97-4E85-9028-76D031BFC63D}" type="presParOf" srcId="{CA6FE7CF-EEFC-4E48-96FB-9564ACBC5AF3}" destId="{85F24297-57F6-4975-90C6-DE98D664AC32}" srcOrd="2" destOrd="0" presId="urn:microsoft.com/office/officeart/2005/8/layout/lProcess3"/>
    <dgm:cxn modelId="{8B8F4BC2-F9FD-498E-9697-3F9D241A9B45}" type="presParOf" srcId="{CA6FE7CF-EEFC-4E48-96FB-9564ACBC5AF3}" destId="{E7308B33-4A83-4040-8FFD-D7648E9668F5}" srcOrd="3" destOrd="0" presId="urn:microsoft.com/office/officeart/2005/8/layout/lProcess3"/>
    <dgm:cxn modelId="{9EBB4663-3A22-46F3-BCE6-ED268CC7ED42}" type="presParOf" srcId="{CA6FE7CF-EEFC-4E48-96FB-9564ACBC5AF3}" destId="{50E662F8-859F-4159-9B1F-9B6E5C510EB8}" srcOrd="4" destOrd="0" presId="urn:microsoft.com/office/officeart/2005/8/layout/lProcess3"/>
    <dgm:cxn modelId="{7BD71841-70D0-4852-BBA0-C80AD5BD1A77}" type="presParOf" srcId="{9808B50F-4FDD-4C2A-BCBE-E894EDFD393D}" destId="{7D5A9D29-F553-4C91-A1C0-576624FB591A}" srcOrd="1" destOrd="0" presId="urn:microsoft.com/office/officeart/2005/8/layout/lProcess3"/>
    <dgm:cxn modelId="{3A04C97A-F48C-4C9E-B359-4740F2C1E53C}" type="presParOf" srcId="{9808B50F-4FDD-4C2A-BCBE-E894EDFD393D}" destId="{4F442748-3FC6-4124-8FC6-C0B09DC4219A}" srcOrd="2" destOrd="0" presId="urn:microsoft.com/office/officeart/2005/8/layout/lProcess3"/>
    <dgm:cxn modelId="{EBC1EDFA-231C-4AF0-91D5-905B12726E53}" type="presParOf" srcId="{4F442748-3FC6-4124-8FC6-C0B09DC4219A}" destId="{0B4211E8-28DC-46DA-93F5-B6A353F9C426}" srcOrd="0" destOrd="0" presId="urn:microsoft.com/office/officeart/2005/8/layout/lProcess3"/>
    <dgm:cxn modelId="{67D71316-92E1-46F2-9203-139B92ED136B}" type="presParOf" srcId="{4F442748-3FC6-4124-8FC6-C0B09DC4219A}" destId="{36130059-0321-47F2-A27C-F45F29FB77E5}" srcOrd="1" destOrd="0" presId="urn:microsoft.com/office/officeart/2005/8/layout/lProcess3"/>
    <dgm:cxn modelId="{B0AB3427-C380-4A50-B6BC-AD726DD95796}" type="presParOf" srcId="{4F442748-3FC6-4124-8FC6-C0B09DC4219A}" destId="{BF0F8FD7-26F0-4232-9B2B-0A7CC8BB0398}" srcOrd="2" destOrd="0" presId="urn:microsoft.com/office/officeart/2005/8/layout/lProcess3"/>
    <dgm:cxn modelId="{A8244343-9D57-4315-A0A2-DEFFE5ED9B67}" type="presParOf" srcId="{4F442748-3FC6-4124-8FC6-C0B09DC4219A}" destId="{1396A97D-02F1-4973-8D2E-75D978B15705}" srcOrd="3" destOrd="0" presId="urn:microsoft.com/office/officeart/2005/8/layout/lProcess3"/>
    <dgm:cxn modelId="{4F6A3D4F-931D-4E74-BAE5-8B0D7D12F42A}" type="presParOf" srcId="{4F442748-3FC6-4124-8FC6-C0B09DC4219A}" destId="{661120F8-7F2E-4395-98D6-10CF47B77B80}" srcOrd="4" destOrd="0" presId="urn:microsoft.com/office/officeart/2005/8/layout/lProcess3"/>
    <dgm:cxn modelId="{FA9A48D1-A438-40E6-9AC2-2AD2E96C2897}" type="presParOf" srcId="{4F442748-3FC6-4124-8FC6-C0B09DC4219A}" destId="{1716E571-C433-4FB5-A3C7-C75C3AB8FF32}" srcOrd="5" destOrd="0" presId="urn:microsoft.com/office/officeart/2005/8/layout/lProcess3"/>
    <dgm:cxn modelId="{AB32AFAB-807E-41E2-BC78-369B63F50F31}" type="presParOf" srcId="{4F442748-3FC6-4124-8FC6-C0B09DC4219A}" destId="{FABB70E0-EFE7-4B1B-B64D-705CE59AC866}" srcOrd="6" destOrd="0" presId="urn:microsoft.com/office/officeart/2005/8/layout/lProcess3"/>
    <dgm:cxn modelId="{B978CD97-D6D1-4073-9BE8-69B8DD12F012}" type="presParOf" srcId="{4F442748-3FC6-4124-8FC6-C0B09DC4219A}" destId="{8843142D-6CDC-4114-BF9C-173882950DF3}" srcOrd="7" destOrd="0" presId="urn:microsoft.com/office/officeart/2005/8/layout/lProcess3"/>
    <dgm:cxn modelId="{4117C54B-9A85-4C76-9415-EB9F214073FD}" type="presParOf" srcId="{4F442748-3FC6-4124-8FC6-C0B09DC4219A}" destId="{6D8EF9E9-E7B0-4B82-B654-27F13B00A4DC}" srcOrd="8" destOrd="0" presId="urn:microsoft.com/office/officeart/2005/8/layout/lProcess3"/>
    <dgm:cxn modelId="{367A58EB-0241-461F-8B18-0D1052F5ABE7}" type="presParOf" srcId="{9808B50F-4FDD-4C2A-BCBE-E894EDFD393D}" destId="{052FF79A-8240-41A4-BB01-387B0860A6B3}" srcOrd="3" destOrd="0" presId="urn:microsoft.com/office/officeart/2005/8/layout/lProcess3"/>
    <dgm:cxn modelId="{63797E7E-9821-4003-BD7B-E9D70D4A3E0D}" type="presParOf" srcId="{9808B50F-4FDD-4C2A-BCBE-E894EDFD393D}" destId="{76969D58-6178-4464-B686-ECBDF082409C}" srcOrd="4" destOrd="0" presId="urn:microsoft.com/office/officeart/2005/8/layout/lProcess3"/>
    <dgm:cxn modelId="{4B650037-A5D9-4883-800C-0AE03F26BDDD}" type="presParOf" srcId="{76969D58-6178-4464-B686-ECBDF082409C}" destId="{432F93DD-1821-4FBB-9CFF-092D344C42F2}" srcOrd="0" destOrd="0" presId="urn:microsoft.com/office/officeart/2005/8/layout/lProcess3"/>
    <dgm:cxn modelId="{2190DA68-D80F-4400-99D5-163349B6554F}" type="presParOf" srcId="{76969D58-6178-4464-B686-ECBDF082409C}" destId="{9F22D10C-2B1A-40EB-AA03-B1C334FEF665}" srcOrd="1" destOrd="0" presId="urn:microsoft.com/office/officeart/2005/8/layout/lProcess3"/>
    <dgm:cxn modelId="{AB74722A-4D7F-40B7-B8DD-45B248890064}" type="presParOf" srcId="{76969D58-6178-4464-B686-ECBDF082409C}" destId="{A556972D-74AB-4890-8574-6052288AF1E2}" srcOrd="2" destOrd="0" presId="urn:microsoft.com/office/officeart/2005/8/layout/lProcess3"/>
    <dgm:cxn modelId="{517EF551-76AD-411F-BEBA-CDDFDBBF0544}" type="presParOf" srcId="{76969D58-6178-4464-B686-ECBDF082409C}" destId="{E74F1113-B3CE-4D14-9FEE-55910AAB0E04}" srcOrd="3" destOrd="0" presId="urn:microsoft.com/office/officeart/2005/8/layout/lProcess3"/>
    <dgm:cxn modelId="{EA714839-C27F-45A9-92FD-8D203D8B4436}" type="presParOf" srcId="{76969D58-6178-4464-B686-ECBDF082409C}" destId="{F68A523D-39E5-4D7B-8B48-75C52865153C}" srcOrd="4" destOrd="0" presId="urn:microsoft.com/office/officeart/2005/8/layout/lProcess3"/>
    <dgm:cxn modelId="{EFF47164-77F6-4F8B-8FFE-219729F60DEC}" type="presParOf" srcId="{76969D58-6178-4464-B686-ECBDF082409C}" destId="{F43CE368-6069-418B-90BB-8FC16BD34ABD}" srcOrd="5" destOrd="0" presId="urn:microsoft.com/office/officeart/2005/8/layout/lProcess3"/>
    <dgm:cxn modelId="{6381980B-519B-47B2-AE81-44738E39E3AA}" type="presParOf" srcId="{76969D58-6178-4464-B686-ECBDF082409C}" destId="{D29F593A-1A15-443B-8020-EEE3B52A630C}"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B3B7DD-B211-47AD-8758-1742D828E009}"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de-DE"/>
        </a:p>
      </dgm:t>
    </dgm:pt>
    <dgm:pt modelId="{94B0CFB9-5517-45D7-BFB9-95EBC681BF0F}">
      <dgm:prSet phldrT="[Text]"/>
      <dgm:spPr/>
      <dgm:t>
        <a:bodyPr/>
        <a:lstStyle/>
        <a:p>
          <a:r>
            <a:rPr lang="de-DE" dirty="0"/>
            <a:t>Core</a:t>
          </a:r>
        </a:p>
      </dgm:t>
    </dgm:pt>
    <dgm:pt modelId="{958D3EEE-34B2-411B-816D-FDA7F3A91FFB}" type="parTrans" cxnId="{3826F8E0-0F3A-40E9-A70D-5DC7DAB80B46}">
      <dgm:prSet/>
      <dgm:spPr/>
      <dgm:t>
        <a:bodyPr/>
        <a:lstStyle/>
        <a:p>
          <a:endParaRPr lang="de-DE"/>
        </a:p>
      </dgm:t>
    </dgm:pt>
    <dgm:pt modelId="{284B682A-0DED-4886-A15D-4D23495EE88C}" type="sibTrans" cxnId="{3826F8E0-0F3A-40E9-A70D-5DC7DAB80B46}">
      <dgm:prSet/>
      <dgm:spPr/>
      <dgm:t>
        <a:bodyPr/>
        <a:lstStyle/>
        <a:p>
          <a:endParaRPr lang="de-DE"/>
        </a:p>
      </dgm:t>
    </dgm:pt>
    <dgm:pt modelId="{AB744D16-DD67-42F2-A8A9-BACEB8473F05}">
      <dgm:prSet phldrT="[Text]"/>
      <dgm:spPr/>
      <dgm:t>
        <a:bodyPr/>
        <a:lstStyle/>
        <a:p>
          <a:r>
            <a:rPr lang="de-DE" dirty="0"/>
            <a:t>User Interface</a:t>
          </a:r>
        </a:p>
      </dgm:t>
    </dgm:pt>
    <dgm:pt modelId="{BC66BC6E-FED1-4094-BE63-D544F31078C9}" type="parTrans" cxnId="{4DD4D34F-4D57-4F85-AD48-B6B4671DC24D}">
      <dgm:prSet/>
      <dgm:spPr/>
      <dgm:t>
        <a:bodyPr/>
        <a:lstStyle/>
        <a:p>
          <a:endParaRPr lang="de-DE"/>
        </a:p>
      </dgm:t>
    </dgm:pt>
    <dgm:pt modelId="{B7DF3967-00CB-4A59-881D-5FDCFD954DA4}" type="sibTrans" cxnId="{4DD4D34F-4D57-4F85-AD48-B6B4671DC24D}">
      <dgm:prSet/>
      <dgm:spPr/>
      <dgm:t>
        <a:bodyPr/>
        <a:lstStyle/>
        <a:p>
          <a:endParaRPr lang="de-DE"/>
        </a:p>
      </dgm:t>
    </dgm:pt>
    <dgm:pt modelId="{04AE2345-21E0-492F-A399-B2AFB8F39D4E}">
      <dgm:prSet phldrT="[Text]"/>
      <dgm:spPr/>
      <dgm:t>
        <a:bodyPr/>
        <a:lstStyle/>
        <a:p>
          <a:r>
            <a:rPr lang="de-DE" dirty="0"/>
            <a:t>Web API</a:t>
          </a:r>
        </a:p>
      </dgm:t>
    </dgm:pt>
    <dgm:pt modelId="{27482EF7-BC63-4DBD-AFEE-F3A70F6D1898}" type="parTrans" cxnId="{6A947439-7B3A-4B52-A694-5C35360AE700}">
      <dgm:prSet/>
      <dgm:spPr/>
      <dgm:t>
        <a:bodyPr/>
        <a:lstStyle/>
        <a:p>
          <a:endParaRPr lang="de-DE"/>
        </a:p>
      </dgm:t>
    </dgm:pt>
    <dgm:pt modelId="{D0B95060-B629-488C-9A22-456EB316EFED}" type="sibTrans" cxnId="{6A947439-7B3A-4B52-A694-5C35360AE700}">
      <dgm:prSet/>
      <dgm:spPr/>
      <dgm:t>
        <a:bodyPr/>
        <a:lstStyle/>
        <a:p>
          <a:endParaRPr lang="de-DE"/>
        </a:p>
      </dgm:t>
    </dgm:pt>
    <dgm:pt modelId="{3F14AA75-C7C8-4E09-8116-1515C984E133}">
      <dgm:prSet phldrT="[Text]"/>
      <dgm:spPr/>
      <dgm:t>
        <a:bodyPr/>
        <a:lstStyle/>
        <a:p>
          <a:r>
            <a:rPr lang="de-DE" dirty="0"/>
            <a:t>Data Access</a:t>
          </a:r>
        </a:p>
      </dgm:t>
    </dgm:pt>
    <dgm:pt modelId="{7ED950A4-2809-4ECB-84B7-BC27E1371C71}" type="parTrans" cxnId="{0D307EBD-C4D2-4727-9402-0F13C6297E80}">
      <dgm:prSet/>
      <dgm:spPr/>
      <dgm:t>
        <a:bodyPr/>
        <a:lstStyle/>
        <a:p>
          <a:endParaRPr lang="de-DE" dirty="0"/>
        </a:p>
      </dgm:t>
    </dgm:pt>
    <dgm:pt modelId="{D641EAD7-38B2-4570-A438-0F7697D90A96}" type="sibTrans" cxnId="{0D307EBD-C4D2-4727-9402-0F13C6297E80}">
      <dgm:prSet/>
      <dgm:spPr/>
      <dgm:t>
        <a:bodyPr/>
        <a:lstStyle/>
        <a:p>
          <a:endParaRPr lang="de-DE"/>
        </a:p>
      </dgm:t>
    </dgm:pt>
    <dgm:pt modelId="{B88E7AFF-DBE4-43F7-88AF-E9A4C7F581AB}">
      <dgm:prSet phldrT="[Text]"/>
      <dgm:spPr/>
      <dgm:t>
        <a:bodyPr/>
        <a:lstStyle/>
        <a:p>
          <a:r>
            <a:rPr lang="de-DE" dirty="0"/>
            <a:t>Other Plug-Ins</a:t>
          </a:r>
        </a:p>
      </dgm:t>
    </dgm:pt>
    <dgm:pt modelId="{598FFDD4-80F3-4AAE-A1C0-12BDBD2B2B80}" type="sibTrans" cxnId="{A77F40D6-0109-4E8E-88AA-8942CF162B97}">
      <dgm:prSet/>
      <dgm:spPr/>
      <dgm:t>
        <a:bodyPr/>
        <a:lstStyle/>
        <a:p>
          <a:endParaRPr lang="de-DE"/>
        </a:p>
      </dgm:t>
    </dgm:pt>
    <dgm:pt modelId="{326F2539-1157-4C3F-B491-403716589074}" type="parTrans" cxnId="{A77F40D6-0109-4E8E-88AA-8942CF162B97}">
      <dgm:prSet/>
      <dgm:spPr/>
      <dgm:t>
        <a:bodyPr/>
        <a:lstStyle/>
        <a:p>
          <a:endParaRPr lang="de-DE"/>
        </a:p>
      </dgm:t>
    </dgm:pt>
    <dgm:pt modelId="{6000E5FF-A1ED-45DA-A6B7-D35FD7223D52}" type="pres">
      <dgm:prSet presAssocID="{09B3B7DD-B211-47AD-8758-1742D828E009}" presName="Name0" presStyleCnt="0">
        <dgm:presLayoutVars>
          <dgm:chMax val="1"/>
          <dgm:dir/>
          <dgm:animLvl val="ctr"/>
          <dgm:resizeHandles val="exact"/>
        </dgm:presLayoutVars>
      </dgm:prSet>
      <dgm:spPr/>
    </dgm:pt>
    <dgm:pt modelId="{324ADBC0-9322-41A2-A5AB-42C61C4D83CB}" type="pres">
      <dgm:prSet presAssocID="{94B0CFB9-5517-45D7-BFB9-95EBC681BF0F}" presName="centerShape" presStyleLbl="node0" presStyleIdx="0" presStyleCnt="1"/>
      <dgm:spPr/>
    </dgm:pt>
    <dgm:pt modelId="{ADB687D8-A46C-4DB4-9E6D-CD8362EF8C95}" type="pres">
      <dgm:prSet presAssocID="{BC66BC6E-FED1-4094-BE63-D544F31078C9}" presName="parTrans" presStyleLbl="sibTrans2D1" presStyleIdx="0" presStyleCnt="4" custFlipVert="1"/>
      <dgm:spPr/>
    </dgm:pt>
    <dgm:pt modelId="{6527A470-48A4-4D07-BC7C-6ADCD727E24F}" type="pres">
      <dgm:prSet presAssocID="{BC66BC6E-FED1-4094-BE63-D544F31078C9}" presName="connectorText" presStyleLbl="sibTrans2D1" presStyleIdx="0" presStyleCnt="4"/>
      <dgm:spPr/>
    </dgm:pt>
    <dgm:pt modelId="{80EDD92F-E727-479C-A16A-E8D96DBA4966}" type="pres">
      <dgm:prSet presAssocID="{AB744D16-DD67-42F2-A8A9-BACEB8473F05}" presName="node" presStyleLbl="node1" presStyleIdx="0" presStyleCnt="4">
        <dgm:presLayoutVars>
          <dgm:bulletEnabled val="1"/>
        </dgm:presLayoutVars>
      </dgm:prSet>
      <dgm:spPr/>
    </dgm:pt>
    <dgm:pt modelId="{81141082-8A7E-43EE-AF0D-2B7BAF363040}" type="pres">
      <dgm:prSet presAssocID="{27482EF7-BC63-4DBD-AFEE-F3A70F6D1898}" presName="parTrans" presStyleLbl="sibTrans2D1" presStyleIdx="1" presStyleCnt="4" custFlipHor="1"/>
      <dgm:spPr/>
    </dgm:pt>
    <dgm:pt modelId="{32D7C04C-D337-45D2-8D93-E3D99D3A9963}" type="pres">
      <dgm:prSet presAssocID="{27482EF7-BC63-4DBD-AFEE-F3A70F6D1898}" presName="connectorText" presStyleLbl="sibTrans2D1" presStyleIdx="1" presStyleCnt="4"/>
      <dgm:spPr/>
    </dgm:pt>
    <dgm:pt modelId="{8E279CD8-8415-412B-B5FE-EDBB74FB6682}" type="pres">
      <dgm:prSet presAssocID="{04AE2345-21E0-492F-A399-B2AFB8F39D4E}" presName="node" presStyleLbl="node1" presStyleIdx="1" presStyleCnt="4">
        <dgm:presLayoutVars>
          <dgm:bulletEnabled val="1"/>
        </dgm:presLayoutVars>
      </dgm:prSet>
      <dgm:spPr/>
    </dgm:pt>
    <dgm:pt modelId="{F69EAA3D-2D7B-4BC2-8AB5-BD4DCEB73303}" type="pres">
      <dgm:prSet presAssocID="{7ED950A4-2809-4ECB-84B7-BC27E1371C71}" presName="parTrans" presStyleLbl="sibTrans2D1" presStyleIdx="2" presStyleCnt="4" custFlipVert="1"/>
      <dgm:spPr/>
    </dgm:pt>
    <dgm:pt modelId="{CFF80C8E-88F5-40BC-8DD7-D2A842914EA5}" type="pres">
      <dgm:prSet presAssocID="{7ED950A4-2809-4ECB-84B7-BC27E1371C71}" presName="connectorText" presStyleLbl="sibTrans2D1" presStyleIdx="2" presStyleCnt="4"/>
      <dgm:spPr/>
    </dgm:pt>
    <dgm:pt modelId="{73C171EF-F2E1-408E-8B17-EB5152496E46}" type="pres">
      <dgm:prSet presAssocID="{3F14AA75-C7C8-4E09-8116-1515C984E133}" presName="node" presStyleLbl="node1" presStyleIdx="2" presStyleCnt="4">
        <dgm:presLayoutVars>
          <dgm:bulletEnabled val="1"/>
        </dgm:presLayoutVars>
      </dgm:prSet>
      <dgm:spPr/>
    </dgm:pt>
    <dgm:pt modelId="{CD327614-463F-4C21-B6C7-0253D2BE16EF}" type="pres">
      <dgm:prSet presAssocID="{326F2539-1157-4C3F-B491-403716589074}" presName="parTrans" presStyleLbl="sibTrans2D1" presStyleIdx="3" presStyleCnt="4" custFlipHor="1"/>
      <dgm:spPr/>
    </dgm:pt>
    <dgm:pt modelId="{4D0B0EE4-3AF3-41EC-8912-943AD0284168}" type="pres">
      <dgm:prSet presAssocID="{326F2539-1157-4C3F-B491-403716589074}" presName="connectorText" presStyleLbl="sibTrans2D1" presStyleIdx="3" presStyleCnt="4"/>
      <dgm:spPr/>
    </dgm:pt>
    <dgm:pt modelId="{1AC0CAAC-BA66-4DB4-A5D1-C9EF274892B2}" type="pres">
      <dgm:prSet presAssocID="{B88E7AFF-DBE4-43F7-88AF-E9A4C7F581AB}" presName="node" presStyleLbl="node1" presStyleIdx="3" presStyleCnt="4">
        <dgm:presLayoutVars>
          <dgm:bulletEnabled val="1"/>
        </dgm:presLayoutVars>
      </dgm:prSet>
      <dgm:spPr/>
    </dgm:pt>
  </dgm:ptLst>
  <dgm:cxnLst>
    <dgm:cxn modelId="{B5508511-4DD1-4C7F-B8F3-B7C9AF043B28}" type="presOf" srcId="{27482EF7-BC63-4DBD-AFEE-F3A70F6D1898}" destId="{32D7C04C-D337-45D2-8D93-E3D99D3A9963}" srcOrd="1" destOrd="0" presId="urn:microsoft.com/office/officeart/2005/8/layout/radial5"/>
    <dgm:cxn modelId="{F50A3B25-CDC8-4E64-B0A0-910871A08D35}" type="presOf" srcId="{AB744D16-DD67-42F2-A8A9-BACEB8473F05}" destId="{80EDD92F-E727-479C-A16A-E8D96DBA4966}" srcOrd="0" destOrd="0" presId="urn:microsoft.com/office/officeart/2005/8/layout/radial5"/>
    <dgm:cxn modelId="{4E5C8233-99FC-4969-AD4F-127537468AFC}" type="presOf" srcId="{04AE2345-21E0-492F-A399-B2AFB8F39D4E}" destId="{8E279CD8-8415-412B-B5FE-EDBB74FB6682}" srcOrd="0" destOrd="0" presId="urn:microsoft.com/office/officeart/2005/8/layout/radial5"/>
    <dgm:cxn modelId="{6A947439-7B3A-4B52-A694-5C35360AE700}" srcId="{94B0CFB9-5517-45D7-BFB9-95EBC681BF0F}" destId="{04AE2345-21E0-492F-A399-B2AFB8F39D4E}" srcOrd="1" destOrd="0" parTransId="{27482EF7-BC63-4DBD-AFEE-F3A70F6D1898}" sibTransId="{D0B95060-B629-488C-9A22-456EB316EFED}"/>
    <dgm:cxn modelId="{33761446-AA54-4845-A7F3-E5351F69EB49}" type="presOf" srcId="{326F2539-1157-4C3F-B491-403716589074}" destId="{4D0B0EE4-3AF3-41EC-8912-943AD0284168}" srcOrd="1" destOrd="0" presId="urn:microsoft.com/office/officeart/2005/8/layout/radial5"/>
    <dgm:cxn modelId="{E382B446-10B7-4D93-9991-12876F6D2BA1}" type="presOf" srcId="{7ED950A4-2809-4ECB-84B7-BC27E1371C71}" destId="{F69EAA3D-2D7B-4BC2-8AB5-BD4DCEB73303}" srcOrd="0" destOrd="0" presId="urn:microsoft.com/office/officeart/2005/8/layout/radial5"/>
    <dgm:cxn modelId="{4DD4D34F-4D57-4F85-AD48-B6B4671DC24D}" srcId="{94B0CFB9-5517-45D7-BFB9-95EBC681BF0F}" destId="{AB744D16-DD67-42F2-A8A9-BACEB8473F05}" srcOrd="0" destOrd="0" parTransId="{BC66BC6E-FED1-4094-BE63-D544F31078C9}" sibTransId="{B7DF3967-00CB-4A59-881D-5FDCFD954DA4}"/>
    <dgm:cxn modelId="{57E15F78-7DA5-416E-9611-4D8AA3B69293}" type="presOf" srcId="{94B0CFB9-5517-45D7-BFB9-95EBC681BF0F}" destId="{324ADBC0-9322-41A2-A5AB-42C61C4D83CB}" srcOrd="0" destOrd="0" presId="urn:microsoft.com/office/officeart/2005/8/layout/radial5"/>
    <dgm:cxn modelId="{90113586-54FC-4759-B150-DDF463046E62}" type="presOf" srcId="{27482EF7-BC63-4DBD-AFEE-F3A70F6D1898}" destId="{81141082-8A7E-43EE-AF0D-2B7BAF363040}" srcOrd="0" destOrd="0" presId="urn:microsoft.com/office/officeart/2005/8/layout/radial5"/>
    <dgm:cxn modelId="{4A953488-3824-4855-9615-799F3B840177}" type="presOf" srcId="{B88E7AFF-DBE4-43F7-88AF-E9A4C7F581AB}" destId="{1AC0CAAC-BA66-4DB4-A5D1-C9EF274892B2}" srcOrd="0" destOrd="0" presId="urn:microsoft.com/office/officeart/2005/8/layout/radial5"/>
    <dgm:cxn modelId="{10F85096-C07C-42FD-B3B2-52CFE9A334DA}" type="presOf" srcId="{BC66BC6E-FED1-4094-BE63-D544F31078C9}" destId="{ADB687D8-A46C-4DB4-9E6D-CD8362EF8C95}" srcOrd="0" destOrd="0" presId="urn:microsoft.com/office/officeart/2005/8/layout/radial5"/>
    <dgm:cxn modelId="{C1E052A5-106A-45B9-895B-02D22DD24A2C}" type="presOf" srcId="{09B3B7DD-B211-47AD-8758-1742D828E009}" destId="{6000E5FF-A1ED-45DA-A6B7-D35FD7223D52}" srcOrd="0" destOrd="0" presId="urn:microsoft.com/office/officeart/2005/8/layout/radial5"/>
    <dgm:cxn modelId="{B27D49B0-58DE-4F05-8D3A-67724B9128F0}" type="presOf" srcId="{3F14AA75-C7C8-4E09-8116-1515C984E133}" destId="{73C171EF-F2E1-408E-8B17-EB5152496E46}" srcOrd="0" destOrd="0" presId="urn:microsoft.com/office/officeart/2005/8/layout/radial5"/>
    <dgm:cxn modelId="{0D307EBD-C4D2-4727-9402-0F13C6297E80}" srcId="{94B0CFB9-5517-45D7-BFB9-95EBC681BF0F}" destId="{3F14AA75-C7C8-4E09-8116-1515C984E133}" srcOrd="2" destOrd="0" parTransId="{7ED950A4-2809-4ECB-84B7-BC27E1371C71}" sibTransId="{D641EAD7-38B2-4570-A438-0F7697D90A96}"/>
    <dgm:cxn modelId="{A77F40D6-0109-4E8E-88AA-8942CF162B97}" srcId="{94B0CFB9-5517-45D7-BFB9-95EBC681BF0F}" destId="{B88E7AFF-DBE4-43F7-88AF-E9A4C7F581AB}" srcOrd="3" destOrd="0" parTransId="{326F2539-1157-4C3F-B491-403716589074}" sibTransId="{598FFDD4-80F3-4AAE-A1C0-12BDBD2B2B80}"/>
    <dgm:cxn modelId="{3826F8E0-0F3A-40E9-A70D-5DC7DAB80B46}" srcId="{09B3B7DD-B211-47AD-8758-1742D828E009}" destId="{94B0CFB9-5517-45D7-BFB9-95EBC681BF0F}" srcOrd="0" destOrd="0" parTransId="{958D3EEE-34B2-411B-816D-FDA7F3A91FFB}" sibTransId="{284B682A-0DED-4886-A15D-4D23495EE88C}"/>
    <dgm:cxn modelId="{216D87E4-DC5A-456A-856D-726E83DAB319}" type="presOf" srcId="{BC66BC6E-FED1-4094-BE63-D544F31078C9}" destId="{6527A470-48A4-4D07-BC7C-6ADCD727E24F}" srcOrd="1" destOrd="0" presId="urn:microsoft.com/office/officeart/2005/8/layout/radial5"/>
    <dgm:cxn modelId="{89EC76EB-E77E-41CE-8346-F9C8B9AE351F}" type="presOf" srcId="{326F2539-1157-4C3F-B491-403716589074}" destId="{CD327614-463F-4C21-B6C7-0253D2BE16EF}" srcOrd="0" destOrd="0" presId="urn:microsoft.com/office/officeart/2005/8/layout/radial5"/>
    <dgm:cxn modelId="{637471EE-EFE9-4B2B-84BE-56ACF3738008}" type="presOf" srcId="{7ED950A4-2809-4ECB-84B7-BC27E1371C71}" destId="{CFF80C8E-88F5-40BC-8DD7-D2A842914EA5}" srcOrd="1" destOrd="0" presId="urn:microsoft.com/office/officeart/2005/8/layout/radial5"/>
    <dgm:cxn modelId="{4DD97D34-99E2-433C-842C-A653A793CE1A}" type="presParOf" srcId="{6000E5FF-A1ED-45DA-A6B7-D35FD7223D52}" destId="{324ADBC0-9322-41A2-A5AB-42C61C4D83CB}" srcOrd="0" destOrd="0" presId="urn:microsoft.com/office/officeart/2005/8/layout/radial5"/>
    <dgm:cxn modelId="{D145469C-BEFC-4534-A912-247B0CA819F3}" type="presParOf" srcId="{6000E5FF-A1ED-45DA-A6B7-D35FD7223D52}" destId="{ADB687D8-A46C-4DB4-9E6D-CD8362EF8C95}" srcOrd="1" destOrd="0" presId="urn:microsoft.com/office/officeart/2005/8/layout/radial5"/>
    <dgm:cxn modelId="{05F17299-11E6-42CA-9426-344B5C15A008}" type="presParOf" srcId="{ADB687D8-A46C-4DB4-9E6D-CD8362EF8C95}" destId="{6527A470-48A4-4D07-BC7C-6ADCD727E24F}" srcOrd="0" destOrd="0" presId="urn:microsoft.com/office/officeart/2005/8/layout/radial5"/>
    <dgm:cxn modelId="{C0C9359F-1746-4459-B374-0DF98D3F05CA}" type="presParOf" srcId="{6000E5FF-A1ED-45DA-A6B7-D35FD7223D52}" destId="{80EDD92F-E727-479C-A16A-E8D96DBA4966}" srcOrd="2" destOrd="0" presId="urn:microsoft.com/office/officeart/2005/8/layout/radial5"/>
    <dgm:cxn modelId="{FB5CC4CF-443F-4399-9878-6BA45B0597E0}" type="presParOf" srcId="{6000E5FF-A1ED-45DA-A6B7-D35FD7223D52}" destId="{81141082-8A7E-43EE-AF0D-2B7BAF363040}" srcOrd="3" destOrd="0" presId="urn:microsoft.com/office/officeart/2005/8/layout/radial5"/>
    <dgm:cxn modelId="{EB5B82D0-3585-4839-B84D-D780912A7A9C}" type="presParOf" srcId="{81141082-8A7E-43EE-AF0D-2B7BAF363040}" destId="{32D7C04C-D337-45D2-8D93-E3D99D3A9963}" srcOrd="0" destOrd="0" presId="urn:microsoft.com/office/officeart/2005/8/layout/radial5"/>
    <dgm:cxn modelId="{95619917-A0AA-4F02-853D-980AEB061132}" type="presParOf" srcId="{6000E5FF-A1ED-45DA-A6B7-D35FD7223D52}" destId="{8E279CD8-8415-412B-B5FE-EDBB74FB6682}" srcOrd="4" destOrd="0" presId="urn:microsoft.com/office/officeart/2005/8/layout/radial5"/>
    <dgm:cxn modelId="{3684C4BA-81EF-412E-9FDD-5BF5B0D701DD}" type="presParOf" srcId="{6000E5FF-A1ED-45DA-A6B7-D35FD7223D52}" destId="{F69EAA3D-2D7B-4BC2-8AB5-BD4DCEB73303}" srcOrd="5" destOrd="0" presId="urn:microsoft.com/office/officeart/2005/8/layout/radial5"/>
    <dgm:cxn modelId="{5321635F-CC31-41BC-BD25-26C159AD3C50}" type="presParOf" srcId="{F69EAA3D-2D7B-4BC2-8AB5-BD4DCEB73303}" destId="{CFF80C8E-88F5-40BC-8DD7-D2A842914EA5}" srcOrd="0" destOrd="0" presId="urn:microsoft.com/office/officeart/2005/8/layout/radial5"/>
    <dgm:cxn modelId="{18F0DCC0-5D86-46DE-96EB-338A607F8DCA}" type="presParOf" srcId="{6000E5FF-A1ED-45DA-A6B7-D35FD7223D52}" destId="{73C171EF-F2E1-408E-8B17-EB5152496E46}" srcOrd="6" destOrd="0" presId="urn:microsoft.com/office/officeart/2005/8/layout/radial5"/>
    <dgm:cxn modelId="{08B31F6C-F4A2-4CE1-93E7-E71E11BD305E}" type="presParOf" srcId="{6000E5FF-A1ED-45DA-A6B7-D35FD7223D52}" destId="{CD327614-463F-4C21-B6C7-0253D2BE16EF}" srcOrd="7" destOrd="0" presId="urn:microsoft.com/office/officeart/2005/8/layout/radial5"/>
    <dgm:cxn modelId="{6FE2DB84-EEF4-4434-AF34-DC556B92B32C}" type="presParOf" srcId="{CD327614-463F-4C21-B6C7-0253D2BE16EF}" destId="{4D0B0EE4-3AF3-41EC-8912-943AD0284168}" srcOrd="0" destOrd="0" presId="urn:microsoft.com/office/officeart/2005/8/layout/radial5"/>
    <dgm:cxn modelId="{5D64B7D4-67D2-4835-BE5A-4E196510AC56}" type="presParOf" srcId="{6000E5FF-A1ED-45DA-A6B7-D35FD7223D52}" destId="{1AC0CAAC-BA66-4DB4-A5D1-C9EF274892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B949BF-274A-4C40-8C37-1F17CF97433B}"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de-DE"/>
        </a:p>
      </dgm:t>
    </dgm:pt>
    <dgm:pt modelId="{329C948C-CF85-4D8D-AEA3-846D2B08AE29}">
      <dgm:prSet phldrT="[Text]">
        <dgm:style>
          <a:lnRef idx="3">
            <a:schemeClr val="lt1"/>
          </a:lnRef>
          <a:fillRef idx="1">
            <a:schemeClr val="accent4"/>
          </a:fillRef>
          <a:effectRef idx="1">
            <a:schemeClr val="accent4"/>
          </a:effectRef>
          <a:fontRef idx="minor">
            <a:schemeClr val="lt1"/>
          </a:fontRef>
        </dgm:style>
      </dgm:prSet>
      <dgm:spPr/>
      <dgm:t>
        <a:bodyPr/>
        <a:lstStyle/>
        <a:p>
          <a:r>
            <a:rPr lang="de-DE" dirty="0" err="1"/>
            <a:t>Red</a:t>
          </a:r>
          <a:endParaRPr lang="de-DE" dirty="0"/>
        </a:p>
      </dgm:t>
    </dgm:pt>
    <dgm:pt modelId="{269A4EC9-DB1E-4C26-AC2B-58D218196424}" type="parTrans" cxnId="{2B2FE457-1761-431A-8BB3-820551AAD89E}">
      <dgm:prSet/>
      <dgm:spPr/>
      <dgm:t>
        <a:bodyPr/>
        <a:lstStyle/>
        <a:p>
          <a:endParaRPr lang="de-DE"/>
        </a:p>
      </dgm:t>
    </dgm:pt>
    <dgm:pt modelId="{0E2D93C3-8818-40D1-84BE-40371ABE189C}" type="sibTrans" cxnId="{2B2FE457-1761-431A-8BB3-820551AAD89E}">
      <dgm:prSet/>
      <dgm:spPr/>
      <dgm:t>
        <a:bodyPr/>
        <a:lstStyle/>
        <a:p>
          <a:endParaRPr lang="de-DE"/>
        </a:p>
      </dgm:t>
    </dgm:pt>
    <dgm:pt modelId="{F5A121FD-48B1-4E0C-A4F9-8AB8CB3C26FF}">
      <dgm:prSet phldrT="[Text]">
        <dgm:style>
          <a:lnRef idx="3">
            <a:schemeClr val="lt1"/>
          </a:lnRef>
          <a:fillRef idx="1">
            <a:schemeClr val="accent6"/>
          </a:fillRef>
          <a:effectRef idx="1">
            <a:schemeClr val="accent6"/>
          </a:effectRef>
          <a:fontRef idx="minor">
            <a:schemeClr val="lt1"/>
          </a:fontRef>
        </dgm:style>
      </dgm:prSet>
      <dgm:spPr/>
      <dgm:t>
        <a:bodyPr/>
        <a:lstStyle/>
        <a:p>
          <a:r>
            <a:rPr lang="de-DE" dirty="0"/>
            <a:t>Green</a:t>
          </a:r>
        </a:p>
      </dgm:t>
    </dgm:pt>
    <dgm:pt modelId="{9A481628-93FA-4D62-98E9-2126881B1C9E}" type="parTrans" cxnId="{76B98F88-3F2F-4E6C-9A7D-EEF59F76058E}">
      <dgm:prSet/>
      <dgm:spPr/>
      <dgm:t>
        <a:bodyPr/>
        <a:lstStyle/>
        <a:p>
          <a:endParaRPr lang="de-DE"/>
        </a:p>
      </dgm:t>
    </dgm:pt>
    <dgm:pt modelId="{DE11DF83-F11B-477C-8671-6ED7AE9FE47F}" type="sibTrans" cxnId="{76B98F88-3F2F-4E6C-9A7D-EEF59F76058E}">
      <dgm:prSet/>
      <dgm:spPr/>
      <dgm:t>
        <a:bodyPr/>
        <a:lstStyle/>
        <a:p>
          <a:endParaRPr lang="de-DE"/>
        </a:p>
      </dgm:t>
    </dgm:pt>
    <dgm:pt modelId="{52E665CF-7B20-4244-B733-1A415B9FBA06}">
      <dgm:prSet phldrT="[Text]">
        <dgm:style>
          <a:lnRef idx="3">
            <a:schemeClr val="lt1"/>
          </a:lnRef>
          <a:fillRef idx="1">
            <a:schemeClr val="accent3"/>
          </a:fillRef>
          <a:effectRef idx="1">
            <a:schemeClr val="accent3"/>
          </a:effectRef>
          <a:fontRef idx="minor">
            <a:schemeClr val="lt1"/>
          </a:fontRef>
        </dgm:style>
      </dgm:prSet>
      <dgm:spPr/>
      <dgm:t>
        <a:bodyPr/>
        <a:lstStyle/>
        <a:p>
          <a:r>
            <a:rPr lang="de-DE" dirty="0" err="1"/>
            <a:t>Refactor</a:t>
          </a:r>
          <a:endParaRPr lang="de-DE" dirty="0"/>
        </a:p>
      </dgm:t>
    </dgm:pt>
    <dgm:pt modelId="{B54508BA-CEC1-475F-B94C-7A76C9D96F01}" type="parTrans" cxnId="{A42420A6-F123-4B43-B8C4-46F5742E938E}">
      <dgm:prSet/>
      <dgm:spPr/>
      <dgm:t>
        <a:bodyPr/>
        <a:lstStyle/>
        <a:p>
          <a:endParaRPr lang="de-DE"/>
        </a:p>
      </dgm:t>
    </dgm:pt>
    <dgm:pt modelId="{49575E6A-4E16-419B-B81A-CB4B7875D2DE}" type="sibTrans" cxnId="{A42420A6-F123-4B43-B8C4-46F5742E938E}">
      <dgm:prSet/>
      <dgm:spPr/>
      <dgm:t>
        <a:bodyPr/>
        <a:lstStyle/>
        <a:p>
          <a:endParaRPr lang="de-DE"/>
        </a:p>
      </dgm:t>
    </dgm:pt>
    <dgm:pt modelId="{57B169A4-4FDC-4DFF-B5CE-DB6FD325BBB9}">
      <dgm:prSet phldrT="[Text]"/>
      <dgm:spPr/>
      <dgm:t>
        <a:bodyPr/>
        <a:lstStyle/>
        <a:p>
          <a:r>
            <a:rPr lang="de-DE" dirty="0"/>
            <a:t>Commit</a:t>
          </a:r>
        </a:p>
      </dgm:t>
    </dgm:pt>
    <dgm:pt modelId="{59946871-F77C-4204-8707-F7A70B4B79E8}" type="parTrans" cxnId="{E43FC7A8-84FA-4D7F-A7C3-C7E61CE7E8BC}">
      <dgm:prSet/>
      <dgm:spPr/>
      <dgm:t>
        <a:bodyPr/>
        <a:lstStyle/>
        <a:p>
          <a:endParaRPr lang="de-DE"/>
        </a:p>
      </dgm:t>
    </dgm:pt>
    <dgm:pt modelId="{C9C0D1EC-ED10-4F44-8DBB-1750ABE6BD67}" type="sibTrans" cxnId="{E43FC7A8-84FA-4D7F-A7C3-C7E61CE7E8BC}">
      <dgm:prSet/>
      <dgm:spPr/>
      <dgm:t>
        <a:bodyPr/>
        <a:lstStyle/>
        <a:p>
          <a:endParaRPr lang="de-DE"/>
        </a:p>
      </dgm:t>
    </dgm:pt>
    <dgm:pt modelId="{DDB26DB1-5AAE-4F75-B608-3284936363F5}" type="pres">
      <dgm:prSet presAssocID="{CAB949BF-274A-4C40-8C37-1F17CF97433B}" presName="Name0" presStyleCnt="0">
        <dgm:presLayoutVars>
          <dgm:dir/>
          <dgm:resizeHandles val="exact"/>
        </dgm:presLayoutVars>
      </dgm:prSet>
      <dgm:spPr/>
    </dgm:pt>
    <dgm:pt modelId="{1A91F0F8-87C7-4E09-97B7-732F0416AF22}" type="pres">
      <dgm:prSet presAssocID="{CAB949BF-274A-4C40-8C37-1F17CF97433B}" presName="cycle" presStyleCnt="0"/>
      <dgm:spPr/>
    </dgm:pt>
    <dgm:pt modelId="{1B3E563A-6363-459F-8965-6F45651444A8}" type="pres">
      <dgm:prSet presAssocID="{329C948C-CF85-4D8D-AEA3-846D2B08AE29}" presName="nodeFirstNode" presStyleLbl="node1" presStyleIdx="0" presStyleCnt="4">
        <dgm:presLayoutVars>
          <dgm:bulletEnabled val="1"/>
        </dgm:presLayoutVars>
      </dgm:prSet>
      <dgm:spPr/>
    </dgm:pt>
    <dgm:pt modelId="{476AEE36-36C7-4074-977E-22D078343449}" type="pres">
      <dgm:prSet presAssocID="{0E2D93C3-8818-40D1-84BE-40371ABE189C}" presName="sibTransFirstNode" presStyleLbl="bgShp" presStyleIdx="0" presStyleCnt="1"/>
      <dgm:spPr/>
    </dgm:pt>
    <dgm:pt modelId="{1F7CABDC-9BD4-4852-92B6-DFE6534E4EB9}" type="pres">
      <dgm:prSet presAssocID="{F5A121FD-48B1-4E0C-A4F9-8AB8CB3C26FF}" presName="nodeFollowingNodes" presStyleLbl="node1" presStyleIdx="1" presStyleCnt="4">
        <dgm:presLayoutVars>
          <dgm:bulletEnabled val="1"/>
        </dgm:presLayoutVars>
      </dgm:prSet>
      <dgm:spPr/>
    </dgm:pt>
    <dgm:pt modelId="{9FCD74D5-4824-45E0-8B0E-686ABA9F4B3E}" type="pres">
      <dgm:prSet presAssocID="{52E665CF-7B20-4244-B733-1A415B9FBA06}" presName="nodeFollowingNodes" presStyleLbl="node1" presStyleIdx="2" presStyleCnt="4">
        <dgm:presLayoutVars>
          <dgm:bulletEnabled val="1"/>
        </dgm:presLayoutVars>
      </dgm:prSet>
      <dgm:spPr/>
    </dgm:pt>
    <dgm:pt modelId="{006C0C11-5F7F-4CC9-AA9C-56CBB552D474}" type="pres">
      <dgm:prSet presAssocID="{57B169A4-4FDC-4DFF-B5CE-DB6FD325BBB9}" presName="nodeFollowingNodes" presStyleLbl="node1" presStyleIdx="3" presStyleCnt="4">
        <dgm:presLayoutVars>
          <dgm:bulletEnabled val="1"/>
        </dgm:presLayoutVars>
      </dgm:prSet>
      <dgm:spPr/>
    </dgm:pt>
  </dgm:ptLst>
  <dgm:cxnLst>
    <dgm:cxn modelId="{DED1C012-949C-4747-B23F-8D578F816EE4}" type="presOf" srcId="{57B169A4-4FDC-4DFF-B5CE-DB6FD325BBB9}" destId="{006C0C11-5F7F-4CC9-AA9C-56CBB552D474}" srcOrd="0" destOrd="0" presId="urn:microsoft.com/office/officeart/2005/8/layout/cycle3"/>
    <dgm:cxn modelId="{E23E9618-BB46-45BF-9BC6-06B761549B35}" type="presOf" srcId="{CAB949BF-274A-4C40-8C37-1F17CF97433B}" destId="{DDB26DB1-5AAE-4F75-B608-3284936363F5}" srcOrd="0" destOrd="0" presId="urn:microsoft.com/office/officeart/2005/8/layout/cycle3"/>
    <dgm:cxn modelId="{98B86E70-6D6A-489A-B368-2184909B0381}" type="presOf" srcId="{F5A121FD-48B1-4E0C-A4F9-8AB8CB3C26FF}" destId="{1F7CABDC-9BD4-4852-92B6-DFE6534E4EB9}" srcOrd="0" destOrd="0" presId="urn:microsoft.com/office/officeart/2005/8/layout/cycle3"/>
    <dgm:cxn modelId="{2B2FE457-1761-431A-8BB3-820551AAD89E}" srcId="{CAB949BF-274A-4C40-8C37-1F17CF97433B}" destId="{329C948C-CF85-4D8D-AEA3-846D2B08AE29}" srcOrd="0" destOrd="0" parTransId="{269A4EC9-DB1E-4C26-AC2B-58D218196424}" sibTransId="{0E2D93C3-8818-40D1-84BE-40371ABE189C}"/>
    <dgm:cxn modelId="{EECD657D-4540-4F5A-99EA-73C539C85241}" type="presOf" srcId="{329C948C-CF85-4D8D-AEA3-846D2B08AE29}" destId="{1B3E563A-6363-459F-8965-6F45651444A8}" srcOrd="0" destOrd="0" presId="urn:microsoft.com/office/officeart/2005/8/layout/cycle3"/>
    <dgm:cxn modelId="{76B98F88-3F2F-4E6C-9A7D-EEF59F76058E}" srcId="{CAB949BF-274A-4C40-8C37-1F17CF97433B}" destId="{F5A121FD-48B1-4E0C-A4F9-8AB8CB3C26FF}" srcOrd="1" destOrd="0" parTransId="{9A481628-93FA-4D62-98E9-2126881B1C9E}" sibTransId="{DE11DF83-F11B-477C-8671-6ED7AE9FE47F}"/>
    <dgm:cxn modelId="{5C11C7A3-B7D8-4505-89E9-1530ABF16159}" type="presOf" srcId="{0E2D93C3-8818-40D1-84BE-40371ABE189C}" destId="{476AEE36-36C7-4074-977E-22D078343449}" srcOrd="0" destOrd="0" presId="urn:microsoft.com/office/officeart/2005/8/layout/cycle3"/>
    <dgm:cxn modelId="{A42420A6-F123-4B43-B8C4-46F5742E938E}" srcId="{CAB949BF-274A-4C40-8C37-1F17CF97433B}" destId="{52E665CF-7B20-4244-B733-1A415B9FBA06}" srcOrd="2" destOrd="0" parTransId="{B54508BA-CEC1-475F-B94C-7A76C9D96F01}" sibTransId="{49575E6A-4E16-419B-B81A-CB4B7875D2DE}"/>
    <dgm:cxn modelId="{E43FC7A8-84FA-4D7F-A7C3-C7E61CE7E8BC}" srcId="{CAB949BF-274A-4C40-8C37-1F17CF97433B}" destId="{57B169A4-4FDC-4DFF-B5CE-DB6FD325BBB9}" srcOrd="3" destOrd="0" parTransId="{59946871-F77C-4204-8707-F7A70B4B79E8}" sibTransId="{C9C0D1EC-ED10-4F44-8DBB-1750ABE6BD67}"/>
    <dgm:cxn modelId="{CB4B74C4-235A-4E81-B115-155CF6302DCC}" type="presOf" srcId="{52E665CF-7B20-4244-B733-1A415B9FBA06}" destId="{9FCD74D5-4824-45E0-8B0E-686ABA9F4B3E}" srcOrd="0" destOrd="0" presId="urn:microsoft.com/office/officeart/2005/8/layout/cycle3"/>
    <dgm:cxn modelId="{0675E50D-CE2C-4869-8D4B-C65524579459}" type="presParOf" srcId="{DDB26DB1-5AAE-4F75-B608-3284936363F5}" destId="{1A91F0F8-87C7-4E09-97B7-732F0416AF22}" srcOrd="0" destOrd="0" presId="urn:microsoft.com/office/officeart/2005/8/layout/cycle3"/>
    <dgm:cxn modelId="{CDEF161D-9CDA-407C-9C49-6AC83D3991C1}" type="presParOf" srcId="{1A91F0F8-87C7-4E09-97B7-732F0416AF22}" destId="{1B3E563A-6363-459F-8965-6F45651444A8}" srcOrd="0" destOrd="0" presId="urn:microsoft.com/office/officeart/2005/8/layout/cycle3"/>
    <dgm:cxn modelId="{C20632FF-5798-4A71-BC2A-6F22658B3AA6}" type="presParOf" srcId="{1A91F0F8-87C7-4E09-97B7-732F0416AF22}" destId="{476AEE36-36C7-4074-977E-22D078343449}" srcOrd="1" destOrd="0" presId="urn:microsoft.com/office/officeart/2005/8/layout/cycle3"/>
    <dgm:cxn modelId="{6FB3CF5B-7FE5-4234-A1CD-C93C28580D52}" type="presParOf" srcId="{1A91F0F8-87C7-4E09-97B7-732F0416AF22}" destId="{1F7CABDC-9BD4-4852-92B6-DFE6534E4EB9}" srcOrd="2" destOrd="0" presId="urn:microsoft.com/office/officeart/2005/8/layout/cycle3"/>
    <dgm:cxn modelId="{58B26CAE-E0A1-40E7-A504-6EC403C84199}" type="presParOf" srcId="{1A91F0F8-87C7-4E09-97B7-732F0416AF22}" destId="{9FCD74D5-4824-45E0-8B0E-686ABA9F4B3E}" srcOrd="3" destOrd="0" presId="urn:microsoft.com/office/officeart/2005/8/layout/cycle3"/>
    <dgm:cxn modelId="{EEBE2D04-7B98-468B-A779-E255D2F179BB}" type="presParOf" srcId="{1A91F0F8-87C7-4E09-97B7-732F0416AF22}" destId="{006C0C11-5F7F-4CC9-AA9C-56CBB552D474}"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03700-DB5E-4C3D-BBAE-34331ADD2F57}">
      <dsp:nvSpPr>
        <dsp:cNvPr id="0" name=""/>
        <dsp:cNvSpPr/>
      </dsp:nvSpPr>
      <dsp:spPr>
        <a:xfrm>
          <a:off x="1370" y="911785"/>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de-DE" sz="2500" kern="1200" dirty="0"/>
            <a:t>File Locks</a:t>
          </a:r>
        </a:p>
      </dsp:txBody>
      <dsp:txXfrm>
        <a:off x="548715" y="911785"/>
        <a:ext cx="1642035" cy="1094690"/>
      </dsp:txXfrm>
    </dsp:sp>
    <dsp:sp modelId="{85F24297-57F6-4975-90C6-DE98D664AC32}">
      <dsp:nvSpPr>
        <dsp:cNvPr id="0" name=""/>
        <dsp:cNvSpPr/>
      </dsp:nvSpPr>
      <dsp:spPr>
        <a:xfrm>
          <a:off x="2382322" y="1004834"/>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SCCS</a:t>
          </a:r>
          <a:br>
            <a:rPr lang="de-DE" sz="1400" kern="1200" dirty="0"/>
          </a:br>
          <a:r>
            <a:rPr lang="de-DE" sz="1400" kern="1200" dirty="0"/>
            <a:t>1972</a:t>
          </a:r>
        </a:p>
      </dsp:txBody>
      <dsp:txXfrm>
        <a:off x="2836619" y="1004834"/>
        <a:ext cx="1362889" cy="908593"/>
      </dsp:txXfrm>
    </dsp:sp>
    <dsp:sp modelId="{50E662F8-859F-4159-9B1F-9B6E5C510EB8}">
      <dsp:nvSpPr>
        <dsp:cNvPr id="0" name=""/>
        <dsp:cNvSpPr/>
      </dsp:nvSpPr>
      <dsp:spPr>
        <a:xfrm>
          <a:off x="4335797" y="1004834"/>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RCS</a:t>
          </a:r>
          <a:br>
            <a:rPr lang="de-DE" sz="1400" kern="1200" dirty="0"/>
          </a:br>
          <a:r>
            <a:rPr lang="de-DE" sz="1400" kern="1200" dirty="0"/>
            <a:t>1985</a:t>
          </a:r>
        </a:p>
      </dsp:txBody>
      <dsp:txXfrm>
        <a:off x="4790094" y="1004834"/>
        <a:ext cx="1362889" cy="908593"/>
      </dsp:txXfrm>
    </dsp:sp>
    <dsp:sp modelId="{0B4211E8-28DC-46DA-93F5-B6A353F9C426}">
      <dsp:nvSpPr>
        <dsp:cNvPr id="0" name=""/>
        <dsp:cNvSpPr/>
      </dsp:nvSpPr>
      <dsp:spPr>
        <a:xfrm>
          <a:off x="1370" y="2159732"/>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noProof="0" dirty="0"/>
            <a:t>Centralized</a:t>
          </a:r>
        </a:p>
      </dsp:txBody>
      <dsp:txXfrm>
        <a:off x="548715" y="2159732"/>
        <a:ext cx="1642035" cy="1094690"/>
      </dsp:txXfrm>
    </dsp:sp>
    <dsp:sp modelId="{BF0F8FD7-26F0-4232-9B2B-0A7CC8BB0398}">
      <dsp:nvSpPr>
        <dsp:cNvPr id="0" name=""/>
        <dsp:cNvSpPr/>
      </dsp:nvSpPr>
      <dsp:spPr>
        <a:xfrm>
          <a:off x="2382322"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CVS</a:t>
          </a:r>
          <a:br>
            <a:rPr lang="de-DE" sz="1400" kern="1200" dirty="0"/>
          </a:br>
          <a:r>
            <a:rPr lang="de-DE" sz="1400" kern="1200" dirty="0" err="1"/>
            <a:t>ClearCase</a:t>
          </a:r>
          <a:br>
            <a:rPr lang="de-DE" sz="1400" kern="1200" dirty="0"/>
          </a:br>
          <a:r>
            <a:rPr lang="de-DE" sz="1400" kern="1200" dirty="0"/>
            <a:t>1990</a:t>
          </a:r>
        </a:p>
      </dsp:txBody>
      <dsp:txXfrm>
        <a:off x="2836619" y="2252781"/>
        <a:ext cx="1362889" cy="908593"/>
      </dsp:txXfrm>
    </dsp:sp>
    <dsp:sp modelId="{661120F8-7F2E-4395-98D6-10CF47B77B80}">
      <dsp:nvSpPr>
        <dsp:cNvPr id="0" name=""/>
        <dsp:cNvSpPr/>
      </dsp:nvSpPr>
      <dsp:spPr>
        <a:xfrm>
          <a:off x="4335797"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Perforce</a:t>
          </a:r>
          <a:br>
            <a:rPr lang="de-DE" sz="1400" kern="1200" dirty="0"/>
          </a:br>
          <a:r>
            <a:rPr lang="de-DE" sz="1400" kern="1200" dirty="0"/>
            <a:t>SourceSafe</a:t>
          </a:r>
          <a:br>
            <a:rPr lang="de-DE" sz="1400" kern="1200" dirty="0"/>
          </a:br>
          <a:r>
            <a:rPr lang="de-DE" sz="1400" kern="1200" dirty="0"/>
            <a:t>1995</a:t>
          </a:r>
        </a:p>
      </dsp:txBody>
      <dsp:txXfrm>
        <a:off x="4790094" y="2252781"/>
        <a:ext cx="1362889" cy="908593"/>
      </dsp:txXfrm>
    </dsp:sp>
    <dsp:sp modelId="{FABB70E0-EFE7-4B1B-B64D-705CE59AC866}">
      <dsp:nvSpPr>
        <dsp:cNvPr id="0" name=""/>
        <dsp:cNvSpPr/>
      </dsp:nvSpPr>
      <dsp:spPr>
        <a:xfrm>
          <a:off x="6289272"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Subversion</a:t>
          </a:r>
          <a:br>
            <a:rPr lang="de-DE" sz="1400" kern="1200" dirty="0"/>
          </a:br>
          <a:r>
            <a:rPr lang="de-DE" sz="1400" kern="1200" dirty="0"/>
            <a:t>2000</a:t>
          </a:r>
        </a:p>
      </dsp:txBody>
      <dsp:txXfrm>
        <a:off x="6743569" y="2252781"/>
        <a:ext cx="1362889" cy="908593"/>
      </dsp:txXfrm>
    </dsp:sp>
    <dsp:sp modelId="{6D8EF9E9-E7B0-4B82-B654-27F13B00A4DC}">
      <dsp:nvSpPr>
        <dsp:cNvPr id="0" name=""/>
        <dsp:cNvSpPr/>
      </dsp:nvSpPr>
      <dsp:spPr>
        <a:xfrm>
          <a:off x="8242747"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TFVC</a:t>
          </a:r>
          <a:br>
            <a:rPr lang="de-DE" sz="1400" kern="1200" dirty="0"/>
          </a:br>
          <a:r>
            <a:rPr lang="de-DE" sz="1400" kern="1200" dirty="0"/>
            <a:t>2006</a:t>
          </a:r>
        </a:p>
      </dsp:txBody>
      <dsp:txXfrm>
        <a:off x="8697044" y="2252781"/>
        <a:ext cx="1362889" cy="908593"/>
      </dsp:txXfrm>
    </dsp:sp>
    <dsp:sp modelId="{432F93DD-1821-4FBB-9CFF-092D344C42F2}">
      <dsp:nvSpPr>
        <dsp:cNvPr id="0" name=""/>
        <dsp:cNvSpPr/>
      </dsp:nvSpPr>
      <dsp:spPr>
        <a:xfrm>
          <a:off x="1370" y="3407679"/>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de-DE" sz="2500" kern="1200" dirty="0"/>
            <a:t>Distributed</a:t>
          </a:r>
        </a:p>
      </dsp:txBody>
      <dsp:txXfrm>
        <a:off x="548715" y="3407679"/>
        <a:ext cx="1642035" cy="1094690"/>
      </dsp:txXfrm>
    </dsp:sp>
    <dsp:sp modelId="{A556972D-74AB-4890-8574-6052288AF1E2}">
      <dsp:nvSpPr>
        <dsp:cNvPr id="0" name=""/>
        <dsp:cNvSpPr/>
      </dsp:nvSpPr>
      <dsp:spPr>
        <a:xfrm>
          <a:off x="2382322"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Code Co-</a:t>
          </a:r>
          <a:r>
            <a:rPr lang="de-DE" sz="1400" kern="1200" dirty="0" err="1"/>
            <a:t>op</a:t>
          </a:r>
          <a:br>
            <a:rPr lang="de-DE" sz="1400" kern="1200" dirty="0"/>
          </a:br>
          <a:r>
            <a:rPr lang="de-DE" sz="1400" kern="1200" dirty="0"/>
            <a:t>1997</a:t>
          </a:r>
        </a:p>
      </dsp:txBody>
      <dsp:txXfrm>
        <a:off x="2836619" y="3500728"/>
        <a:ext cx="1362889" cy="908593"/>
      </dsp:txXfrm>
    </dsp:sp>
    <dsp:sp modelId="{F68A523D-39E5-4D7B-8B48-75C52865153C}">
      <dsp:nvSpPr>
        <dsp:cNvPr id="0" name=""/>
        <dsp:cNvSpPr/>
      </dsp:nvSpPr>
      <dsp:spPr>
        <a:xfrm>
          <a:off x="4335797"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BitKeeper</a:t>
          </a:r>
          <a:br>
            <a:rPr lang="de-DE" sz="1400" kern="1200" dirty="0"/>
          </a:br>
          <a:r>
            <a:rPr lang="de-DE" sz="1400" kern="1200" dirty="0"/>
            <a:t>2000</a:t>
          </a:r>
        </a:p>
      </dsp:txBody>
      <dsp:txXfrm>
        <a:off x="4790094" y="3500728"/>
        <a:ext cx="1362889" cy="908593"/>
      </dsp:txXfrm>
    </dsp:sp>
    <dsp:sp modelId="{D29F593A-1A15-443B-8020-EEE3B52A630C}">
      <dsp:nvSpPr>
        <dsp:cNvPr id="0" name=""/>
        <dsp:cNvSpPr/>
      </dsp:nvSpPr>
      <dsp:spPr>
        <a:xfrm>
          <a:off x="6289272"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Git</a:t>
          </a:r>
          <a:br>
            <a:rPr lang="de-DE" sz="1400" kern="1200" dirty="0"/>
          </a:br>
          <a:r>
            <a:rPr lang="de-DE" sz="1400" kern="1200" dirty="0" err="1"/>
            <a:t>Mecurial</a:t>
          </a:r>
          <a:br>
            <a:rPr lang="de-DE" sz="1400" kern="1200" dirty="0"/>
          </a:br>
          <a:r>
            <a:rPr lang="de-DE" sz="1400" kern="1200" dirty="0"/>
            <a:t>Bazaar</a:t>
          </a:r>
          <a:br>
            <a:rPr lang="de-DE" sz="1400" kern="1200" dirty="0"/>
          </a:br>
          <a:r>
            <a:rPr lang="de-DE" sz="1400" kern="1200" dirty="0"/>
            <a:t>2005</a:t>
          </a:r>
        </a:p>
      </dsp:txBody>
      <dsp:txXfrm>
        <a:off x="6743569" y="3500728"/>
        <a:ext cx="1362889" cy="90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ADBC0-9322-41A2-A5AB-42C61C4D83CB}">
      <dsp:nvSpPr>
        <dsp:cNvPr id="0" name=""/>
        <dsp:cNvSpPr/>
      </dsp:nvSpPr>
      <dsp:spPr>
        <a:xfrm>
          <a:off x="1941834"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de-DE" sz="3100" kern="1200" dirty="0"/>
            <a:t>Core</a:t>
          </a:r>
        </a:p>
      </dsp:txBody>
      <dsp:txXfrm>
        <a:off x="2131911" y="2008086"/>
        <a:ext cx="917776" cy="917776"/>
      </dsp:txXfrm>
    </dsp:sp>
    <dsp:sp modelId="{ADB687D8-A46C-4DB4-9E6D-CD8362EF8C95}">
      <dsp:nvSpPr>
        <dsp:cNvPr id="0" name=""/>
        <dsp:cNvSpPr/>
      </dsp:nvSpPr>
      <dsp:spPr>
        <a:xfrm rot="5400000" flipV="1">
          <a:off x="2453680" y="1346407"/>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rot="10800000">
        <a:off x="2494816" y="1393531"/>
        <a:ext cx="191967" cy="264778"/>
      </dsp:txXfrm>
    </dsp:sp>
    <dsp:sp modelId="{80EDD92F-E727-479C-A16A-E8D96DBA4966}">
      <dsp:nvSpPr>
        <dsp:cNvPr id="0" name=""/>
        <dsp:cNvSpPr/>
      </dsp:nvSpPr>
      <dsp:spPr>
        <a:xfrm>
          <a:off x="1941834" y="2648"/>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User Interface</a:t>
          </a:r>
        </a:p>
      </dsp:txBody>
      <dsp:txXfrm>
        <a:off x="2131911" y="192725"/>
        <a:ext cx="917776" cy="917776"/>
      </dsp:txXfrm>
    </dsp:sp>
    <dsp:sp modelId="{81141082-8A7E-43EE-AF0D-2B7BAF363040}">
      <dsp:nvSpPr>
        <dsp:cNvPr id="0" name=""/>
        <dsp:cNvSpPr/>
      </dsp:nvSpPr>
      <dsp:spPr>
        <a:xfrm flipH="1">
          <a:off x="3353599" y="224632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3435870" y="2334585"/>
        <a:ext cx="191967" cy="264778"/>
      </dsp:txXfrm>
    </dsp:sp>
    <dsp:sp modelId="{8E279CD8-8415-412B-B5FE-EDBB74FB6682}">
      <dsp:nvSpPr>
        <dsp:cNvPr id="0" name=""/>
        <dsp:cNvSpPr/>
      </dsp:nvSpPr>
      <dsp:spPr>
        <a:xfrm>
          <a:off x="3757196"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Web API</a:t>
          </a:r>
        </a:p>
      </dsp:txBody>
      <dsp:txXfrm>
        <a:off x="3947273" y="2008086"/>
        <a:ext cx="917776" cy="917776"/>
      </dsp:txXfrm>
    </dsp:sp>
    <dsp:sp modelId="{F69EAA3D-2D7B-4BC2-8AB5-BD4DCEB73303}">
      <dsp:nvSpPr>
        <dsp:cNvPr id="0" name=""/>
        <dsp:cNvSpPr/>
      </dsp:nvSpPr>
      <dsp:spPr>
        <a:xfrm rot="16200000" flipV="1">
          <a:off x="2453680" y="314624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dirty="0"/>
        </a:p>
      </dsp:txBody>
      <dsp:txXfrm rot="-10800000">
        <a:off x="2494816" y="3275641"/>
        <a:ext cx="191967" cy="264778"/>
      </dsp:txXfrm>
    </dsp:sp>
    <dsp:sp modelId="{73C171EF-F2E1-408E-8B17-EB5152496E46}">
      <dsp:nvSpPr>
        <dsp:cNvPr id="0" name=""/>
        <dsp:cNvSpPr/>
      </dsp:nvSpPr>
      <dsp:spPr>
        <a:xfrm>
          <a:off x="1941834" y="3633371"/>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Data Access</a:t>
          </a:r>
        </a:p>
      </dsp:txBody>
      <dsp:txXfrm>
        <a:off x="2131911" y="3823448"/>
        <a:ext cx="917776" cy="917776"/>
      </dsp:txXfrm>
    </dsp:sp>
    <dsp:sp modelId="{CD327614-463F-4C21-B6C7-0253D2BE16EF}">
      <dsp:nvSpPr>
        <dsp:cNvPr id="0" name=""/>
        <dsp:cNvSpPr/>
      </dsp:nvSpPr>
      <dsp:spPr>
        <a:xfrm rot="10800000" flipH="1">
          <a:off x="1553761" y="224632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rot="10800000">
        <a:off x="1553761" y="2334585"/>
        <a:ext cx="191967" cy="264778"/>
      </dsp:txXfrm>
    </dsp:sp>
    <dsp:sp modelId="{1AC0CAAC-BA66-4DB4-A5D1-C9EF274892B2}">
      <dsp:nvSpPr>
        <dsp:cNvPr id="0" name=""/>
        <dsp:cNvSpPr/>
      </dsp:nvSpPr>
      <dsp:spPr>
        <a:xfrm>
          <a:off x="126473"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Other Plug-Ins</a:t>
          </a:r>
        </a:p>
      </dsp:txBody>
      <dsp:txXfrm>
        <a:off x="316550" y="2008086"/>
        <a:ext cx="917776" cy="91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EE36-36C7-4074-977E-22D078343449}">
      <dsp:nvSpPr>
        <dsp:cNvPr id="0" name=""/>
        <dsp:cNvSpPr/>
      </dsp:nvSpPr>
      <dsp:spPr>
        <a:xfrm>
          <a:off x="2872345" y="-134046"/>
          <a:ext cx="4770909" cy="4770909"/>
        </a:xfrm>
        <a:prstGeom prst="circularArrow">
          <a:avLst>
            <a:gd name="adj1" fmla="val 4668"/>
            <a:gd name="adj2" fmla="val 272909"/>
            <a:gd name="adj3" fmla="val 12809870"/>
            <a:gd name="adj4" fmla="val 1804558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E563A-6363-459F-8965-6F45651444A8}">
      <dsp:nvSpPr>
        <dsp:cNvPr id="0" name=""/>
        <dsp:cNvSpPr/>
      </dsp:nvSpPr>
      <dsp:spPr>
        <a:xfrm>
          <a:off x="3660948" y="719"/>
          <a:ext cx="3193702" cy="1596851"/>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err="1"/>
            <a:t>Red</a:t>
          </a:r>
          <a:endParaRPr lang="de-DE" sz="5600" kern="1200" dirty="0"/>
        </a:p>
      </dsp:txBody>
      <dsp:txXfrm>
        <a:off x="3738900" y="78671"/>
        <a:ext cx="3037798" cy="1440947"/>
      </dsp:txXfrm>
    </dsp:sp>
    <dsp:sp modelId="{1F7CABDC-9BD4-4852-92B6-DFE6534E4EB9}">
      <dsp:nvSpPr>
        <dsp:cNvPr id="0" name=""/>
        <dsp:cNvSpPr/>
      </dsp:nvSpPr>
      <dsp:spPr>
        <a:xfrm>
          <a:off x="5374022" y="1713792"/>
          <a:ext cx="3193702" cy="1596851"/>
        </a:xfrm>
        <a:prstGeom prst="roundRect">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a:t>Green</a:t>
          </a:r>
        </a:p>
      </dsp:txBody>
      <dsp:txXfrm>
        <a:off x="5451974" y="1791744"/>
        <a:ext cx="3037798" cy="1440947"/>
      </dsp:txXfrm>
    </dsp:sp>
    <dsp:sp modelId="{9FCD74D5-4824-45E0-8B0E-686ABA9F4B3E}">
      <dsp:nvSpPr>
        <dsp:cNvPr id="0" name=""/>
        <dsp:cNvSpPr/>
      </dsp:nvSpPr>
      <dsp:spPr>
        <a:xfrm>
          <a:off x="3660948" y="3426866"/>
          <a:ext cx="3193702" cy="1596851"/>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err="1"/>
            <a:t>Refactor</a:t>
          </a:r>
          <a:endParaRPr lang="de-DE" sz="5600" kern="1200" dirty="0"/>
        </a:p>
      </dsp:txBody>
      <dsp:txXfrm>
        <a:off x="3738900" y="3504818"/>
        <a:ext cx="3037798" cy="1440947"/>
      </dsp:txXfrm>
    </dsp:sp>
    <dsp:sp modelId="{006C0C11-5F7F-4CC9-AA9C-56CBB552D474}">
      <dsp:nvSpPr>
        <dsp:cNvPr id="0" name=""/>
        <dsp:cNvSpPr/>
      </dsp:nvSpPr>
      <dsp:spPr>
        <a:xfrm>
          <a:off x="1947875" y="1713792"/>
          <a:ext cx="3193702" cy="15968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a:t>Commit</a:t>
          </a:r>
        </a:p>
      </dsp:txBody>
      <dsp:txXfrm>
        <a:off x="2025827" y="1791744"/>
        <a:ext cx="3037798" cy="1440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29841-37CA-41DE-9E66-2E01450F3727}"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17926-2992-48C7-99A0-28BACB26C243}" type="slidenum">
              <a:rPr lang="en-US" smtClean="0"/>
              <a:t>‹#›</a:t>
            </a:fld>
            <a:endParaRPr lang="en-US"/>
          </a:p>
        </p:txBody>
      </p:sp>
    </p:spTree>
    <p:extLst>
      <p:ext uri="{BB962C8B-B14F-4D97-AF65-F5344CB8AC3E}">
        <p14:creationId xmlns:p14="http://schemas.microsoft.com/office/powerpoint/2010/main" val="166234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380555487"/>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218105802"/>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113519385"/>
      </p:ext>
    </p:extLst>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242229"/>
            <a:ext cx="5181600" cy="49347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42229"/>
            <a:ext cx="5181600" cy="49347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3083674608"/>
      </p:ext>
    </p:extLst>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259200"/>
            <a:ext cx="10515600" cy="806400"/>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9788" y="1065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889512"/>
            <a:ext cx="5157787" cy="43001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065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889512"/>
            <a:ext cx="5183188" cy="4300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de-DE"/>
              <a:t>16.01.2018</a:t>
            </a:r>
            <a:endParaRPr lang="en-US"/>
          </a:p>
        </p:txBody>
      </p:sp>
      <p:sp>
        <p:nvSpPr>
          <p:cNvPr id="8" name="Footer Placeholder 7"/>
          <p:cNvSpPr>
            <a:spLocks noGrp="1"/>
          </p:cNvSpPr>
          <p:nvPr>
            <p:ph type="ftr" sz="quarter" idx="11"/>
          </p:nvPr>
        </p:nvSpPr>
        <p:spPr/>
        <p:txBody>
          <a:bodyPr/>
          <a:lstStyle/>
          <a:p>
            <a:r>
              <a:rPr lang="en-US"/>
              <a:t>Git und Version Control Systems</a:t>
            </a:r>
          </a:p>
        </p:txBody>
      </p:sp>
      <p:sp>
        <p:nvSpPr>
          <p:cNvPr id="9" name="Slide Number Placeholder 8"/>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3870075665"/>
      </p:ext>
    </p:extLst>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de-DE"/>
              <a:t>16.01.2018</a:t>
            </a:r>
            <a:endParaRPr lang="en-US"/>
          </a:p>
        </p:txBody>
      </p:sp>
      <p:sp>
        <p:nvSpPr>
          <p:cNvPr id="4" name="Footer Placeholder 3"/>
          <p:cNvSpPr>
            <a:spLocks noGrp="1"/>
          </p:cNvSpPr>
          <p:nvPr>
            <p:ph type="ftr" sz="quarter" idx="11"/>
          </p:nvPr>
        </p:nvSpPr>
        <p:spPr/>
        <p:txBody>
          <a:bodyPr/>
          <a:lstStyle/>
          <a:p>
            <a:r>
              <a:rPr lang="en-US"/>
              <a:t>Git und Version Control Systems</a:t>
            </a:r>
          </a:p>
        </p:txBody>
      </p:sp>
      <p:sp>
        <p:nvSpPr>
          <p:cNvPr id="5" name="Slide Number Placeholder 4"/>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698977248"/>
      </p:ext>
    </p:extLst>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16.01.2018</a:t>
            </a:r>
            <a:endParaRPr lang="en-US"/>
          </a:p>
        </p:txBody>
      </p:sp>
      <p:sp>
        <p:nvSpPr>
          <p:cNvPr id="3" name="Footer Placeholder 2"/>
          <p:cNvSpPr>
            <a:spLocks noGrp="1"/>
          </p:cNvSpPr>
          <p:nvPr>
            <p:ph type="ftr" sz="quarter" idx="11"/>
          </p:nvPr>
        </p:nvSpPr>
        <p:spPr/>
        <p:txBody>
          <a:bodyPr/>
          <a:lstStyle/>
          <a:p>
            <a:r>
              <a:rPr lang="en-US"/>
              <a:t>Git und Version Control Systems</a:t>
            </a:r>
          </a:p>
        </p:txBody>
      </p:sp>
      <p:sp>
        <p:nvSpPr>
          <p:cNvPr id="4" name="Slide Number Placeholder 3"/>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395384671"/>
      </p:ext>
    </p:extLst>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648224000"/>
      </p:ext>
    </p:extLst>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385473230"/>
      </p:ext>
    </p:extLst>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57958"/>
            <a:ext cx="10515600" cy="80488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46909"/>
            <a:ext cx="10515600" cy="50232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16.01.2018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 und Version Control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FE05E-2642-448D-9FC5-15A41ACA4214}" type="slidenum">
              <a:rPr lang="en-US" smtClean="0"/>
              <a:t>‹#›</a:t>
            </a:fld>
            <a:endParaRPr lang="en-US"/>
          </a:p>
        </p:txBody>
      </p:sp>
    </p:spTree>
    <p:extLst>
      <p:ext uri="{BB962C8B-B14F-4D97-AF65-F5344CB8AC3E}">
        <p14:creationId xmlns:p14="http://schemas.microsoft.com/office/powerpoint/2010/main" val="3093738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hyperlink" Target="http://www.tecmint.com/install-git-to-create-and-share-your-own-projects-on-github-repository/" TargetMode="External"/><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akedsecurity.sophos.com/2014/02/24/anatomy-of-a-goto-fail-apples-ssl-bug-explained-plus-an-unofficial-patch/"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www.visualstudio.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bitbucket.org/"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dahlbyk.github.io/posh-git/"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app.pluralsight.com/library/courses/understanding-distributed-version-control-systems/table-of-contents"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4" Type="http://schemas.openxmlformats.org/officeDocument/2006/relationships/hyperlink" Target="https://svnvsgit.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hyperlink" Target="https://github.com/github/gitignore" TargetMode="External"/><Relationship Id="rId1" Type="http://schemas.openxmlformats.org/officeDocument/2006/relationships/slideLayout" Target="../slideLayouts/slideLayout4.xml"/><Relationship Id="rId4" Type="http://schemas.openxmlformats.org/officeDocument/2006/relationships/hyperlink" Target="http://ipengineer.net/2015/04/git-for-network-enginee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eo2x.com/" TargetMode="External"/><Relationship Id="rId2" Type="http://schemas.openxmlformats.org/officeDocument/2006/relationships/hyperlink" Target="https://github.com/feO2x/Light.GuardClauses" TargetMode="External"/><Relationship Id="rId1" Type="http://schemas.openxmlformats.org/officeDocument/2006/relationships/slideLayout" Target="../slideLayouts/slideLayout4.xml"/><Relationship Id="rId6" Type="http://schemas.openxmlformats.org/officeDocument/2006/relationships/image" Target="../media/image3.jpg"/><Relationship Id="rId5" Type="http://schemas.openxmlformats.org/officeDocument/2006/relationships/hyperlink" Target="http://www.youtube.com/c/kennypflug" TargetMode="External"/><Relationship Id="rId4" Type="http://schemas.openxmlformats.org/officeDocument/2006/relationships/hyperlink" Target="https://www.twitter.com/feo2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bversion.tigris.org/issues/show_bug.cgi?id=898" TargetMode="Externa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de-DE" dirty="0" err="1"/>
              <a:t>Git</a:t>
            </a:r>
            <a:br>
              <a:rPr lang="de-DE" dirty="0"/>
            </a:br>
            <a:r>
              <a:rPr lang="de-DE" sz="2000" dirty="0"/>
              <a:t>und alles weitere über</a:t>
            </a:r>
            <a:br>
              <a:rPr lang="de-DE" dirty="0"/>
            </a:br>
            <a:r>
              <a:rPr lang="de-DE" dirty="0"/>
              <a:t>Version Control</a:t>
            </a:r>
          </a:p>
        </p:txBody>
      </p:sp>
      <p:sp>
        <p:nvSpPr>
          <p:cNvPr id="3" name="Subtitle 2"/>
          <p:cNvSpPr>
            <a:spLocks noGrp="1"/>
          </p:cNvSpPr>
          <p:nvPr>
            <p:ph type="subTitle" idx="1"/>
          </p:nvPr>
        </p:nvSpPr>
        <p:spPr>
          <a:xfrm>
            <a:off x="1524000" y="3602038"/>
            <a:ext cx="9144000" cy="1655762"/>
          </a:xfrm>
        </p:spPr>
        <p:txBody>
          <a:bodyPr/>
          <a:lstStyle/>
          <a:p>
            <a:r>
              <a:rPr lang="de-DE" dirty="0"/>
              <a:t>16.01.2018</a:t>
            </a:r>
          </a:p>
        </p:txBody>
      </p:sp>
      <p:pic>
        <p:nvPicPr>
          <p:cNvPr id="8" name="Picture 7">
            <a:extLst>
              <a:ext uri="{FF2B5EF4-FFF2-40B4-BE49-F238E27FC236}">
                <a16:creationId xmlns:a16="http://schemas.microsoft.com/office/drawing/2014/main" id="{3B8F210A-63E4-4A48-B7CC-BCDD71869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02" y="5433384"/>
            <a:ext cx="3813958" cy="1003673"/>
          </a:xfrm>
          <a:prstGeom prst="rect">
            <a:avLst/>
          </a:prstGeom>
        </p:spPr>
      </p:pic>
      <p:pic>
        <p:nvPicPr>
          <p:cNvPr id="10" name="Picture 9">
            <a:extLst>
              <a:ext uri="{FF2B5EF4-FFF2-40B4-BE49-F238E27FC236}">
                <a16:creationId xmlns:a16="http://schemas.microsoft.com/office/drawing/2014/main" id="{EF0D8EF2-60AB-4083-B5C7-A6C2272A6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549" y="5415975"/>
            <a:ext cx="1746508" cy="1021082"/>
          </a:xfrm>
          <a:prstGeom prst="rect">
            <a:avLst/>
          </a:prstGeom>
        </p:spPr>
      </p:pic>
    </p:spTree>
    <p:extLst>
      <p:ext uri="{BB962C8B-B14F-4D97-AF65-F5344CB8AC3E}">
        <p14:creationId xmlns:p14="http://schemas.microsoft.com/office/powerpoint/2010/main" val="262040125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10</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6000"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130431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0E18EA-7747-4546-9F67-B6B5648C7AA5}"/>
              </a:ext>
            </a:extLst>
          </p:cNvPr>
          <p:cNvSpPr>
            <a:spLocks noGrp="1"/>
          </p:cNvSpPr>
          <p:nvPr>
            <p:ph type="title"/>
          </p:nvPr>
        </p:nvSpPr>
        <p:spPr/>
        <p:txBody>
          <a:bodyPr/>
          <a:lstStyle/>
          <a:p>
            <a:r>
              <a:rPr lang="de-DE" dirty="0"/>
              <a:t>Ein Server - mehrere Clients</a:t>
            </a:r>
          </a:p>
        </p:txBody>
      </p:sp>
      <p:sp>
        <p:nvSpPr>
          <p:cNvPr id="4" name="Date Placeholder 3">
            <a:extLst>
              <a:ext uri="{FF2B5EF4-FFF2-40B4-BE49-F238E27FC236}">
                <a16:creationId xmlns:a16="http://schemas.microsoft.com/office/drawing/2014/main" id="{0D2A57DC-5455-476E-8E18-24AD533A20F1}"/>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3F766A36-30F1-4DA0-9FFA-8249029B6B25}"/>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BB129FBE-C556-4D2F-8CD3-E3D97202E377}"/>
              </a:ext>
            </a:extLst>
          </p:cNvPr>
          <p:cNvSpPr>
            <a:spLocks noGrp="1"/>
          </p:cNvSpPr>
          <p:nvPr>
            <p:ph type="sldNum" sz="quarter" idx="12"/>
          </p:nvPr>
        </p:nvSpPr>
        <p:spPr/>
        <p:txBody>
          <a:bodyPr/>
          <a:lstStyle/>
          <a:p>
            <a:fld id="{FF4FE05E-2642-448D-9FC5-15A41ACA4214}" type="slidenum">
              <a:rPr lang="en-US" smtClean="0"/>
              <a:t>100</a:t>
            </a:fld>
            <a:endParaRPr lang="en-US"/>
          </a:p>
        </p:txBody>
      </p:sp>
      <p:pic>
        <p:nvPicPr>
          <p:cNvPr id="13" name="Picture 12">
            <a:extLst>
              <a:ext uri="{FF2B5EF4-FFF2-40B4-BE49-F238E27FC236}">
                <a16:creationId xmlns:a16="http://schemas.microsoft.com/office/drawing/2014/main" id="{F264FCE3-7143-4E73-9379-95F8C1A49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246" y="1484409"/>
            <a:ext cx="1260000" cy="1260000"/>
          </a:xfrm>
          <a:prstGeom prst="rect">
            <a:avLst/>
          </a:prstGeom>
        </p:spPr>
      </p:pic>
      <p:pic>
        <p:nvPicPr>
          <p:cNvPr id="15" name="Picture 14">
            <a:extLst>
              <a:ext uri="{FF2B5EF4-FFF2-40B4-BE49-F238E27FC236}">
                <a16:creationId xmlns:a16="http://schemas.microsoft.com/office/drawing/2014/main" id="{AC22677F-24C8-40A8-BC14-B63A69DEAA8A}"/>
              </a:ext>
            </a:extLst>
          </p:cNvPr>
          <p:cNvPicPr>
            <a:picLocks noChangeAspect="1"/>
          </p:cNvPicPr>
          <p:nvPr/>
        </p:nvPicPr>
        <p:blipFill>
          <a:blip r:embed="rId3"/>
          <a:stretch>
            <a:fillRect/>
          </a:stretch>
        </p:blipFill>
        <p:spPr>
          <a:xfrm>
            <a:off x="3719208" y="4154391"/>
            <a:ext cx="1219200" cy="1219200"/>
          </a:xfrm>
          <a:prstGeom prst="rect">
            <a:avLst/>
          </a:prstGeom>
        </p:spPr>
      </p:pic>
      <p:pic>
        <p:nvPicPr>
          <p:cNvPr id="16" name="Picture 15">
            <a:extLst>
              <a:ext uri="{FF2B5EF4-FFF2-40B4-BE49-F238E27FC236}">
                <a16:creationId xmlns:a16="http://schemas.microsoft.com/office/drawing/2014/main" id="{62CE4CF7-E8D7-4847-88AF-5B3886482CC7}"/>
              </a:ext>
            </a:extLst>
          </p:cNvPr>
          <p:cNvPicPr>
            <a:picLocks noChangeAspect="1"/>
          </p:cNvPicPr>
          <p:nvPr/>
        </p:nvPicPr>
        <p:blipFill>
          <a:blip r:embed="rId3"/>
          <a:stretch>
            <a:fillRect/>
          </a:stretch>
        </p:blipFill>
        <p:spPr>
          <a:xfrm>
            <a:off x="5486400" y="4154391"/>
            <a:ext cx="1219200" cy="1219200"/>
          </a:xfrm>
          <a:prstGeom prst="rect">
            <a:avLst/>
          </a:prstGeom>
        </p:spPr>
      </p:pic>
      <p:pic>
        <p:nvPicPr>
          <p:cNvPr id="17" name="Picture 16">
            <a:extLst>
              <a:ext uri="{FF2B5EF4-FFF2-40B4-BE49-F238E27FC236}">
                <a16:creationId xmlns:a16="http://schemas.microsoft.com/office/drawing/2014/main" id="{C37188A5-83B2-4EFA-A957-61DF69EF8F04}"/>
              </a:ext>
            </a:extLst>
          </p:cNvPr>
          <p:cNvPicPr>
            <a:picLocks noChangeAspect="1"/>
          </p:cNvPicPr>
          <p:nvPr/>
        </p:nvPicPr>
        <p:blipFill>
          <a:blip r:embed="rId3"/>
          <a:stretch>
            <a:fillRect/>
          </a:stretch>
        </p:blipFill>
        <p:spPr>
          <a:xfrm>
            <a:off x="7253592" y="4148735"/>
            <a:ext cx="1219200" cy="1219200"/>
          </a:xfrm>
          <a:prstGeom prst="rect">
            <a:avLst/>
          </a:prstGeom>
        </p:spPr>
      </p:pic>
      <p:cxnSp>
        <p:nvCxnSpPr>
          <p:cNvPr id="19" name="Straight Arrow Connector 18">
            <a:extLst>
              <a:ext uri="{FF2B5EF4-FFF2-40B4-BE49-F238E27FC236}">
                <a16:creationId xmlns:a16="http://schemas.microsoft.com/office/drawing/2014/main" id="{C8272944-405E-4741-8DDF-AC0AFC5D5689}"/>
              </a:ext>
            </a:extLst>
          </p:cNvPr>
          <p:cNvCxnSpPr>
            <a:stCxn id="15" idx="0"/>
            <a:endCxn id="13" idx="2"/>
          </p:cNvCxnSpPr>
          <p:nvPr/>
        </p:nvCxnSpPr>
        <p:spPr>
          <a:xfrm flipV="1">
            <a:off x="4328808" y="2744409"/>
            <a:ext cx="1745438" cy="1409982"/>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58DD8-DC18-4AB5-8894-A76F74948C0E}"/>
              </a:ext>
            </a:extLst>
          </p:cNvPr>
          <p:cNvCxnSpPr>
            <a:cxnSpLocks/>
            <a:stCxn id="16" idx="0"/>
            <a:endCxn id="13" idx="2"/>
          </p:cNvCxnSpPr>
          <p:nvPr/>
        </p:nvCxnSpPr>
        <p:spPr>
          <a:xfrm flipH="1" flipV="1">
            <a:off x="6074246" y="2744409"/>
            <a:ext cx="21754" cy="1409982"/>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BC658E-A33B-4648-A1B5-82505FC80952}"/>
              </a:ext>
            </a:extLst>
          </p:cNvPr>
          <p:cNvCxnSpPr>
            <a:cxnSpLocks/>
            <a:stCxn id="17" idx="0"/>
            <a:endCxn id="13" idx="2"/>
          </p:cNvCxnSpPr>
          <p:nvPr/>
        </p:nvCxnSpPr>
        <p:spPr>
          <a:xfrm flipH="1" flipV="1">
            <a:off x="6074246" y="2744409"/>
            <a:ext cx="1788946" cy="1404326"/>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08854"/>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7024-4026-417A-A089-9FA20C0865D0}"/>
              </a:ext>
            </a:extLst>
          </p:cNvPr>
          <p:cNvSpPr>
            <a:spLocks noGrp="1"/>
          </p:cNvSpPr>
          <p:nvPr>
            <p:ph type="title"/>
          </p:nvPr>
        </p:nvSpPr>
        <p:spPr/>
        <p:txBody>
          <a:bodyPr/>
          <a:lstStyle/>
          <a:p>
            <a:r>
              <a:rPr lang="de-DE" dirty="0"/>
              <a:t>Integration Manager</a:t>
            </a:r>
          </a:p>
        </p:txBody>
      </p:sp>
      <p:sp>
        <p:nvSpPr>
          <p:cNvPr id="5" name="Date Placeholder 4">
            <a:extLst>
              <a:ext uri="{FF2B5EF4-FFF2-40B4-BE49-F238E27FC236}">
                <a16:creationId xmlns:a16="http://schemas.microsoft.com/office/drawing/2014/main" id="{3F8C4D7E-D82D-4239-98B1-AF287309D827}"/>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585CA8A-36BC-456C-9D40-FA00D46797E3}"/>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ED3832E2-7924-4FDA-83EB-0E246D1AE89E}"/>
              </a:ext>
            </a:extLst>
          </p:cNvPr>
          <p:cNvSpPr>
            <a:spLocks noGrp="1"/>
          </p:cNvSpPr>
          <p:nvPr>
            <p:ph type="sldNum" sz="quarter" idx="12"/>
          </p:nvPr>
        </p:nvSpPr>
        <p:spPr/>
        <p:txBody>
          <a:bodyPr/>
          <a:lstStyle/>
          <a:p>
            <a:fld id="{FF4FE05E-2642-448D-9FC5-15A41ACA4214}" type="slidenum">
              <a:rPr lang="en-US" smtClean="0"/>
              <a:pPr/>
              <a:t>101</a:t>
            </a:fld>
            <a:endParaRPr lang="en-US"/>
          </a:p>
        </p:txBody>
      </p:sp>
      <p:cxnSp>
        <p:nvCxnSpPr>
          <p:cNvPr id="19" name="Straight Arrow Connector 18">
            <a:extLst>
              <a:ext uri="{FF2B5EF4-FFF2-40B4-BE49-F238E27FC236}">
                <a16:creationId xmlns:a16="http://schemas.microsoft.com/office/drawing/2014/main" id="{6BEB16B5-DE04-4721-878A-9036A6525AED}"/>
              </a:ext>
            </a:extLst>
          </p:cNvPr>
          <p:cNvCxnSpPr>
            <a:stCxn id="15" idx="2"/>
            <a:endCxn id="17" idx="0"/>
          </p:cNvCxnSpPr>
          <p:nvPr/>
        </p:nvCxnSpPr>
        <p:spPr>
          <a:xfrm>
            <a:off x="3096638" y="3091380"/>
            <a:ext cx="0" cy="120894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8F3706-6CDB-4816-B139-C7FBC6819206}"/>
              </a:ext>
            </a:extLst>
          </p:cNvPr>
          <p:cNvCxnSpPr>
            <a:cxnSpLocks/>
            <a:stCxn id="20" idx="2"/>
            <a:endCxn id="22" idx="0"/>
          </p:cNvCxnSpPr>
          <p:nvPr/>
        </p:nvCxnSpPr>
        <p:spPr>
          <a:xfrm>
            <a:off x="6096000" y="3091380"/>
            <a:ext cx="0" cy="1208945"/>
          </a:xfrm>
          <a:prstGeom prst="straightConnector1">
            <a:avLst/>
          </a:prstGeom>
          <a:ln w="3810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63930F-5CAF-40A7-BB4C-0C51FA351D51}"/>
              </a:ext>
            </a:extLst>
          </p:cNvPr>
          <p:cNvCxnSpPr>
            <a:stCxn id="15" idx="2"/>
            <a:endCxn id="22" idx="0"/>
          </p:cNvCxnSpPr>
          <p:nvPr/>
        </p:nvCxnSpPr>
        <p:spPr>
          <a:xfrm>
            <a:off x="3096638" y="3091380"/>
            <a:ext cx="2999362" cy="120894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pic>
        <p:nvPicPr>
          <p:cNvPr id="15" name="Picture 14">
            <a:extLst>
              <a:ext uri="{FF2B5EF4-FFF2-40B4-BE49-F238E27FC236}">
                <a16:creationId xmlns:a16="http://schemas.microsoft.com/office/drawing/2014/main" id="{8F30DE0B-D03B-4F5F-8BE5-22A129B7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38" y="1831380"/>
            <a:ext cx="1260000" cy="1260000"/>
          </a:xfrm>
          <a:prstGeom prst="rect">
            <a:avLst/>
          </a:prstGeom>
        </p:spPr>
      </p:pic>
      <p:sp>
        <p:nvSpPr>
          <p:cNvPr id="16" name="Rectangle 15">
            <a:extLst>
              <a:ext uri="{FF2B5EF4-FFF2-40B4-BE49-F238E27FC236}">
                <a16:creationId xmlns:a16="http://schemas.microsoft.com/office/drawing/2014/main" id="{3CAC96F4-CBBD-4C08-9A13-415ED1803231}"/>
              </a:ext>
            </a:extLst>
          </p:cNvPr>
          <p:cNvSpPr/>
          <p:nvPr/>
        </p:nvSpPr>
        <p:spPr>
          <a:xfrm>
            <a:off x="2289242" y="1338477"/>
            <a:ext cx="1614792" cy="42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Official </a:t>
            </a:r>
            <a:r>
              <a:rPr lang="de-DE" dirty="0" err="1"/>
              <a:t>Repo</a:t>
            </a:r>
            <a:endParaRPr lang="de-DE" dirty="0"/>
          </a:p>
        </p:txBody>
      </p:sp>
      <p:pic>
        <p:nvPicPr>
          <p:cNvPr id="17" name="Picture 16">
            <a:extLst>
              <a:ext uri="{FF2B5EF4-FFF2-40B4-BE49-F238E27FC236}">
                <a16:creationId xmlns:a16="http://schemas.microsoft.com/office/drawing/2014/main" id="{4B444750-9CC2-4F2C-8178-39DB81F19EB4}"/>
              </a:ext>
            </a:extLst>
          </p:cNvPr>
          <p:cNvPicPr>
            <a:picLocks noChangeAspect="1"/>
          </p:cNvPicPr>
          <p:nvPr/>
        </p:nvPicPr>
        <p:blipFill>
          <a:blip r:embed="rId3"/>
          <a:stretch>
            <a:fillRect/>
          </a:stretch>
        </p:blipFill>
        <p:spPr>
          <a:xfrm>
            <a:off x="2487038" y="4300325"/>
            <a:ext cx="1219200" cy="1219200"/>
          </a:xfrm>
          <a:prstGeom prst="rect">
            <a:avLst/>
          </a:prstGeom>
        </p:spPr>
      </p:pic>
      <p:pic>
        <p:nvPicPr>
          <p:cNvPr id="20" name="Picture 19">
            <a:extLst>
              <a:ext uri="{FF2B5EF4-FFF2-40B4-BE49-F238E27FC236}">
                <a16:creationId xmlns:a16="http://schemas.microsoft.com/office/drawing/2014/main" id="{C38FE841-AC0E-4C6C-BB84-7E701C0B1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000" y="1831380"/>
            <a:ext cx="1260000" cy="1260000"/>
          </a:xfrm>
          <a:prstGeom prst="rect">
            <a:avLst/>
          </a:prstGeom>
        </p:spPr>
      </p:pic>
      <p:sp>
        <p:nvSpPr>
          <p:cNvPr id="21" name="Rectangle 20">
            <a:extLst>
              <a:ext uri="{FF2B5EF4-FFF2-40B4-BE49-F238E27FC236}">
                <a16:creationId xmlns:a16="http://schemas.microsoft.com/office/drawing/2014/main" id="{C8DAC99C-AD46-4BEC-9703-FFFE19F9DFCE}"/>
              </a:ext>
            </a:extLst>
          </p:cNvPr>
          <p:cNvSpPr/>
          <p:nvPr/>
        </p:nvSpPr>
        <p:spPr>
          <a:xfrm>
            <a:off x="5288604" y="1338476"/>
            <a:ext cx="1614792" cy="4280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Fork 1</a:t>
            </a:r>
          </a:p>
        </p:txBody>
      </p:sp>
      <p:pic>
        <p:nvPicPr>
          <p:cNvPr id="22" name="Picture 21">
            <a:extLst>
              <a:ext uri="{FF2B5EF4-FFF2-40B4-BE49-F238E27FC236}">
                <a16:creationId xmlns:a16="http://schemas.microsoft.com/office/drawing/2014/main" id="{5066FAE9-3EA0-42B0-BC9A-D1DC58F68564}"/>
              </a:ext>
            </a:extLst>
          </p:cNvPr>
          <p:cNvPicPr>
            <a:picLocks noChangeAspect="1"/>
          </p:cNvPicPr>
          <p:nvPr/>
        </p:nvPicPr>
        <p:blipFill>
          <a:blip r:embed="rId3"/>
          <a:stretch>
            <a:fillRect/>
          </a:stretch>
        </p:blipFill>
        <p:spPr>
          <a:xfrm>
            <a:off x="5486400" y="4300325"/>
            <a:ext cx="1219200" cy="1219200"/>
          </a:xfrm>
          <a:prstGeom prst="rect">
            <a:avLst/>
          </a:prstGeom>
        </p:spPr>
      </p:pic>
      <p:pic>
        <p:nvPicPr>
          <p:cNvPr id="28" name="Picture 27">
            <a:extLst>
              <a:ext uri="{FF2B5EF4-FFF2-40B4-BE49-F238E27FC236}">
                <a16:creationId xmlns:a16="http://schemas.microsoft.com/office/drawing/2014/main" id="{68ED15AF-6F9E-417A-93DF-C9F52CD581D9}"/>
              </a:ext>
            </a:extLst>
          </p:cNvPr>
          <p:cNvPicPr>
            <a:picLocks noChangeAspect="1"/>
          </p:cNvPicPr>
          <p:nvPr/>
        </p:nvPicPr>
        <p:blipFill>
          <a:blip r:embed="rId3"/>
          <a:stretch>
            <a:fillRect/>
          </a:stretch>
        </p:blipFill>
        <p:spPr>
          <a:xfrm>
            <a:off x="8485762" y="4300325"/>
            <a:ext cx="1219200" cy="1219200"/>
          </a:xfrm>
          <a:prstGeom prst="rect">
            <a:avLst/>
          </a:prstGeom>
        </p:spPr>
      </p:pic>
      <p:pic>
        <p:nvPicPr>
          <p:cNvPr id="29" name="Picture 28">
            <a:extLst>
              <a:ext uri="{FF2B5EF4-FFF2-40B4-BE49-F238E27FC236}">
                <a16:creationId xmlns:a16="http://schemas.microsoft.com/office/drawing/2014/main" id="{0D2D6656-D49E-43EA-A824-3C35392E5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361" y="1831380"/>
            <a:ext cx="1260000" cy="1260000"/>
          </a:xfrm>
          <a:prstGeom prst="rect">
            <a:avLst/>
          </a:prstGeom>
        </p:spPr>
      </p:pic>
      <p:sp>
        <p:nvSpPr>
          <p:cNvPr id="30" name="Rectangle 29">
            <a:extLst>
              <a:ext uri="{FF2B5EF4-FFF2-40B4-BE49-F238E27FC236}">
                <a16:creationId xmlns:a16="http://schemas.microsoft.com/office/drawing/2014/main" id="{F0F2973E-77A5-4A66-B4FF-54A7857A93D8}"/>
              </a:ext>
            </a:extLst>
          </p:cNvPr>
          <p:cNvSpPr/>
          <p:nvPr/>
        </p:nvSpPr>
        <p:spPr>
          <a:xfrm>
            <a:off x="8287966" y="1338476"/>
            <a:ext cx="1614792" cy="4280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Fork 2</a:t>
            </a:r>
          </a:p>
        </p:txBody>
      </p:sp>
      <p:cxnSp>
        <p:nvCxnSpPr>
          <p:cNvPr id="31" name="Straight Arrow Connector 30">
            <a:extLst>
              <a:ext uri="{FF2B5EF4-FFF2-40B4-BE49-F238E27FC236}">
                <a16:creationId xmlns:a16="http://schemas.microsoft.com/office/drawing/2014/main" id="{785AB9AB-4EF3-4D1A-94B0-9F2B3A7E37D5}"/>
              </a:ext>
            </a:extLst>
          </p:cNvPr>
          <p:cNvCxnSpPr>
            <a:cxnSpLocks/>
            <a:stCxn id="20" idx="2"/>
            <a:endCxn id="17" idx="0"/>
          </p:cNvCxnSpPr>
          <p:nvPr/>
        </p:nvCxnSpPr>
        <p:spPr>
          <a:xfrm flipH="1">
            <a:off x="3096638" y="3091380"/>
            <a:ext cx="2999362" cy="1208945"/>
          </a:xfrm>
          <a:prstGeom prst="straightConnector1">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56CE81E8-FD8B-4770-9D16-912D1E38A581}"/>
              </a:ext>
            </a:extLst>
          </p:cNvPr>
          <p:cNvCxnSpPr>
            <a:cxnSpLocks/>
            <a:stCxn id="15" idx="2"/>
            <a:endCxn id="28" idx="0"/>
          </p:cNvCxnSpPr>
          <p:nvPr/>
        </p:nvCxnSpPr>
        <p:spPr>
          <a:xfrm>
            <a:off x="3096638" y="3091380"/>
            <a:ext cx="5998724" cy="1208945"/>
          </a:xfrm>
          <a:prstGeom prst="straightConnector1">
            <a:avLst/>
          </a:prstGeom>
          <a:ln w="38100">
            <a:solidFill>
              <a:schemeClr val="accent2"/>
            </a:solidFill>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379CAEA-EBE2-45D1-9173-4795E8CA1D92}"/>
              </a:ext>
            </a:extLst>
          </p:cNvPr>
          <p:cNvCxnSpPr>
            <a:cxnSpLocks/>
            <a:stCxn id="29" idx="2"/>
            <a:endCxn id="28" idx="0"/>
          </p:cNvCxnSpPr>
          <p:nvPr/>
        </p:nvCxnSpPr>
        <p:spPr>
          <a:xfrm>
            <a:off x="9095361" y="3091380"/>
            <a:ext cx="1" cy="1208945"/>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91E7E9-E4A4-49B0-ADF9-EE048C0C9F02}"/>
              </a:ext>
            </a:extLst>
          </p:cNvPr>
          <p:cNvCxnSpPr>
            <a:cxnSpLocks/>
            <a:stCxn id="29" idx="2"/>
            <a:endCxn id="17" idx="0"/>
          </p:cNvCxnSpPr>
          <p:nvPr/>
        </p:nvCxnSpPr>
        <p:spPr>
          <a:xfrm flipH="1">
            <a:off x="3096638" y="3091380"/>
            <a:ext cx="5998723" cy="1208945"/>
          </a:xfrm>
          <a:prstGeom prst="straightConnector1">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1BF869F1-8363-4A05-9365-E45E4DE99038}"/>
              </a:ext>
            </a:extLst>
          </p:cNvPr>
          <p:cNvSpPr txBox="1"/>
          <p:nvPr/>
        </p:nvSpPr>
        <p:spPr>
          <a:xfrm>
            <a:off x="2458482" y="5652698"/>
            <a:ext cx="1276311" cy="369332"/>
          </a:xfrm>
          <a:prstGeom prst="rect">
            <a:avLst/>
          </a:prstGeom>
          <a:noFill/>
        </p:spPr>
        <p:txBody>
          <a:bodyPr wrap="none" rtlCol="0">
            <a:spAutoFit/>
          </a:bodyPr>
          <a:lstStyle/>
          <a:p>
            <a:r>
              <a:rPr lang="de-DE" dirty="0" err="1"/>
              <a:t>Maintainer</a:t>
            </a:r>
            <a:endParaRPr lang="de-DE" dirty="0"/>
          </a:p>
        </p:txBody>
      </p:sp>
      <p:sp>
        <p:nvSpPr>
          <p:cNvPr id="49" name="TextBox 48">
            <a:extLst>
              <a:ext uri="{FF2B5EF4-FFF2-40B4-BE49-F238E27FC236}">
                <a16:creationId xmlns:a16="http://schemas.microsoft.com/office/drawing/2014/main" id="{E2DF823F-E6BE-4EC0-96E3-0003919E2EEC}"/>
              </a:ext>
            </a:extLst>
          </p:cNvPr>
          <p:cNvSpPr txBox="1"/>
          <p:nvPr/>
        </p:nvSpPr>
        <p:spPr>
          <a:xfrm>
            <a:off x="5320081" y="5656868"/>
            <a:ext cx="1551835" cy="369332"/>
          </a:xfrm>
          <a:prstGeom prst="rect">
            <a:avLst/>
          </a:prstGeom>
          <a:noFill/>
        </p:spPr>
        <p:txBody>
          <a:bodyPr wrap="none" rtlCol="0">
            <a:spAutoFit/>
          </a:bodyPr>
          <a:lstStyle/>
          <a:p>
            <a:r>
              <a:rPr lang="de-DE" dirty="0" err="1"/>
              <a:t>Contributor</a:t>
            </a:r>
            <a:r>
              <a:rPr lang="de-DE" dirty="0"/>
              <a:t> 1</a:t>
            </a:r>
          </a:p>
        </p:txBody>
      </p:sp>
      <p:sp>
        <p:nvSpPr>
          <p:cNvPr id="50" name="TextBox 49">
            <a:extLst>
              <a:ext uri="{FF2B5EF4-FFF2-40B4-BE49-F238E27FC236}">
                <a16:creationId xmlns:a16="http://schemas.microsoft.com/office/drawing/2014/main" id="{98CCEAE4-5931-464A-89AD-05347FB63EE2}"/>
              </a:ext>
            </a:extLst>
          </p:cNvPr>
          <p:cNvSpPr txBox="1"/>
          <p:nvPr/>
        </p:nvSpPr>
        <p:spPr>
          <a:xfrm>
            <a:off x="8319443" y="5652698"/>
            <a:ext cx="1551835" cy="369332"/>
          </a:xfrm>
          <a:prstGeom prst="rect">
            <a:avLst/>
          </a:prstGeom>
          <a:noFill/>
        </p:spPr>
        <p:txBody>
          <a:bodyPr wrap="none" rtlCol="0">
            <a:spAutoFit/>
          </a:bodyPr>
          <a:lstStyle/>
          <a:p>
            <a:r>
              <a:rPr lang="de-DE" dirty="0" err="1"/>
              <a:t>Contributor</a:t>
            </a:r>
            <a:r>
              <a:rPr lang="de-DE" dirty="0"/>
              <a:t> 2</a:t>
            </a:r>
          </a:p>
        </p:txBody>
      </p:sp>
    </p:spTree>
    <p:extLst>
      <p:ext uri="{BB962C8B-B14F-4D97-AF65-F5344CB8AC3E}">
        <p14:creationId xmlns:p14="http://schemas.microsoft.com/office/powerpoint/2010/main" val="284972715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37C061-E148-4759-B58E-5B6C78C55BA6}"/>
              </a:ext>
            </a:extLst>
          </p:cNvPr>
          <p:cNvSpPr>
            <a:spLocks noGrp="1"/>
          </p:cNvSpPr>
          <p:nvPr>
            <p:ph type="title"/>
          </p:nvPr>
        </p:nvSpPr>
        <p:spPr/>
        <p:txBody>
          <a:bodyPr/>
          <a:lstStyle/>
          <a:p>
            <a:r>
              <a:rPr lang="de-DE" dirty="0"/>
              <a:t>GitHub</a:t>
            </a:r>
          </a:p>
        </p:txBody>
      </p:sp>
      <p:sp>
        <p:nvSpPr>
          <p:cNvPr id="9" name="Content Placeholder 8">
            <a:extLst>
              <a:ext uri="{FF2B5EF4-FFF2-40B4-BE49-F238E27FC236}">
                <a16:creationId xmlns:a16="http://schemas.microsoft.com/office/drawing/2014/main" id="{91D1B307-9CCC-4096-B340-B56BE30F00B6}"/>
              </a:ext>
            </a:extLst>
          </p:cNvPr>
          <p:cNvSpPr>
            <a:spLocks noGrp="1"/>
          </p:cNvSpPr>
          <p:nvPr>
            <p:ph sz="half" idx="1"/>
          </p:nvPr>
        </p:nvSpPr>
        <p:spPr/>
        <p:txBody>
          <a:bodyPr/>
          <a:lstStyle/>
          <a:p>
            <a:r>
              <a:rPr lang="de-DE" dirty="0"/>
              <a:t>Web Plattform für </a:t>
            </a:r>
            <a:r>
              <a:rPr lang="de-DE" dirty="0" err="1"/>
              <a:t>Git</a:t>
            </a:r>
            <a:r>
              <a:rPr lang="de-DE" dirty="0"/>
              <a:t> </a:t>
            </a:r>
            <a:r>
              <a:rPr lang="de-DE" dirty="0" err="1"/>
              <a:t>Repositories</a:t>
            </a:r>
            <a:r>
              <a:rPr lang="de-DE" dirty="0"/>
              <a:t> </a:t>
            </a:r>
          </a:p>
          <a:p>
            <a:r>
              <a:rPr lang="de-DE" dirty="0"/>
              <a:t>Fokus auf Open Source Entwicklung</a:t>
            </a:r>
          </a:p>
          <a:p>
            <a:pPr marL="0" indent="0">
              <a:buNone/>
            </a:pPr>
            <a:endParaRPr lang="de-DE" dirty="0"/>
          </a:p>
          <a:p>
            <a:pPr marL="0" indent="0">
              <a:buNone/>
            </a:pPr>
            <a:r>
              <a:rPr lang="de-DE" dirty="0"/>
              <a:t>Zusätzliche Features:</a:t>
            </a:r>
          </a:p>
          <a:p>
            <a:r>
              <a:rPr lang="de-DE" dirty="0" err="1"/>
              <a:t>Issue</a:t>
            </a:r>
            <a:r>
              <a:rPr lang="de-DE" dirty="0"/>
              <a:t> Tracking</a:t>
            </a:r>
          </a:p>
          <a:p>
            <a:r>
              <a:rPr lang="de-DE" dirty="0"/>
              <a:t>Dokumentation</a:t>
            </a:r>
          </a:p>
          <a:p>
            <a:r>
              <a:rPr lang="de-DE" dirty="0"/>
              <a:t>Projektmanagement </a:t>
            </a:r>
          </a:p>
          <a:p>
            <a:r>
              <a:rPr lang="de-DE" dirty="0"/>
              <a:t>Pull </a:t>
            </a:r>
            <a:r>
              <a:rPr lang="de-DE" dirty="0" err="1"/>
              <a:t>Requests</a:t>
            </a:r>
            <a:endParaRPr lang="de-DE" dirty="0"/>
          </a:p>
          <a:p>
            <a:r>
              <a:rPr lang="de-DE" dirty="0"/>
              <a:t>Statistische Auswertungen</a:t>
            </a:r>
          </a:p>
          <a:p>
            <a:endParaRPr lang="de-DE" dirty="0"/>
          </a:p>
          <a:p>
            <a:endParaRPr lang="de-DE" dirty="0"/>
          </a:p>
        </p:txBody>
      </p:sp>
      <p:pic>
        <p:nvPicPr>
          <p:cNvPr id="12" name="Content Placeholder 11">
            <a:extLst>
              <a:ext uri="{FF2B5EF4-FFF2-40B4-BE49-F238E27FC236}">
                <a16:creationId xmlns:a16="http://schemas.microsoft.com/office/drawing/2014/main" id="{0D1A1F7A-82C6-44EC-9FAD-B2A019ED9A75}"/>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1982788"/>
            <a:ext cx="5181600" cy="3454400"/>
          </a:xfrm>
        </p:spPr>
      </p:pic>
      <p:sp>
        <p:nvSpPr>
          <p:cNvPr id="3" name="Date Placeholder 2">
            <a:extLst>
              <a:ext uri="{FF2B5EF4-FFF2-40B4-BE49-F238E27FC236}">
                <a16:creationId xmlns:a16="http://schemas.microsoft.com/office/drawing/2014/main" id="{047AACC9-CAE4-4A06-A2F2-7813614CAF03}"/>
              </a:ext>
            </a:extLst>
          </p:cNvPr>
          <p:cNvSpPr>
            <a:spLocks noGrp="1"/>
          </p:cNvSpPr>
          <p:nvPr>
            <p:ph type="dt" sz="half" idx="10"/>
          </p:nvPr>
        </p:nvSpPr>
        <p:spPr/>
        <p:txBody>
          <a:bodyPr/>
          <a:lstStyle/>
          <a:p>
            <a:r>
              <a:rPr lang="de-DE"/>
              <a:t>16.01.2018</a:t>
            </a:r>
            <a:endParaRPr lang="en-US"/>
          </a:p>
        </p:txBody>
      </p:sp>
      <p:sp>
        <p:nvSpPr>
          <p:cNvPr id="4" name="Footer Placeholder 3">
            <a:extLst>
              <a:ext uri="{FF2B5EF4-FFF2-40B4-BE49-F238E27FC236}">
                <a16:creationId xmlns:a16="http://schemas.microsoft.com/office/drawing/2014/main" id="{710CED8A-2D66-49AE-BA01-9BAA49519038}"/>
              </a:ext>
            </a:extLst>
          </p:cNvPr>
          <p:cNvSpPr>
            <a:spLocks noGrp="1"/>
          </p:cNvSpPr>
          <p:nvPr>
            <p:ph type="ftr" sz="quarter" idx="11"/>
          </p:nvPr>
        </p:nvSpPr>
        <p:spPr/>
        <p:txBody>
          <a:bodyPr/>
          <a:lstStyle/>
          <a:p>
            <a:r>
              <a:rPr lang="en-US"/>
              <a:t>Git und Version Control Systems</a:t>
            </a:r>
          </a:p>
        </p:txBody>
      </p:sp>
      <p:sp>
        <p:nvSpPr>
          <p:cNvPr id="5" name="Slide Number Placeholder 4">
            <a:extLst>
              <a:ext uri="{FF2B5EF4-FFF2-40B4-BE49-F238E27FC236}">
                <a16:creationId xmlns:a16="http://schemas.microsoft.com/office/drawing/2014/main" id="{996B0A8B-3E5D-4C64-9C20-9E7D8887537A}"/>
              </a:ext>
            </a:extLst>
          </p:cNvPr>
          <p:cNvSpPr>
            <a:spLocks noGrp="1"/>
          </p:cNvSpPr>
          <p:nvPr>
            <p:ph type="sldNum" sz="quarter" idx="12"/>
          </p:nvPr>
        </p:nvSpPr>
        <p:spPr/>
        <p:txBody>
          <a:bodyPr/>
          <a:lstStyle/>
          <a:p>
            <a:fld id="{FF4FE05E-2642-448D-9FC5-15A41ACA4214}" type="slidenum">
              <a:rPr lang="en-US" smtClean="0"/>
              <a:t>102</a:t>
            </a:fld>
            <a:endParaRPr lang="en-US"/>
          </a:p>
        </p:txBody>
      </p:sp>
    </p:spTree>
    <p:extLst>
      <p:ext uri="{BB962C8B-B14F-4D97-AF65-F5344CB8AC3E}">
        <p14:creationId xmlns:p14="http://schemas.microsoft.com/office/powerpoint/2010/main" val="249842986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0B5B3F-1638-4003-BDD1-14D2058675CE}"/>
              </a:ext>
            </a:extLst>
          </p:cNvPr>
          <p:cNvSpPr>
            <a:spLocks noGrp="1"/>
          </p:cNvSpPr>
          <p:nvPr>
            <p:ph type="title"/>
          </p:nvPr>
        </p:nvSpPr>
        <p:spPr/>
        <p:txBody>
          <a:bodyPr/>
          <a:lstStyle/>
          <a:p>
            <a:r>
              <a:rPr lang="de-DE" dirty="0" err="1"/>
              <a:t>Contributing</a:t>
            </a:r>
            <a:r>
              <a:rPr lang="de-DE" dirty="0"/>
              <a:t> on GitHub</a:t>
            </a:r>
          </a:p>
        </p:txBody>
      </p:sp>
      <p:sp>
        <p:nvSpPr>
          <p:cNvPr id="9" name="Text Placeholder 8">
            <a:extLst>
              <a:ext uri="{FF2B5EF4-FFF2-40B4-BE49-F238E27FC236}">
                <a16:creationId xmlns:a16="http://schemas.microsoft.com/office/drawing/2014/main" id="{D62903BD-783A-4C1E-86B5-644F6220551F}"/>
              </a:ext>
            </a:extLst>
          </p:cNvPr>
          <p:cNvSpPr>
            <a:spLocks noGrp="1"/>
          </p:cNvSpPr>
          <p:nvPr>
            <p:ph type="body" idx="1"/>
          </p:nvPr>
        </p:nvSpPr>
        <p:spPr/>
        <p:txBody>
          <a:bodyPr/>
          <a:lstStyle/>
          <a:p>
            <a:r>
              <a:rPr lang="de-DE" dirty="0"/>
              <a:t>Live Demo</a:t>
            </a:r>
          </a:p>
        </p:txBody>
      </p:sp>
      <p:sp>
        <p:nvSpPr>
          <p:cNvPr id="5" name="Date Placeholder 4">
            <a:extLst>
              <a:ext uri="{FF2B5EF4-FFF2-40B4-BE49-F238E27FC236}">
                <a16:creationId xmlns:a16="http://schemas.microsoft.com/office/drawing/2014/main" id="{B18CB6C4-2E74-4EAE-B6A3-49A3670011ED}"/>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7EE01E0-B58E-4F84-A45D-C844DA6C0209}"/>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32D2B0B8-DF9E-4391-A9E0-BD8B5F1E5753}"/>
              </a:ext>
            </a:extLst>
          </p:cNvPr>
          <p:cNvSpPr>
            <a:spLocks noGrp="1"/>
          </p:cNvSpPr>
          <p:nvPr>
            <p:ph type="sldNum" sz="quarter" idx="12"/>
          </p:nvPr>
        </p:nvSpPr>
        <p:spPr/>
        <p:txBody>
          <a:bodyPr/>
          <a:lstStyle/>
          <a:p>
            <a:fld id="{FF4FE05E-2642-448D-9FC5-15A41ACA4214}" type="slidenum">
              <a:rPr lang="en-US" smtClean="0"/>
              <a:t>103</a:t>
            </a:fld>
            <a:endParaRPr lang="en-US"/>
          </a:p>
        </p:txBody>
      </p:sp>
    </p:spTree>
    <p:extLst>
      <p:ext uri="{BB962C8B-B14F-4D97-AF65-F5344CB8AC3E}">
        <p14:creationId xmlns:p14="http://schemas.microsoft.com/office/powerpoint/2010/main" val="3215733314"/>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B762727-FD0C-4AC9-9641-7269B0BD99AC}"/>
              </a:ext>
            </a:extLst>
          </p:cNvPr>
          <p:cNvSpPr>
            <a:spLocks noGrp="1"/>
          </p:cNvSpPr>
          <p:nvPr>
            <p:ph type="title"/>
          </p:nvPr>
        </p:nvSpPr>
        <p:spPr/>
        <p:txBody>
          <a:bodyPr/>
          <a:lstStyle/>
          <a:p>
            <a:r>
              <a:rPr lang="de-DE" dirty="0"/>
              <a:t>Diskussion,</a:t>
            </a:r>
            <a:br>
              <a:rPr lang="de-DE" dirty="0"/>
            </a:br>
            <a:r>
              <a:rPr lang="de-DE" dirty="0" err="1"/>
              <a:t>Currently</a:t>
            </a:r>
            <a:r>
              <a:rPr lang="de-DE" dirty="0"/>
              <a:t> Best </a:t>
            </a:r>
            <a:r>
              <a:rPr lang="de-DE" dirty="0" err="1"/>
              <a:t>Approaches</a:t>
            </a:r>
            <a:r>
              <a:rPr lang="de-DE" dirty="0"/>
              <a:t> und</a:t>
            </a:r>
            <a:br>
              <a:rPr lang="de-DE" dirty="0"/>
            </a:br>
            <a:r>
              <a:rPr lang="de-DE" dirty="0"/>
              <a:t>allgemeine Infos</a:t>
            </a:r>
          </a:p>
        </p:txBody>
      </p:sp>
      <p:sp>
        <p:nvSpPr>
          <p:cNvPr id="11" name="Text Placeholder 10">
            <a:extLst>
              <a:ext uri="{FF2B5EF4-FFF2-40B4-BE49-F238E27FC236}">
                <a16:creationId xmlns:a16="http://schemas.microsoft.com/office/drawing/2014/main" id="{3059F012-888D-436E-A6C3-AF59DC736F84}"/>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1A741B7A-ECA2-4E2C-AA09-2B15EEED18CC}"/>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FFA184C-88A6-4567-8A22-07482A4739F6}"/>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FBC23809-A012-43A8-902C-6465D91ACDD0}"/>
              </a:ext>
            </a:extLst>
          </p:cNvPr>
          <p:cNvSpPr>
            <a:spLocks noGrp="1"/>
          </p:cNvSpPr>
          <p:nvPr>
            <p:ph type="sldNum" sz="quarter" idx="12"/>
          </p:nvPr>
        </p:nvSpPr>
        <p:spPr/>
        <p:txBody>
          <a:bodyPr/>
          <a:lstStyle/>
          <a:p>
            <a:fld id="{FF4FE05E-2642-448D-9FC5-15A41ACA4214}" type="slidenum">
              <a:rPr lang="en-US" smtClean="0"/>
              <a:t>104</a:t>
            </a:fld>
            <a:endParaRPr lang="en-US"/>
          </a:p>
        </p:txBody>
      </p:sp>
    </p:spTree>
    <p:extLst>
      <p:ext uri="{BB962C8B-B14F-4D97-AF65-F5344CB8AC3E}">
        <p14:creationId xmlns:p14="http://schemas.microsoft.com/office/powerpoint/2010/main" val="859510528"/>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E3D9-5DD8-4766-B40E-800DBFEA6282}"/>
              </a:ext>
            </a:extLst>
          </p:cNvPr>
          <p:cNvSpPr>
            <a:spLocks noGrp="1"/>
          </p:cNvSpPr>
          <p:nvPr>
            <p:ph type="title"/>
          </p:nvPr>
        </p:nvSpPr>
        <p:spPr/>
        <p:txBody>
          <a:bodyPr/>
          <a:lstStyle/>
          <a:p>
            <a:r>
              <a:rPr lang="de-DE" dirty="0"/>
              <a:t>Warum ich </a:t>
            </a:r>
            <a:r>
              <a:rPr lang="de-DE" dirty="0" err="1"/>
              <a:t>Git</a:t>
            </a:r>
            <a:r>
              <a:rPr lang="de-DE" dirty="0"/>
              <a:t> besser als Subversion finde</a:t>
            </a:r>
          </a:p>
        </p:txBody>
      </p:sp>
      <p:sp>
        <p:nvSpPr>
          <p:cNvPr id="3" name="Text Placeholder 2">
            <a:extLst>
              <a:ext uri="{FF2B5EF4-FFF2-40B4-BE49-F238E27FC236}">
                <a16:creationId xmlns:a16="http://schemas.microsoft.com/office/drawing/2014/main" id="{93C6AD07-8B71-4511-9D38-1051E31432B9}"/>
              </a:ext>
            </a:extLst>
          </p:cNvPr>
          <p:cNvSpPr>
            <a:spLocks noGrp="1"/>
          </p:cNvSpPr>
          <p:nvPr>
            <p:ph idx="1"/>
          </p:nvPr>
        </p:nvSpPr>
        <p:spPr/>
        <p:txBody>
          <a:bodyPr/>
          <a:lstStyle/>
          <a:p>
            <a:r>
              <a:rPr lang="de-DE" dirty="0"/>
              <a:t>Commit </a:t>
            </a:r>
            <a:r>
              <a:rPr lang="de-DE" dirty="0" err="1"/>
              <a:t>before</a:t>
            </a:r>
            <a:r>
              <a:rPr lang="de-DE" dirty="0"/>
              <a:t> </a:t>
            </a:r>
            <a:r>
              <a:rPr lang="de-DE" dirty="0" err="1"/>
              <a:t>Merge</a:t>
            </a:r>
            <a:endParaRPr lang="de-DE" dirty="0"/>
          </a:p>
          <a:p>
            <a:r>
              <a:rPr lang="de-DE" dirty="0" err="1"/>
              <a:t>Merges</a:t>
            </a:r>
            <a:r>
              <a:rPr lang="de-DE" dirty="0"/>
              <a:t> sind eigene </a:t>
            </a:r>
            <a:r>
              <a:rPr lang="de-DE" dirty="0" err="1"/>
              <a:t>Commits</a:t>
            </a:r>
            <a:endParaRPr lang="de-DE" dirty="0"/>
          </a:p>
          <a:p>
            <a:r>
              <a:rPr lang="de-DE" dirty="0" err="1"/>
              <a:t>Commits</a:t>
            </a:r>
            <a:r>
              <a:rPr lang="de-DE" dirty="0"/>
              <a:t> sind zunächst lokal – Anpassungen sind möglich vor </a:t>
            </a:r>
            <a:r>
              <a:rPr lang="de-DE"/>
              <a:t>dem Übertragen</a:t>
            </a:r>
            <a:endParaRPr lang="de-DE" dirty="0"/>
          </a:p>
          <a:p>
            <a:r>
              <a:rPr lang="de-DE" dirty="0"/>
              <a:t>Offline arbeiten</a:t>
            </a:r>
          </a:p>
          <a:p>
            <a:r>
              <a:rPr lang="de-DE" dirty="0"/>
              <a:t>Lokale Wegwerf-</a:t>
            </a:r>
            <a:r>
              <a:rPr lang="de-DE" dirty="0" err="1"/>
              <a:t>Branches</a:t>
            </a:r>
            <a:r>
              <a:rPr lang="de-DE" dirty="0"/>
              <a:t> zum Experimentieren</a:t>
            </a:r>
          </a:p>
        </p:txBody>
      </p:sp>
      <p:sp>
        <p:nvSpPr>
          <p:cNvPr id="4" name="Date Placeholder 3">
            <a:extLst>
              <a:ext uri="{FF2B5EF4-FFF2-40B4-BE49-F238E27FC236}">
                <a16:creationId xmlns:a16="http://schemas.microsoft.com/office/drawing/2014/main" id="{39694336-A279-43BB-81B0-9A940214C85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606279-A4E3-424E-BEEE-EA414B7CDA6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58D02B9-FAB1-472F-8AC1-4A1FD6EB5C2A}"/>
              </a:ext>
            </a:extLst>
          </p:cNvPr>
          <p:cNvSpPr>
            <a:spLocks noGrp="1"/>
          </p:cNvSpPr>
          <p:nvPr>
            <p:ph type="sldNum" sz="quarter" idx="12"/>
          </p:nvPr>
        </p:nvSpPr>
        <p:spPr/>
        <p:txBody>
          <a:bodyPr/>
          <a:lstStyle/>
          <a:p>
            <a:fld id="{FF4FE05E-2642-448D-9FC5-15A41ACA4214}" type="slidenum">
              <a:rPr lang="en-US" smtClean="0"/>
              <a:t>105</a:t>
            </a:fld>
            <a:endParaRPr lang="en-US"/>
          </a:p>
        </p:txBody>
      </p:sp>
    </p:spTree>
    <p:extLst>
      <p:ext uri="{BB962C8B-B14F-4D97-AF65-F5344CB8AC3E}">
        <p14:creationId xmlns:p14="http://schemas.microsoft.com/office/powerpoint/2010/main" val="301310570"/>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AA5C-8F82-412A-BB56-4AB30665868F}"/>
              </a:ext>
            </a:extLst>
          </p:cNvPr>
          <p:cNvSpPr>
            <a:spLocks noGrp="1"/>
          </p:cNvSpPr>
          <p:nvPr>
            <p:ph type="title"/>
          </p:nvPr>
        </p:nvSpPr>
        <p:spPr/>
        <p:txBody>
          <a:bodyPr/>
          <a:lstStyle/>
          <a:p>
            <a:r>
              <a:rPr lang="de-DE" dirty="0"/>
              <a:t>Was kann Subversion besser?</a:t>
            </a:r>
          </a:p>
        </p:txBody>
      </p:sp>
      <p:sp>
        <p:nvSpPr>
          <p:cNvPr id="3" name="Content Placeholder 2">
            <a:extLst>
              <a:ext uri="{FF2B5EF4-FFF2-40B4-BE49-F238E27FC236}">
                <a16:creationId xmlns:a16="http://schemas.microsoft.com/office/drawing/2014/main" id="{7D5CE493-BE49-40B8-8734-BF32DBE759A4}"/>
              </a:ext>
            </a:extLst>
          </p:cNvPr>
          <p:cNvSpPr>
            <a:spLocks noGrp="1"/>
          </p:cNvSpPr>
          <p:nvPr>
            <p:ph idx="1"/>
          </p:nvPr>
        </p:nvSpPr>
        <p:spPr/>
        <p:txBody>
          <a:bodyPr/>
          <a:lstStyle/>
          <a:p>
            <a:r>
              <a:rPr lang="de-DE" dirty="0"/>
              <a:t>Rechte-Management</a:t>
            </a:r>
          </a:p>
          <a:p>
            <a:r>
              <a:rPr lang="de-DE" dirty="0"/>
              <a:t>Geringere Lernkurve</a:t>
            </a:r>
          </a:p>
          <a:p>
            <a:r>
              <a:rPr lang="de-DE" dirty="0"/>
              <a:t>Exklusive File Locks</a:t>
            </a:r>
          </a:p>
          <a:p>
            <a:r>
              <a:rPr lang="de-DE" dirty="0"/>
              <a:t>Umgang mit Binärdateien</a:t>
            </a:r>
          </a:p>
          <a:p>
            <a:r>
              <a:rPr lang="de-DE" dirty="0"/>
              <a:t>Nichtveränderbare Commit </a:t>
            </a:r>
            <a:r>
              <a:rPr lang="de-DE" dirty="0" err="1"/>
              <a:t>History</a:t>
            </a:r>
            <a:endParaRPr lang="de-DE" dirty="0"/>
          </a:p>
          <a:p>
            <a:r>
              <a:rPr lang="de-DE" dirty="0"/>
              <a:t>Mehrere Projekte in einem Repository halten</a:t>
            </a:r>
          </a:p>
          <a:p>
            <a:endParaRPr lang="de-DE" dirty="0"/>
          </a:p>
        </p:txBody>
      </p:sp>
      <p:sp>
        <p:nvSpPr>
          <p:cNvPr id="4" name="Date Placeholder 3">
            <a:extLst>
              <a:ext uri="{FF2B5EF4-FFF2-40B4-BE49-F238E27FC236}">
                <a16:creationId xmlns:a16="http://schemas.microsoft.com/office/drawing/2014/main" id="{1542E363-03D8-49FF-B44B-9592DB7F88D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3C3AE28-2A12-4AD6-ACE7-E6667B81DE0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C30391A-35B1-44A5-B38A-B2D9A8F4A955}"/>
              </a:ext>
            </a:extLst>
          </p:cNvPr>
          <p:cNvSpPr>
            <a:spLocks noGrp="1"/>
          </p:cNvSpPr>
          <p:nvPr>
            <p:ph type="sldNum" sz="quarter" idx="12"/>
          </p:nvPr>
        </p:nvSpPr>
        <p:spPr/>
        <p:txBody>
          <a:bodyPr/>
          <a:lstStyle/>
          <a:p>
            <a:fld id="{FF4FE05E-2642-448D-9FC5-15A41ACA4214}" type="slidenum">
              <a:rPr lang="en-US" smtClean="0"/>
              <a:t>106</a:t>
            </a:fld>
            <a:endParaRPr lang="en-US"/>
          </a:p>
        </p:txBody>
      </p:sp>
    </p:spTree>
    <p:extLst>
      <p:ext uri="{BB962C8B-B14F-4D97-AF65-F5344CB8AC3E}">
        <p14:creationId xmlns:p14="http://schemas.microsoft.com/office/powerpoint/2010/main" val="1909844632"/>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A68-24EE-417D-8F5B-B5D47B7049A0}"/>
              </a:ext>
            </a:extLst>
          </p:cNvPr>
          <p:cNvSpPr>
            <a:spLocks noGrp="1"/>
          </p:cNvSpPr>
          <p:nvPr>
            <p:ph type="title"/>
          </p:nvPr>
        </p:nvSpPr>
        <p:spPr/>
        <p:txBody>
          <a:bodyPr/>
          <a:lstStyle/>
          <a:p>
            <a:r>
              <a:rPr lang="de-DE" dirty="0"/>
              <a:t>Grundsätzliches zum Arbeiten mit VCSs</a:t>
            </a:r>
          </a:p>
        </p:txBody>
      </p:sp>
      <p:sp>
        <p:nvSpPr>
          <p:cNvPr id="3" name="Content Placeholder 2">
            <a:extLst>
              <a:ext uri="{FF2B5EF4-FFF2-40B4-BE49-F238E27FC236}">
                <a16:creationId xmlns:a16="http://schemas.microsoft.com/office/drawing/2014/main" id="{8E521323-FD81-4B0C-AA29-A2E4DA544850}"/>
              </a:ext>
            </a:extLst>
          </p:cNvPr>
          <p:cNvSpPr>
            <a:spLocks noGrp="1"/>
          </p:cNvSpPr>
          <p:nvPr>
            <p:ph idx="1"/>
          </p:nvPr>
        </p:nvSpPr>
        <p:spPr/>
        <p:txBody>
          <a:bodyPr/>
          <a:lstStyle/>
          <a:p>
            <a:r>
              <a:rPr lang="de-DE" dirty="0"/>
              <a:t>Kleine </a:t>
            </a:r>
            <a:r>
              <a:rPr lang="de-DE" dirty="0" err="1"/>
              <a:t>Commits</a:t>
            </a:r>
            <a:endParaRPr lang="de-DE" dirty="0"/>
          </a:p>
          <a:p>
            <a:r>
              <a:rPr lang="de-DE" dirty="0"/>
              <a:t>Ordentliche Commit Messages</a:t>
            </a:r>
          </a:p>
          <a:p>
            <a:r>
              <a:rPr lang="de-DE" dirty="0"/>
              <a:t>Keine kompilierten Binary Files einchecken (stattdessen Paketmanager wie NuGet nutzen)</a:t>
            </a:r>
          </a:p>
          <a:p>
            <a:r>
              <a:rPr lang="de-DE" dirty="0" err="1"/>
              <a:t>Merges</a:t>
            </a:r>
            <a:r>
              <a:rPr lang="de-DE" dirty="0"/>
              <a:t> verstehen – </a:t>
            </a:r>
            <a:r>
              <a:rPr lang="de-DE" dirty="0" err="1"/>
              <a:t>Merges</a:t>
            </a:r>
            <a:r>
              <a:rPr lang="de-DE" dirty="0"/>
              <a:t> sind potenzielle Quellen für Bugs</a:t>
            </a:r>
          </a:p>
          <a:p>
            <a:endParaRPr lang="de-DE" dirty="0"/>
          </a:p>
        </p:txBody>
      </p:sp>
      <p:sp>
        <p:nvSpPr>
          <p:cNvPr id="4" name="Date Placeholder 3">
            <a:extLst>
              <a:ext uri="{FF2B5EF4-FFF2-40B4-BE49-F238E27FC236}">
                <a16:creationId xmlns:a16="http://schemas.microsoft.com/office/drawing/2014/main" id="{5ABCAF79-3667-4E4B-A42A-684569C1E699}"/>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93E3238-1388-49ED-AE8A-860E763BE722}"/>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8F834EB-89D6-4431-B527-14B87E119E94}"/>
              </a:ext>
            </a:extLst>
          </p:cNvPr>
          <p:cNvSpPr>
            <a:spLocks noGrp="1"/>
          </p:cNvSpPr>
          <p:nvPr>
            <p:ph type="sldNum" sz="quarter" idx="12"/>
          </p:nvPr>
        </p:nvSpPr>
        <p:spPr/>
        <p:txBody>
          <a:bodyPr/>
          <a:lstStyle/>
          <a:p>
            <a:fld id="{FF4FE05E-2642-448D-9FC5-15A41ACA4214}" type="slidenum">
              <a:rPr lang="en-US" smtClean="0"/>
              <a:t>107</a:t>
            </a:fld>
            <a:endParaRPr lang="en-US"/>
          </a:p>
        </p:txBody>
      </p:sp>
    </p:spTree>
    <p:extLst>
      <p:ext uri="{BB962C8B-B14F-4D97-AF65-F5344CB8AC3E}">
        <p14:creationId xmlns:p14="http://schemas.microsoft.com/office/powerpoint/2010/main" val="1330946525"/>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3F-0D75-4AA1-9405-AB3F69AA0E94}"/>
              </a:ext>
            </a:extLst>
          </p:cNvPr>
          <p:cNvSpPr>
            <a:spLocks noGrp="1"/>
          </p:cNvSpPr>
          <p:nvPr>
            <p:ph type="title"/>
          </p:nvPr>
        </p:nvSpPr>
        <p:spPr/>
        <p:txBody>
          <a:bodyPr/>
          <a:lstStyle/>
          <a:p>
            <a:r>
              <a:rPr lang="de-DE" dirty="0" err="1">
                <a:hlinkClick r:id="rId2"/>
              </a:rPr>
              <a:t>goto</a:t>
            </a:r>
            <a:r>
              <a:rPr lang="de-DE" dirty="0">
                <a:hlinkClick r:id="rId2"/>
              </a:rPr>
              <a:t> </a:t>
            </a:r>
            <a:r>
              <a:rPr lang="de-DE" dirty="0" err="1">
                <a:hlinkClick r:id="rId2"/>
              </a:rPr>
              <a:t>fail</a:t>
            </a:r>
            <a:r>
              <a:rPr lang="de-DE" dirty="0"/>
              <a:t> – Möglicher Bug durch </a:t>
            </a:r>
            <a:r>
              <a:rPr lang="de-DE" dirty="0" err="1"/>
              <a:t>Merge</a:t>
            </a:r>
            <a:r>
              <a:rPr lang="de-DE" dirty="0"/>
              <a:t>?</a:t>
            </a:r>
          </a:p>
        </p:txBody>
      </p:sp>
      <p:pic>
        <p:nvPicPr>
          <p:cNvPr id="7" name="Content Placeholder 6">
            <a:extLst>
              <a:ext uri="{FF2B5EF4-FFF2-40B4-BE49-F238E27FC236}">
                <a16:creationId xmlns:a16="http://schemas.microsoft.com/office/drawing/2014/main" id="{887676AF-0800-4366-9332-8E71ACBAD16B}"/>
              </a:ext>
            </a:extLst>
          </p:cNvPr>
          <p:cNvPicPr>
            <a:picLocks noGrp="1" noChangeAspect="1"/>
          </p:cNvPicPr>
          <p:nvPr>
            <p:ph sz="half" idx="1"/>
          </p:nvPr>
        </p:nvPicPr>
        <p:blipFill>
          <a:blip r:embed="rId3"/>
          <a:stretch>
            <a:fillRect/>
          </a:stretch>
        </p:blipFill>
        <p:spPr>
          <a:xfrm>
            <a:off x="838200" y="2104283"/>
            <a:ext cx="5181600" cy="3211409"/>
          </a:xfrm>
          <a:prstGeom prst="rect">
            <a:avLst/>
          </a:prstGeom>
        </p:spPr>
      </p:pic>
      <p:pic>
        <p:nvPicPr>
          <p:cNvPr id="9" name="Content Placeholder 8">
            <a:extLst>
              <a:ext uri="{FF2B5EF4-FFF2-40B4-BE49-F238E27FC236}">
                <a16:creationId xmlns:a16="http://schemas.microsoft.com/office/drawing/2014/main" id="{084F5001-082C-4A2F-94E5-B253BC6C9309}"/>
              </a:ext>
            </a:extLst>
          </p:cNvPr>
          <p:cNvPicPr>
            <a:picLocks noGrp="1" noChangeAspect="1"/>
          </p:cNvPicPr>
          <p:nvPr>
            <p:ph sz="half" idx="2"/>
          </p:nvPr>
        </p:nvPicPr>
        <p:blipFill>
          <a:blip r:embed="rId4"/>
          <a:stretch>
            <a:fillRect/>
          </a:stretch>
        </p:blipFill>
        <p:spPr>
          <a:xfrm>
            <a:off x="6172200" y="1612674"/>
            <a:ext cx="5181600" cy="4194628"/>
          </a:xfrm>
          <a:prstGeom prst="rect">
            <a:avLst/>
          </a:prstGeom>
        </p:spPr>
      </p:pic>
      <p:sp>
        <p:nvSpPr>
          <p:cNvPr id="4" name="Date Placeholder 3">
            <a:extLst>
              <a:ext uri="{FF2B5EF4-FFF2-40B4-BE49-F238E27FC236}">
                <a16:creationId xmlns:a16="http://schemas.microsoft.com/office/drawing/2014/main" id="{39415C67-E549-4F28-9626-EFC54316951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0CE80B3-30A0-4A61-94BB-58FF6F846A6A}"/>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A576497-BF19-4D6F-B6DB-700277815B75}"/>
              </a:ext>
            </a:extLst>
          </p:cNvPr>
          <p:cNvSpPr>
            <a:spLocks noGrp="1"/>
          </p:cNvSpPr>
          <p:nvPr>
            <p:ph type="sldNum" sz="quarter" idx="12"/>
          </p:nvPr>
        </p:nvSpPr>
        <p:spPr/>
        <p:txBody>
          <a:bodyPr/>
          <a:lstStyle/>
          <a:p>
            <a:fld id="{FF4FE05E-2642-448D-9FC5-15A41ACA4214}" type="slidenum">
              <a:rPr lang="en-US" smtClean="0"/>
              <a:t>108</a:t>
            </a:fld>
            <a:endParaRPr lang="en-US"/>
          </a:p>
        </p:txBody>
      </p:sp>
    </p:spTree>
    <p:extLst>
      <p:ext uri="{BB962C8B-B14F-4D97-AF65-F5344CB8AC3E}">
        <p14:creationId xmlns:p14="http://schemas.microsoft.com/office/powerpoint/2010/main" val="2508500370"/>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1BE-50F1-4212-8628-62FAE794C1B1}"/>
              </a:ext>
            </a:extLst>
          </p:cNvPr>
          <p:cNvSpPr>
            <a:spLocks noGrp="1"/>
          </p:cNvSpPr>
          <p:nvPr>
            <p:ph type="title"/>
          </p:nvPr>
        </p:nvSpPr>
        <p:spPr/>
        <p:txBody>
          <a:bodyPr/>
          <a:lstStyle/>
          <a:p>
            <a:r>
              <a:rPr lang="de-DE" dirty="0"/>
              <a:t>Wie Fehlern durch </a:t>
            </a:r>
            <a:r>
              <a:rPr lang="de-DE" dirty="0" err="1"/>
              <a:t>Merges</a:t>
            </a:r>
            <a:r>
              <a:rPr lang="de-DE" dirty="0"/>
              <a:t> begegnen?</a:t>
            </a:r>
          </a:p>
        </p:txBody>
      </p:sp>
      <p:sp>
        <p:nvSpPr>
          <p:cNvPr id="7" name="Content Placeholder 6">
            <a:extLst>
              <a:ext uri="{FF2B5EF4-FFF2-40B4-BE49-F238E27FC236}">
                <a16:creationId xmlns:a16="http://schemas.microsoft.com/office/drawing/2014/main" id="{0EB6C371-203C-44CD-BD35-033187BF959B}"/>
              </a:ext>
            </a:extLst>
          </p:cNvPr>
          <p:cNvSpPr>
            <a:spLocks noGrp="1"/>
          </p:cNvSpPr>
          <p:nvPr>
            <p:ph sz="half" idx="1"/>
          </p:nvPr>
        </p:nvSpPr>
        <p:spPr/>
        <p:txBody>
          <a:bodyPr/>
          <a:lstStyle/>
          <a:p>
            <a:r>
              <a:rPr lang="de-DE" dirty="0"/>
              <a:t>Bei </a:t>
            </a:r>
            <a:r>
              <a:rPr lang="de-DE" dirty="0" err="1"/>
              <a:t>Merge</a:t>
            </a:r>
            <a:r>
              <a:rPr lang="de-DE" dirty="0"/>
              <a:t>-Konflikten die betroffenen Personen ansprechen</a:t>
            </a:r>
          </a:p>
          <a:p>
            <a:r>
              <a:rPr lang="de-DE" dirty="0"/>
              <a:t>Testen</a:t>
            </a:r>
          </a:p>
          <a:p>
            <a:r>
              <a:rPr lang="de-DE" dirty="0"/>
              <a:t>Code Reviews nach </a:t>
            </a:r>
            <a:r>
              <a:rPr lang="de-DE" dirty="0" err="1"/>
              <a:t>Merges</a:t>
            </a:r>
            <a:endParaRPr lang="de-DE" dirty="0"/>
          </a:p>
          <a:p>
            <a:r>
              <a:rPr lang="de-DE" dirty="0"/>
              <a:t>Automatisierte Test-</a:t>
            </a:r>
            <a:r>
              <a:rPr lang="de-DE" dirty="0" err="1"/>
              <a:t>Suites</a:t>
            </a:r>
            <a:endParaRPr lang="de-DE" dirty="0"/>
          </a:p>
          <a:p>
            <a:r>
              <a:rPr lang="de-DE" dirty="0"/>
              <a:t>Regression vermeiden</a:t>
            </a:r>
          </a:p>
          <a:p>
            <a:r>
              <a:rPr lang="de-DE" dirty="0"/>
              <a:t>Was automatisiert testen? V.a. die Core-Funktionalität (Domain-Driven Design)</a:t>
            </a:r>
          </a:p>
        </p:txBody>
      </p:sp>
      <p:graphicFrame>
        <p:nvGraphicFramePr>
          <p:cNvPr id="9" name="Content Placeholder 8">
            <a:extLst>
              <a:ext uri="{FF2B5EF4-FFF2-40B4-BE49-F238E27FC236}">
                <a16:creationId xmlns:a16="http://schemas.microsoft.com/office/drawing/2014/main" id="{888B8F99-879A-408A-A7B8-408ECA329CF7}"/>
              </a:ext>
            </a:extLst>
          </p:cNvPr>
          <p:cNvGraphicFramePr>
            <a:graphicFrameLocks noGrp="1"/>
          </p:cNvGraphicFramePr>
          <p:nvPr>
            <p:ph sz="half" idx="2"/>
            <p:extLst>
              <p:ext uri="{D42A27DB-BD31-4B8C-83A1-F6EECF244321}">
                <p14:modId xmlns:p14="http://schemas.microsoft.com/office/powerpoint/2010/main" val="1854283532"/>
              </p:ext>
            </p:extLst>
          </p:nvPr>
        </p:nvGraphicFramePr>
        <p:xfrm>
          <a:off x="6172200" y="1243013"/>
          <a:ext cx="5181600" cy="493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272C7D7-6ECE-403D-B7F6-7AA11567869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67D59DE-700B-4D64-AFD2-F357357F134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E66CE5B-8416-4A99-A947-B1D0367CE0CC}"/>
              </a:ext>
            </a:extLst>
          </p:cNvPr>
          <p:cNvSpPr>
            <a:spLocks noGrp="1"/>
          </p:cNvSpPr>
          <p:nvPr>
            <p:ph type="sldNum" sz="quarter" idx="12"/>
          </p:nvPr>
        </p:nvSpPr>
        <p:spPr/>
        <p:txBody>
          <a:bodyPr/>
          <a:lstStyle/>
          <a:p>
            <a:fld id="{FF4FE05E-2642-448D-9FC5-15A41ACA4214}" type="slidenum">
              <a:rPr lang="en-US" smtClean="0"/>
              <a:t>109</a:t>
            </a:fld>
            <a:endParaRPr lang="en-US"/>
          </a:p>
        </p:txBody>
      </p:sp>
    </p:spTree>
    <p:extLst>
      <p:ext uri="{BB962C8B-B14F-4D97-AF65-F5344CB8AC3E}">
        <p14:creationId xmlns:p14="http://schemas.microsoft.com/office/powerpoint/2010/main" val="183236521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324ADBC0-9322-41A2-A5AB-42C61C4D83CB}"/>
                                            </p:graphicEl>
                                          </p:spTgt>
                                        </p:tgtEl>
                                        <p:attrNameLst>
                                          <p:attrName>style.visibility</p:attrName>
                                        </p:attrNameLst>
                                      </p:cBhvr>
                                      <p:to>
                                        <p:strVal val="visible"/>
                                      </p:to>
                                    </p:set>
                                    <p:animEffect transition="in" filter="fade">
                                      <p:cBhvr>
                                        <p:cTn id="7" dur="500"/>
                                        <p:tgtEl>
                                          <p:spTgt spid="9">
                                            <p:graphicEl>
                                              <a:dgm id="{324ADBC0-9322-41A2-A5AB-42C61C4D83C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ADB687D8-A46C-4DB4-9E6D-CD8362EF8C95}"/>
                                            </p:graphicEl>
                                          </p:spTgt>
                                        </p:tgtEl>
                                        <p:attrNameLst>
                                          <p:attrName>style.visibility</p:attrName>
                                        </p:attrNameLst>
                                      </p:cBhvr>
                                      <p:to>
                                        <p:strVal val="visible"/>
                                      </p:to>
                                    </p:set>
                                    <p:animEffect transition="in" filter="fade">
                                      <p:cBhvr>
                                        <p:cTn id="12" dur="500"/>
                                        <p:tgtEl>
                                          <p:spTgt spid="9">
                                            <p:graphicEl>
                                              <a:dgm id="{ADB687D8-A46C-4DB4-9E6D-CD8362EF8C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80EDD92F-E727-479C-A16A-E8D96DBA4966}"/>
                                            </p:graphicEl>
                                          </p:spTgt>
                                        </p:tgtEl>
                                        <p:attrNameLst>
                                          <p:attrName>style.visibility</p:attrName>
                                        </p:attrNameLst>
                                      </p:cBhvr>
                                      <p:to>
                                        <p:strVal val="visible"/>
                                      </p:to>
                                    </p:set>
                                    <p:animEffect transition="in" filter="fade">
                                      <p:cBhvr>
                                        <p:cTn id="15" dur="500"/>
                                        <p:tgtEl>
                                          <p:spTgt spid="9">
                                            <p:graphicEl>
                                              <a:dgm id="{80EDD92F-E727-479C-A16A-E8D96DBA496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graphicEl>
                                              <a:dgm id="{81141082-8A7E-43EE-AF0D-2B7BAF363040}"/>
                                            </p:graphicEl>
                                          </p:spTgt>
                                        </p:tgtEl>
                                        <p:attrNameLst>
                                          <p:attrName>style.visibility</p:attrName>
                                        </p:attrNameLst>
                                      </p:cBhvr>
                                      <p:to>
                                        <p:strVal val="visible"/>
                                      </p:to>
                                    </p:set>
                                    <p:animEffect transition="in" filter="fade">
                                      <p:cBhvr>
                                        <p:cTn id="20" dur="500"/>
                                        <p:tgtEl>
                                          <p:spTgt spid="9">
                                            <p:graphicEl>
                                              <a:dgm id="{81141082-8A7E-43EE-AF0D-2B7BAF36304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graphicEl>
                                              <a:dgm id="{8E279CD8-8415-412B-B5FE-EDBB74FB6682}"/>
                                            </p:graphicEl>
                                          </p:spTgt>
                                        </p:tgtEl>
                                        <p:attrNameLst>
                                          <p:attrName>style.visibility</p:attrName>
                                        </p:attrNameLst>
                                      </p:cBhvr>
                                      <p:to>
                                        <p:strVal val="visible"/>
                                      </p:to>
                                    </p:set>
                                    <p:animEffect transition="in" filter="fade">
                                      <p:cBhvr>
                                        <p:cTn id="23" dur="500"/>
                                        <p:tgtEl>
                                          <p:spTgt spid="9">
                                            <p:graphicEl>
                                              <a:dgm id="{8E279CD8-8415-412B-B5FE-EDBB74FB668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graphicEl>
                                              <a:dgm id="{F69EAA3D-2D7B-4BC2-8AB5-BD4DCEB73303}"/>
                                            </p:graphicEl>
                                          </p:spTgt>
                                        </p:tgtEl>
                                        <p:attrNameLst>
                                          <p:attrName>style.visibility</p:attrName>
                                        </p:attrNameLst>
                                      </p:cBhvr>
                                      <p:to>
                                        <p:strVal val="visible"/>
                                      </p:to>
                                    </p:set>
                                    <p:animEffect transition="in" filter="fade">
                                      <p:cBhvr>
                                        <p:cTn id="28" dur="500"/>
                                        <p:tgtEl>
                                          <p:spTgt spid="9">
                                            <p:graphicEl>
                                              <a:dgm id="{F69EAA3D-2D7B-4BC2-8AB5-BD4DCEB7330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graphicEl>
                                              <a:dgm id="{73C171EF-F2E1-408E-8B17-EB5152496E46}"/>
                                            </p:graphicEl>
                                          </p:spTgt>
                                        </p:tgtEl>
                                        <p:attrNameLst>
                                          <p:attrName>style.visibility</p:attrName>
                                        </p:attrNameLst>
                                      </p:cBhvr>
                                      <p:to>
                                        <p:strVal val="visible"/>
                                      </p:to>
                                    </p:set>
                                    <p:animEffect transition="in" filter="fade">
                                      <p:cBhvr>
                                        <p:cTn id="31" dur="500"/>
                                        <p:tgtEl>
                                          <p:spTgt spid="9">
                                            <p:graphicEl>
                                              <a:dgm id="{73C171EF-F2E1-408E-8B17-EB5152496E4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graphicEl>
                                              <a:dgm id="{CD327614-463F-4C21-B6C7-0253D2BE16EF}"/>
                                            </p:graphicEl>
                                          </p:spTgt>
                                        </p:tgtEl>
                                        <p:attrNameLst>
                                          <p:attrName>style.visibility</p:attrName>
                                        </p:attrNameLst>
                                      </p:cBhvr>
                                      <p:to>
                                        <p:strVal val="visible"/>
                                      </p:to>
                                    </p:set>
                                    <p:animEffect transition="in" filter="fade">
                                      <p:cBhvr>
                                        <p:cTn id="36" dur="500"/>
                                        <p:tgtEl>
                                          <p:spTgt spid="9">
                                            <p:graphicEl>
                                              <a:dgm id="{CD327614-463F-4C21-B6C7-0253D2BE16E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graphicEl>
                                              <a:dgm id="{1AC0CAAC-BA66-4DB4-A5D1-C9EF274892B2}"/>
                                            </p:graphicEl>
                                          </p:spTgt>
                                        </p:tgtEl>
                                        <p:attrNameLst>
                                          <p:attrName>style.visibility</p:attrName>
                                        </p:attrNameLst>
                                      </p:cBhvr>
                                      <p:to>
                                        <p:strVal val="visible"/>
                                      </p:to>
                                    </p:set>
                                    <p:animEffect transition="in" filter="fade">
                                      <p:cBhvr>
                                        <p:cTn id="39" dur="500"/>
                                        <p:tgtEl>
                                          <p:spTgt spid="9">
                                            <p:graphicEl>
                                              <a:dgm id="{1AC0CAAC-BA66-4DB4-A5D1-C9EF274892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11</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14447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2F840DB-9EAE-4035-8910-7C5A0D3EE9F0}"/>
              </a:ext>
            </a:extLst>
          </p:cNvPr>
          <p:cNvSpPr>
            <a:spLocks noGrp="1"/>
          </p:cNvSpPr>
          <p:nvPr>
            <p:ph type="title"/>
          </p:nvPr>
        </p:nvSpPr>
        <p:spPr/>
        <p:txBody>
          <a:bodyPr/>
          <a:lstStyle/>
          <a:p>
            <a:r>
              <a:rPr lang="de-DE" dirty="0"/>
              <a:t>DDD – Was ist der Core?</a:t>
            </a:r>
          </a:p>
        </p:txBody>
      </p:sp>
      <p:sp>
        <p:nvSpPr>
          <p:cNvPr id="9" name="Content Placeholder 8">
            <a:extLst>
              <a:ext uri="{FF2B5EF4-FFF2-40B4-BE49-F238E27FC236}">
                <a16:creationId xmlns:a16="http://schemas.microsoft.com/office/drawing/2014/main" id="{D101EF1A-BE82-4623-8023-93F9D07D510B}"/>
              </a:ext>
            </a:extLst>
          </p:cNvPr>
          <p:cNvSpPr>
            <a:spLocks noGrp="1"/>
          </p:cNvSpPr>
          <p:nvPr>
            <p:ph idx="1"/>
          </p:nvPr>
        </p:nvSpPr>
        <p:spPr/>
        <p:txBody>
          <a:bodyPr/>
          <a:lstStyle/>
          <a:p>
            <a:pPr marL="0" indent="0">
              <a:buNone/>
            </a:pPr>
            <a:r>
              <a:rPr lang="en-US" i="1" dirty="0"/>
              <a:t>“Concentrate all the code related to the domain model in one layer and isolate it form the user interface, application, and infrastructure code. The domain objects, free of the responsibility of displaying themselves, storing themselves, managing application tasks, and so forth, can be focused on expressing the domain model. This allows a model to evolve to be rich enough and clear enough to capture essential business knowledge and put it to work.”</a:t>
            </a:r>
            <a:r>
              <a:rPr lang="en-US" dirty="0"/>
              <a:t> – Eric Evans</a:t>
            </a:r>
          </a:p>
          <a:p>
            <a:pPr marL="0" indent="0">
              <a:buNone/>
            </a:pPr>
            <a:r>
              <a:rPr lang="en-US" dirty="0"/>
              <a:t>Domain-Driven Design: Tackling Complexity in the Heart of Software</a:t>
            </a:r>
            <a:endParaRPr lang="de-DE" dirty="0"/>
          </a:p>
        </p:txBody>
      </p:sp>
      <p:sp>
        <p:nvSpPr>
          <p:cNvPr id="5" name="Date Placeholder 4">
            <a:extLst>
              <a:ext uri="{FF2B5EF4-FFF2-40B4-BE49-F238E27FC236}">
                <a16:creationId xmlns:a16="http://schemas.microsoft.com/office/drawing/2014/main" id="{070CE6EC-2D85-4AFF-B375-FA4CFAAD66BA}"/>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2DD6B66-3AA7-4C00-8663-D64E59FF3919}"/>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C2272D33-5603-46D5-8A06-77B1E201F577}"/>
              </a:ext>
            </a:extLst>
          </p:cNvPr>
          <p:cNvSpPr>
            <a:spLocks noGrp="1"/>
          </p:cNvSpPr>
          <p:nvPr>
            <p:ph type="sldNum" sz="quarter" idx="12"/>
          </p:nvPr>
        </p:nvSpPr>
        <p:spPr/>
        <p:txBody>
          <a:bodyPr/>
          <a:lstStyle/>
          <a:p>
            <a:fld id="{FF4FE05E-2642-448D-9FC5-15A41ACA4214}" type="slidenum">
              <a:rPr lang="en-US" smtClean="0"/>
              <a:t>110</a:t>
            </a:fld>
            <a:endParaRPr lang="en-US"/>
          </a:p>
        </p:txBody>
      </p:sp>
    </p:spTree>
    <p:extLst>
      <p:ext uri="{BB962C8B-B14F-4D97-AF65-F5344CB8AC3E}">
        <p14:creationId xmlns:p14="http://schemas.microsoft.com/office/powerpoint/2010/main" val="2338055526"/>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7987-A49B-43DB-BE6D-F4C8776B48A8}"/>
              </a:ext>
            </a:extLst>
          </p:cNvPr>
          <p:cNvSpPr>
            <a:spLocks noGrp="1"/>
          </p:cNvSpPr>
          <p:nvPr>
            <p:ph type="title"/>
          </p:nvPr>
        </p:nvSpPr>
        <p:spPr/>
        <p:txBody>
          <a:bodyPr/>
          <a:lstStyle/>
          <a:p>
            <a:r>
              <a:rPr lang="de-DE" dirty="0" err="1"/>
              <a:t>Red</a:t>
            </a:r>
            <a:r>
              <a:rPr lang="de-DE" dirty="0"/>
              <a:t>-Green-</a:t>
            </a:r>
            <a:r>
              <a:rPr lang="de-DE" dirty="0" err="1"/>
              <a:t>Refactor</a:t>
            </a:r>
            <a:r>
              <a:rPr lang="de-DE" dirty="0"/>
              <a:t>-Commit Cycle</a:t>
            </a:r>
          </a:p>
        </p:txBody>
      </p:sp>
      <p:graphicFrame>
        <p:nvGraphicFramePr>
          <p:cNvPr id="7" name="Content Placeholder 6">
            <a:extLst>
              <a:ext uri="{FF2B5EF4-FFF2-40B4-BE49-F238E27FC236}">
                <a16:creationId xmlns:a16="http://schemas.microsoft.com/office/drawing/2014/main" id="{BFB133AF-0CC8-4259-8C8F-68B087FCE422}"/>
              </a:ext>
            </a:extLst>
          </p:cNvPr>
          <p:cNvGraphicFramePr>
            <a:graphicFrameLocks noGrp="1"/>
          </p:cNvGraphicFramePr>
          <p:nvPr>
            <p:ph idx="1"/>
            <p:extLst>
              <p:ext uri="{D42A27DB-BD31-4B8C-83A1-F6EECF244321}">
                <p14:modId xmlns:p14="http://schemas.microsoft.com/office/powerpoint/2010/main" val="2574485306"/>
              </p:ext>
            </p:extLst>
          </p:nvPr>
        </p:nvGraphicFramePr>
        <p:xfrm>
          <a:off x="838200" y="1246188"/>
          <a:ext cx="10515600" cy="5024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2037972-0036-4FC5-B526-FEDB217815F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2C22BED0-AE36-42A5-B61E-99D1E012A86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EAFC273-13A0-4BD3-A2BF-B24D13A6E14A}"/>
              </a:ext>
            </a:extLst>
          </p:cNvPr>
          <p:cNvSpPr>
            <a:spLocks noGrp="1"/>
          </p:cNvSpPr>
          <p:nvPr>
            <p:ph type="sldNum" sz="quarter" idx="12"/>
          </p:nvPr>
        </p:nvSpPr>
        <p:spPr/>
        <p:txBody>
          <a:bodyPr/>
          <a:lstStyle/>
          <a:p>
            <a:fld id="{FF4FE05E-2642-448D-9FC5-15A41ACA4214}" type="slidenum">
              <a:rPr lang="en-US" smtClean="0"/>
              <a:t>111</a:t>
            </a:fld>
            <a:endParaRPr lang="en-US"/>
          </a:p>
        </p:txBody>
      </p:sp>
    </p:spTree>
    <p:extLst>
      <p:ext uri="{BB962C8B-B14F-4D97-AF65-F5344CB8AC3E}">
        <p14:creationId xmlns:p14="http://schemas.microsoft.com/office/powerpoint/2010/main" val="3954505786"/>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1B3E563A-6363-459F-8965-6F45651444A8}"/>
                                            </p:graphicEl>
                                          </p:spTgt>
                                        </p:tgtEl>
                                        <p:attrNameLst>
                                          <p:attrName>style.visibility</p:attrName>
                                        </p:attrNameLst>
                                      </p:cBhvr>
                                      <p:to>
                                        <p:strVal val="visible"/>
                                      </p:to>
                                    </p:set>
                                    <p:animEffect transition="in" filter="fade">
                                      <p:cBhvr>
                                        <p:cTn id="7" dur="500"/>
                                        <p:tgtEl>
                                          <p:spTgt spid="7">
                                            <p:graphicEl>
                                              <a:dgm id="{1B3E563A-6363-459F-8965-6F45651444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76AEE36-36C7-4074-977E-22D078343449}"/>
                                            </p:graphicEl>
                                          </p:spTgt>
                                        </p:tgtEl>
                                        <p:attrNameLst>
                                          <p:attrName>style.visibility</p:attrName>
                                        </p:attrNameLst>
                                      </p:cBhvr>
                                      <p:to>
                                        <p:strVal val="visible"/>
                                      </p:to>
                                    </p:set>
                                    <p:animEffect transition="in" filter="fade">
                                      <p:cBhvr>
                                        <p:cTn id="12" dur="500"/>
                                        <p:tgtEl>
                                          <p:spTgt spid="7">
                                            <p:graphicEl>
                                              <a:dgm id="{476AEE36-36C7-4074-977E-22D07834344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1F7CABDC-9BD4-4852-92B6-DFE6534E4EB9}"/>
                                            </p:graphicEl>
                                          </p:spTgt>
                                        </p:tgtEl>
                                        <p:attrNameLst>
                                          <p:attrName>style.visibility</p:attrName>
                                        </p:attrNameLst>
                                      </p:cBhvr>
                                      <p:to>
                                        <p:strVal val="visible"/>
                                      </p:to>
                                    </p:set>
                                    <p:animEffect transition="in" filter="fade">
                                      <p:cBhvr>
                                        <p:cTn id="15" dur="500"/>
                                        <p:tgtEl>
                                          <p:spTgt spid="7">
                                            <p:graphicEl>
                                              <a:dgm id="{1F7CABDC-9BD4-4852-92B6-DFE6534E4EB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9FCD74D5-4824-45E0-8B0E-686ABA9F4B3E}"/>
                                            </p:graphicEl>
                                          </p:spTgt>
                                        </p:tgtEl>
                                        <p:attrNameLst>
                                          <p:attrName>style.visibility</p:attrName>
                                        </p:attrNameLst>
                                      </p:cBhvr>
                                      <p:to>
                                        <p:strVal val="visible"/>
                                      </p:to>
                                    </p:set>
                                    <p:animEffect transition="in" filter="fade">
                                      <p:cBhvr>
                                        <p:cTn id="20" dur="500"/>
                                        <p:tgtEl>
                                          <p:spTgt spid="7">
                                            <p:graphicEl>
                                              <a:dgm id="{9FCD74D5-4824-45E0-8B0E-686ABA9F4B3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graphicEl>
                                              <a:dgm id="{006C0C11-5F7F-4CC9-AA9C-56CBB552D474}"/>
                                            </p:graphicEl>
                                          </p:spTgt>
                                        </p:tgtEl>
                                        <p:attrNameLst>
                                          <p:attrName>style.visibility</p:attrName>
                                        </p:attrNameLst>
                                      </p:cBhvr>
                                      <p:to>
                                        <p:strVal val="visible"/>
                                      </p:to>
                                    </p:set>
                                    <p:animEffect transition="in" filter="fade">
                                      <p:cBhvr>
                                        <p:cTn id="25" dur="500"/>
                                        <p:tgtEl>
                                          <p:spTgt spid="7">
                                            <p:graphicEl>
                                              <a:dgm id="{006C0C11-5F7F-4CC9-AA9C-56CBB552D47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5EC-D469-438D-9344-78D4F7371DFA}"/>
              </a:ext>
            </a:extLst>
          </p:cNvPr>
          <p:cNvSpPr>
            <a:spLocks noGrp="1"/>
          </p:cNvSpPr>
          <p:nvPr>
            <p:ph type="title"/>
          </p:nvPr>
        </p:nvSpPr>
        <p:spPr/>
        <p:txBody>
          <a:bodyPr/>
          <a:lstStyle/>
          <a:p>
            <a:r>
              <a:rPr lang="de-DE" dirty="0" err="1"/>
              <a:t>Merges</a:t>
            </a:r>
            <a:r>
              <a:rPr lang="de-DE" dirty="0"/>
              <a:t> vermeiden?</a:t>
            </a:r>
          </a:p>
        </p:txBody>
      </p:sp>
      <p:sp>
        <p:nvSpPr>
          <p:cNvPr id="3" name="Content Placeholder 2">
            <a:extLst>
              <a:ext uri="{FF2B5EF4-FFF2-40B4-BE49-F238E27FC236}">
                <a16:creationId xmlns:a16="http://schemas.microsoft.com/office/drawing/2014/main" id="{5F061D1C-0168-469B-8710-E3122CE2805A}"/>
              </a:ext>
            </a:extLst>
          </p:cNvPr>
          <p:cNvSpPr>
            <a:spLocks noGrp="1"/>
          </p:cNvSpPr>
          <p:nvPr>
            <p:ph idx="1"/>
          </p:nvPr>
        </p:nvSpPr>
        <p:spPr/>
        <p:txBody>
          <a:bodyPr/>
          <a:lstStyle/>
          <a:p>
            <a:r>
              <a:rPr lang="de-DE" dirty="0"/>
              <a:t>Sehr projektabhängig</a:t>
            </a:r>
          </a:p>
          <a:p>
            <a:r>
              <a:rPr lang="de-DE" dirty="0"/>
              <a:t>Anwendungen von Prinzipien zur Entkopplung von Code (SOLID)</a:t>
            </a:r>
          </a:p>
          <a:p>
            <a:r>
              <a:rPr lang="de-DE" dirty="0"/>
              <a:t>Vermeiden, dass zwei oder mehr Entwickler an denselben Dateien arbeiten</a:t>
            </a:r>
          </a:p>
          <a:p>
            <a:endParaRPr lang="de-DE" dirty="0"/>
          </a:p>
          <a:p>
            <a:pPr marL="0" indent="0">
              <a:buNone/>
            </a:pPr>
            <a:r>
              <a:rPr lang="de-DE" b="1" dirty="0"/>
              <a:t>Vorsicht: </a:t>
            </a:r>
            <a:br>
              <a:rPr lang="de-DE" b="1" dirty="0"/>
            </a:br>
            <a:r>
              <a:rPr lang="de-DE" b="1" dirty="0"/>
              <a:t>Automatische </a:t>
            </a:r>
            <a:r>
              <a:rPr lang="de-DE" b="1" dirty="0" err="1"/>
              <a:t>Merges</a:t>
            </a:r>
            <a:r>
              <a:rPr lang="de-DE" b="1" dirty="0"/>
              <a:t> (evtl. auch ohne Konflikte) sind nicht immer semantisch richtig.</a:t>
            </a:r>
          </a:p>
          <a:p>
            <a:pPr marL="0" indent="0">
              <a:buNone/>
            </a:pPr>
            <a:endParaRPr lang="de-DE" b="1" dirty="0"/>
          </a:p>
          <a:p>
            <a:pPr marL="0" indent="0">
              <a:buNone/>
            </a:pPr>
            <a:r>
              <a:rPr lang="de-DE" b="1" dirty="0"/>
              <a:t>Generell: </a:t>
            </a:r>
          </a:p>
          <a:p>
            <a:pPr marL="457200" indent="-457200">
              <a:buFont typeface="+mj-lt"/>
              <a:buAutoNum type="arabicPeriod"/>
            </a:pPr>
            <a:r>
              <a:rPr lang="de-DE" b="1" dirty="0"/>
              <a:t>Vermeide große </a:t>
            </a:r>
            <a:r>
              <a:rPr lang="de-DE" b="1" dirty="0" err="1"/>
              <a:t>Merges</a:t>
            </a:r>
            <a:r>
              <a:rPr lang="de-DE" b="1" dirty="0"/>
              <a:t> </a:t>
            </a:r>
          </a:p>
          <a:p>
            <a:pPr marL="457200" indent="-457200">
              <a:buFont typeface="+mj-lt"/>
              <a:buAutoNum type="arabicPeriod"/>
            </a:pPr>
            <a:r>
              <a:rPr lang="de-DE" b="1" dirty="0"/>
              <a:t>Plane genügend Zeit ein für </a:t>
            </a:r>
            <a:r>
              <a:rPr lang="de-DE" b="1" dirty="0" err="1"/>
              <a:t>Merges</a:t>
            </a:r>
            <a:r>
              <a:rPr lang="de-DE" b="1" dirty="0"/>
              <a:t> ein.</a:t>
            </a:r>
          </a:p>
        </p:txBody>
      </p:sp>
      <p:sp>
        <p:nvSpPr>
          <p:cNvPr id="4" name="Date Placeholder 3">
            <a:extLst>
              <a:ext uri="{FF2B5EF4-FFF2-40B4-BE49-F238E27FC236}">
                <a16:creationId xmlns:a16="http://schemas.microsoft.com/office/drawing/2014/main" id="{13C28111-1CB0-4D16-B095-5BF19E9DB57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B01DB54-AEEF-4A22-9994-E0D456CA650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03A2CC7-233F-4582-9CB1-C8983373DDE6}"/>
              </a:ext>
            </a:extLst>
          </p:cNvPr>
          <p:cNvSpPr>
            <a:spLocks noGrp="1"/>
          </p:cNvSpPr>
          <p:nvPr>
            <p:ph type="sldNum" sz="quarter" idx="12"/>
          </p:nvPr>
        </p:nvSpPr>
        <p:spPr/>
        <p:txBody>
          <a:bodyPr/>
          <a:lstStyle/>
          <a:p>
            <a:fld id="{FF4FE05E-2642-448D-9FC5-15A41ACA4214}" type="slidenum">
              <a:rPr lang="en-US" smtClean="0"/>
              <a:t>112</a:t>
            </a:fld>
            <a:endParaRPr lang="en-US"/>
          </a:p>
        </p:txBody>
      </p:sp>
    </p:spTree>
    <p:extLst>
      <p:ext uri="{BB962C8B-B14F-4D97-AF65-F5344CB8AC3E}">
        <p14:creationId xmlns:p14="http://schemas.microsoft.com/office/powerpoint/2010/main" val="730917604"/>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113</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171765-E053-483F-83F0-8C6E743E3564}"/>
              </a:ext>
            </a:extLst>
          </p:cNvPr>
          <p:cNvCxnSpPr>
            <a:cxnSpLocks/>
            <a:stCxn id="16" idx="5"/>
            <a:endCxn id="23" idx="2"/>
          </p:cNvCxnSpPr>
          <p:nvPr/>
        </p:nvCxnSpPr>
        <p:spPr>
          <a:xfrm>
            <a:off x="4980259" y="4184203"/>
            <a:ext cx="1672745" cy="75948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Tree>
    <p:extLst>
      <p:ext uri="{BB962C8B-B14F-4D97-AF65-F5344CB8AC3E}">
        <p14:creationId xmlns:p14="http://schemas.microsoft.com/office/powerpoint/2010/main" val="2749990638"/>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114</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171765-E053-483F-83F0-8C6E743E3564}"/>
              </a:ext>
            </a:extLst>
          </p:cNvPr>
          <p:cNvCxnSpPr>
            <a:cxnSpLocks/>
            <a:stCxn id="16" idx="5"/>
            <a:endCxn id="23" idx="2"/>
          </p:cNvCxnSpPr>
          <p:nvPr/>
        </p:nvCxnSpPr>
        <p:spPr>
          <a:xfrm>
            <a:off x="4980259" y="4184203"/>
            <a:ext cx="1672745" cy="75948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
        <p:nvSpPr>
          <p:cNvPr id="26" name="TextBox 25">
            <a:extLst>
              <a:ext uri="{FF2B5EF4-FFF2-40B4-BE49-F238E27FC236}">
                <a16:creationId xmlns:a16="http://schemas.microsoft.com/office/drawing/2014/main" id="{46EE3385-2ADA-43A4-B2B2-E0A63A7254A9}"/>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75448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115</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
        <p:nvSpPr>
          <p:cNvPr id="29" name="TextBox 28">
            <a:extLst>
              <a:ext uri="{FF2B5EF4-FFF2-40B4-BE49-F238E27FC236}">
                <a16:creationId xmlns:a16="http://schemas.microsoft.com/office/drawing/2014/main" id="{A51A5546-D582-4B24-8DB5-3F220CBD4721}"/>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89501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116</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25617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294434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177238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224656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cxnSp>
        <p:nvCxnSpPr>
          <p:cNvPr id="27" name="Straight Arrow Connector 26">
            <a:extLst>
              <a:ext uri="{FF2B5EF4-FFF2-40B4-BE49-F238E27FC236}">
                <a16:creationId xmlns:a16="http://schemas.microsoft.com/office/drawing/2014/main" id="{3F79B00E-DB74-4114-839A-B380A09B7D35}"/>
              </a:ext>
            </a:extLst>
          </p:cNvPr>
          <p:cNvCxnSpPr>
            <a:cxnSpLocks/>
            <a:stCxn id="51" idx="6"/>
            <a:endCxn id="23" idx="2"/>
          </p:cNvCxnSpPr>
          <p:nvPr/>
        </p:nvCxnSpPr>
        <p:spPr>
          <a:xfrm>
            <a:off x="3929360" y="2944349"/>
            <a:ext cx="272364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3D95-0E87-4837-8D99-11514FEFD56A}"/>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640651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117</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2561727"/>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9</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256172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10</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294434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177238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224656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cxnSp>
        <p:nvCxnSpPr>
          <p:cNvPr id="27" name="Straight Arrow Connector 26">
            <a:extLst>
              <a:ext uri="{FF2B5EF4-FFF2-40B4-BE49-F238E27FC236}">
                <a16:creationId xmlns:a16="http://schemas.microsoft.com/office/drawing/2014/main" id="{3F79B00E-DB74-4114-839A-B380A09B7D35}"/>
              </a:ext>
            </a:extLst>
          </p:cNvPr>
          <p:cNvCxnSpPr>
            <a:cxnSpLocks/>
            <a:stCxn id="51" idx="6"/>
            <a:endCxn id="23" idx="2"/>
          </p:cNvCxnSpPr>
          <p:nvPr/>
        </p:nvCxnSpPr>
        <p:spPr>
          <a:xfrm>
            <a:off x="3929360" y="2944349"/>
            <a:ext cx="2723644"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CBFA6D-2E0C-42C1-940B-E4EC0864EFC5}"/>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4231402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1548-4510-4A5F-9459-514BD29D04AD}"/>
              </a:ext>
            </a:extLst>
          </p:cNvPr>
          <p:cNvSpPr>
            <a:spLocks noGrp="1"/>
          </p:cNvSpPr>
          <p:nvPr>
            <p:ph type="title"/>
          </p:nvPr>
        </p:nvSpPr>
        <p:spPr/>
        <p:txBody>
          <a:bodyPr/>
          <a:lstStyle/>
          <a:p>
            <a:r>
              <a:rPr lang="de-DE" dirty="0" err="1"/>
              <a:t>Git</a:t>
            </a:r>
            <a:r>
              <a:rPr lang="de-DE" dirty="0"/>
              <a:t> – interner Aufbau von </a:t>
            </a:r>
            <a:r>
              <a:rPr lang="de-DE" dirty="0" err="1"/>
              <a:t>Commits</a:t>
            </a:r>
            <a:endParaRPr lang="de-DE" dirty="0"/>
          </a:p>
        </p:txBody>
      </p:sp>
      <p:sp>
        <p:nvSpPr>
          <p:cNvPr id="4" name="Date Placeholder 3">
            <a:extLst>
              <a:ext uri="{FF2B5EF4-FFF2-40B4-BE49-F238E27FC236}">
                <a16:creationId xmlns:a16="http://schemas.microsoft.com/office/drawing/2014/main" id="{2638603F-CE51-4DA5-AA0A-9D28640E622F}"/>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6593E277-6E2A-44BE-B3E8-F3C52DC37A8B}"/>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26B74D2-6E6B-4343-A90A-AC5CE9026D4D}"/>
              </a:ext>
            </a:extLst>
          </p:cNvPr>
          <p:cNvSpPr>
            <a:spLocks noGrp="1"/>
          </p:cNvSpPr>
          <p:nvPr>
            <p:ph type="sldNum" sz="quarter" idx="12"/>
          </p:nvPr>
        </p:nvSpPr>
        <p:spPr/>
        <p:txBody>
          <a:bodyPr/>
          <a:lstStyle/>
          <a:p>
            <a:fld id="{FF4FE05E-2642-448D-9FC5-15A41ACA4214}" type="slidenum">
              <a:rPr lang="en-US" smtClean="0"/>
              <a:t>118</a:t>
            </a:fld>
            <a:endParaRPr lang="en-US"/>
          </a:p>
        </p:txBody>
      </p:sp>
      <p:sp>
        <p:nvSpPr>
          <p:cNvPr id="7" name="Rectangle 6">
            <a:extLst>
              <a:ext uri="{FF2B5EF4-FFF2-40B4-BE49-F238E27FC236}">
                <a16:creationId xmlns:a16="http://schemas.microsoft.com/office/drawing/2014/main" id="{825ADD23-9E34-4DB2-AF06-A18D4C7DC0E0}"/>
              </a:ext>
            </a:extLst>
          </p:cNvPr>
          <p:cNvSpPr/>
          <p:nvPr/>
        </p:nvSpPr>
        <p:spPr>
          <a:xfrm>
            <a:off x="1238992" y="2093024"/>
            <a:ext cx="1941616" cy="18763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Commit</a:t>
            </a:r>
            <a:endParaRPr lang="en-US" sz="1400" b="1" dirty="0"/>
          </a:p>
          <a:p>
            <a:pPr algn="ctr"/>
            <a:r>
              <a:rPr lang="en-US" sz="1400" dirty="0"/>
              <a:t>id 92bf8</a:t>
            </a:r>
          </a:p>
          <a:p>
            <a:pPr algn="ctr"/>
            <a:r>
              <a:rPr lang="en-US" sz="1400" dirty="0"/>
              <a:t>commit size</a:t>
            </a:r>
          </a:p>
          <a:p>
            <a:pPr algn="ctr"/>
            <a:r>
              <a:rPr lang="en-US" sz="1400" dirty="0"/>
              <a:t>tree abc34</a:t>
            </a:r>
          </a:p>
          <a:p>
            <a:pPr algn="ctr"/>
            <a:r>
              <a:rPr lang="en-US" sz="1400" dirty="0"/>
              <a:t>author</a:t>
            </a:r>
          </a:p>
          <a:p>
            <a:pPr algn="ctr"/>
            <a:r>
              <a:rPr lang="en-US" sz="1400" dirty="0"/>
              <a:t>committer </a:t>
            </a:r>
          </a:p>
          <a:p>
            <a:pPr algn="ctr"/>
            <a:r>
              <a:rPr lang="en-US" sz="1400" dirty="0"/>
              <a:t>message</a:t>
            </a:r>
          </a:p>
        </p:txBody>
      </p:sp>
      <p:sp>
        <p:nvSpPr>
          <p:cNvPr id="9" name="Rectangle 8">
            <a:extLst>
              <a:ext uri="{FF2B5EF4-FFF2-40B4-BE49-F238E27FC236}">
                <a16:creationId xmlns:a16="http://schemas.microsoft.com/office/drawing/2014/main" id="{71090FC1-80B9-4ECD-B7B7-016334E7C343}"/>
              </a:ext>
            </a:extLst>
          </p:cNvPr>
          <p:cNvSpPr/>
          <p:nvPr/>
        </p:nvSpPr>
        <p:spPr>
          <a:xfrm>
            <a:off x="4197927" y="2093024"/>
            <a:ext cx="2868881" cy="187630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Tree</a:t>
            </a:r>
          </a:p>
          <a:p>
            <a:pPr algn="ctr"/>
            <a:r>
              <a:rPr lang="en-US" sz="1400" dirty="0"/>
              <a:t>id abc34</a:t>
            </a:r>
          </a:p>
          <a:p>
            <a:pPr algn="ctr"/>
            <a:r>
              <a:rPr lang="en-US" sz="1400" dirty="0"/>
              <a:t>tree size</a:t>
            </a:r>
          </a:p>
          <a:p>
            <a:pPr algn="ctr"/>
            <a:r>
              <a:rPr lang="en-US" sz="1400" dirty="0"/>
              <a:t>blob 613a0 Hello.txt</a:t>
            </a:r>
          </a:p>
          <a:p>
            <a:pPr algn="ctr"/>
            <a:r>
              <a:rPr lang="en-US" sz="1400" dirty="0"/>
              <a:t>blob 2241c Hello World.docx</a:t>
            </a:r>
          </a:p>
        </p:txBody>
      </p:sp>
      <p:sp>
        <p:nvSpPr>
          <p:cNvPr id="10" name="Rectangle 9">
            <a:extLst>
              <a:ext uri="{FF2B5EF4-FFF2-40B4-BE49-F238E27FC236}">
                <a16:creationId xmlns:a16="http://schemas.microsoft.com/office/drawing/2014/main" id="{59BFD3A4-49B7-412F-AE2C-01A756F7FB64}"/>
              </a:ext>
            </a:extLst>
          </p:cNvPr>
          <p:cNvSpPr/>
          <p:nvPr/>
        </p:nvSpPr>
        <p:spPr>
          <a:xfrm>
            <a:off x="8084127" y="1206848"/>
            <a:ext cx="2868881" cy="1793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blob </a:t>
            </a:r>
          </a:p>
          <a:p>
            <a:pPr algn="ctr"/>
            <a:r>
              <a:rPr lang="en-US" sz="1400" dirty="0"/>
              <a:t>id 613a0</a:t>
            </a:r>
          </a:p>
          <a:p>
            <a:pPr algn="ctr"/>
            <a:r>
              <a:rPr lang="en-US" sz="1400" dirty="0"/>
              <a:t>blob size</a:t>
            </a:r>
          </a:p>
          <a:p>
            <a:pPr algn="ctr"/>
            <a:endParaRPr lang="en-US" sz="1400" dirty="0"/>
          </a:p>
          <a:p>
            <a:r>
              <a:rPr lang="en-US" sz="1400" dirty="0"/>
              <a:t>Hello World</a:t>
            </a:r>
          </a:p>
          <a:p>
            <a:endParaRPr lang="en-US" sz="1400" dirty="0"/>
          </a:p>
          <a:p>
            <a:r>
              <a:rPr lang="en-US" sz="1400" dirty="0"/>
              <a:t>Here is some content.</a:t>
            </a:r>
          </a:p>
        </p:txBody>
      </p:sp>
      <p:sp>
        <p:nvSpPr>
          <p:cNvPr id="11" name="Rectangle 10">
            <a:extLst>
              <a:ext uri="{FF2B5EF4-FFF2-40B4-BE49-F238E27FC236}">
                <a16:creationId xmlns:a16="http://schemas.microsoft.com/office/drawing/2014/main" id="{70ED7137-5F5B-47FD-B3D0-F91F05EDD059}"/>
              </a:ext>
            </a:extLst>
          </p:cNvPr>
          <p:cNvSpPr/>
          <p:nvPr/>
        </p:nvSpPr>
        <p:spPr>
          <a:xfrm>
            <a:off x="8084127" y="3104695"/>
            <a:ext cx="2868881" cy="1793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blob </a:t>
            </a:r>
          </a:p>
          <a:p>
            <a:pPr algn="ctr"/>
            <a:r>
              <a:rPr lang="en-US" sz="1400" dirty="0"/>
              <a:t>id 2241c</a:t>
            </a:r>
          </a:p>
          <a:p>
            <a:pPr algn="ctr"/>
            <a:r>
              <a:rPr lang="en-US" sz="1400" dirty="0"/>
              <a:t>blob size</a:t>
            </a:r>
          </a:p>
          <a:p>
            <a:pPr algn="ctr"/>
            <a:endParaRPr lang="en-US" sz="1400" dirty="0"/>
          </a:p>
          <a:p>
            <a:r>
              <a:rPr lang="en-US" sz="1400" dirty="0"/>
              <a:t>PK     ! </a:t>
            </a:r>
            <a:r>
              <a:rPr lang="en-US" sz="1400" dirty="0" err="1"/>
              <a:t>ß¤ÒlZ</a:t>
            </a:r>
            <a:r>
              <a:rPr lang="en-US" sz="1400" dirty="0"/>
              <a:t>      [Content_Types].xml ¢(   ´”ËnÂ0E÷•ú‘·</a:t>
            </a:r>
            <a:r>
              <a:rPr lang="en-US" sz="1400" dirty="0" err="1"/>
              <a:t>Ubè</a:t>
            </a:r>
            <a:r>
              <a:rPr lang="en-US" sz="1400" dirty="0"/>
              <a:t>¢ª*‹&gt;–-</a:t>
            </a:r>
            <a:r>
              <a:rPr lang="en-US" sz="1400" dirty="0" err="1"/>
              <a:t>Ré</a:t>
            </a:r>
            <a:endParaRPr lang="en-US" sz="1400" dirty="0"/>
          </a:p>
        </p:txBody>
      </p:sp>
      <p:cxnSp>
        <p:nvCxnSpPr>
          <p:cNvPr id="14" name="Straight Arrow Connector 13">
            <a:extLst>
              <a:ext uri="{FF2B5EF4-FFF2-40B4-BE49-F238E27FC236}">
                <a16:creationId xmlns:a16="http://schemas.microsoft.com/office/drawing/2014/main" id="{9ABD8BA2-4B2A-438B-AC13-5144AF1C2782}"/>
              </a:ext>
            </a:extLst>
          </p:cNvPr>
          <p:cNvCxnSpPr>
            <a:stCxn id="7" idx="3"/>
            <a:endCxn id="9" idx="1"/>
          </p:cNvCxnSpPr>
          <p:nvPr/>
        </p:nvCxnSpPr>
        <p:spPr>
          <a:xfrm>
            <a:off x="3180608" y="3031175"/>
            <a:ext cx="1017319"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1EA47ECE-DF65-43E7-8E33-8BD798FB0858}"/>
              </a:ext>
            </a:extLst>
          </p:cNvPr>
          <p:cNvCxnSpPr>
            <a:cxnSpLocks/>
            <a:stCxn id="9" idx="3"/>
            <a:endCxn id="10" idx="1"/>
          </p:cNvCxnSpPr>
          <p:nvPr/>
        </p:nvCxnSpPr>
        <p:spPr>
          <a:xfrm flipV="1">
            <a:off x="7066808" y="2103414"/>
            <a:ext cx="1017319" cy="92776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8F63F5B4-0EE3-43DE-97AF-1EEC0638EC79}"/>
              </a:ext>
            </a:extLst>
          </p:cNvPr>
          <p:cNvCxnSpPr>
            <a:cxnSpLocks/>
            <a:stCxn id="9" idx="3"/>
            <a:endCxn id="11" idx="1"/>
          </p:cNvCxnSpPr>
          <p:nvPr/>
        </p:nvCxnSpPr>
        <p:spPr>
          <a:xfrm>
            <a:off x="7066808" y="3031175"/>
            <a:ext cx="1017319" cy="970086"/>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1" name="Rectangle 20">
            <a:extLst>
              <a:ext uri="{FF2B5EF4-FFF2-40B4-BE49-F238E27FC236}">
                <a16:creationId xmlns:a16="http://schemas.microsoft.com/office/drawing/2014/main" id="{2B6E3566-C8C1-46DB-A227-6A4782643464}"/>
              </a:ext>
            </a:extLst>
          </p:cNvPr>
          <p:cNvSpPr/>
          <p:nvPr/>
        </p:nvSpPr>
        <p:spPr>
          <a:xfrm>
            <a:off x="1238992" y="5215028"/>
            <a:ext cx="1941616" cy="6157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Commit</a:t>
            </a:r>
            <a:endParaRPr lang="en-US" sz="1400" b="1" dirty="0"/>
          </a:p>
          <a:p>
            <a:pPr algn="ctr"/>
            <a:r>
              <a:rPr lang="en-US" sz="1400" dirty="0"/>
              <a:t>id 76aa2</a:t>
            </a:r>
          </a:p>
        </p:txBody>
      </p:sp>
      <p:cxnSp>
        <p:nvCxnSpPr>
          <p:cNvPr id="22" name="Straight Arrow Connector 21">
            <a:extLst>
              <a:ext uri="{FF2B5EF4-FFF2-40B4-BE49-F238E27FC236}">
                <a16:creationId xmlns:a16="http://schemas.microsoft.com/office/drawing/2014/main" id="{D16AB775-D372-400C-A510-066933CA6D96}"/>
              </a:ext>
            </a:extLst>
          </p:cNvPr>
          <p:cNvCxnSpPr>
            <a:cxnSpLocks/>
            <a:stCxn id="7" idx="2"/>
            <a:endCxn id="21" idx="0"/>
          </p:cNvCxnSpPr>
          <p:nvPr/>
        </p:nvCxnSpPr>
        <p:spPr>
          <a:xfrm>
            <a:off x="2209800" y="3969325"/>
            <a:ext cx="0" cy="124570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6" name="Rectangle 25">
            <a:extLst>
              <a:ext uri="{FF2B5EF4-FFF2-40B4-BE49-F238E27FC236}">
                <a16:creationId xmlns:a16="http://schemas.microsoft.com/office/drawing/2014/main" id="{63BA1FA9-72B2-4A01-A388-7D8D4A221069}"/>
              </a:ext>
            </a:extLst>
          </p:cNvPr>
          <p:cNvSpPr/>
          <p:nvPr/>
        </p:nvSpPr>
        <p:spPr>
          <a:xfrm>
            <a:off x="4197927" y="5215027"/>
            <a:ext cx="2868881" cy="6157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Tree</a:t>
            </a:r>
          </a:p>
          <a:p>
            <a:pPr algn="ctr"/>
            <a:r>
              <a:rPr lang="en-US" sz="1400" dirty="0"/>
              <a:t>id abc34</a:t>
            </a:r>
          </a:p>
        </p:txBody>
      </p:sp>
      <p:cxnSp>
        <p:nvCxnSpPr>
          <p:cNvPr id="27" name="Straight Arrow Connector 26">
            <a:extLst>
              <a:ext uri="{FF2B5EF4-FFF2-40B4-BE49-F238E27FC236}">
                <a16:creationId xmlns:a16="http://schemas.microsoft.com/office/drawing/2014/main" id="{995F48C5-3C77-46D1-BA58-8DD332F9FD62}"/>
              </a:ext>
            </a:extLst>
          </p:cNvPr>
          <p:cNvCxnSpPr>
            <a:cxnSpLocks/>
            <a:stCxn id="21" idx="3"/>
            <a:endCxn id="26" idx="1"/>
          </p:cNvCxnSpPr>
          <p:nvPr/>
        </p:nvCxnSpPr>
        <p:spPr>
          <a:xfrm flipV="1">
            <a:off x="3180608" y="5522925"/>
            <a:ext cx="1017319" cy="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26968203"/>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21" grpId="0" animBg="1"/>
      <p:bldP spid="2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4F43-754F-4304-90B9-FF0CF01D2085}"/>
              </a:ext>
            </a:extLst>
          </p:cNvPr>
          <p:cNvSpPr>
            <a:spLocks noGrp="1"/>
          </p:cNvSpPr>
          <p:nvPr>
            <p:ph type="title"/>
          </p:nvPr>
        </p:nvSpPr>
        <p:spPr/>
        <p:txBody>
          <a:bodyPr/>
          <a:lstStyle/>
          <a:p>
            <a:r>
              <a:rPr lang="en-US" dirty="0"/>
              <a:t>Rewriting History in Git</a:t>
            </a:r>
            <a:endParaRPr lang="de-DE" dirty="0"/>
          </a:p>
        </p:txBody>
      </p:sp>
      <p:sp>
        <p:nvSpPr>
          <p:cNvPr id="3" name="Content Placeholder 2">
            <a:extLst>
              <a:ext uri="{FF2B5EF4-FFF2-40B4-BE49-F238E27FC236}">
                <a16:creationId xmlns:a16="http://schemas.microsoft.com/office/drawing/2014/main" id="{D93F9EF3-4E75-48E2-9DF7-E5379B378C53}"/>
              </a:ext>
            </a:extLst>
          </p:cNvPr>
          <p:cNvSpPr>
            <a:spLocks noGrp="1"/>
          </p:cNvSpPr>
          <p:nvPr>
            <p:ph idx="1"/>
          </p:nvPr>
        </p:nvSpPr>
        <p:spPr/>
        <p:txBody>
          <a:bodyPr/>
          <a:lstStyle/>
          <a:p>
            <a:pPr marL="0" indent="0">
              <a:buNone/>
            </a:pPr>
            <a:r>
              <a:rPr lang="de-DE" dirty="0"/>
              <a:t>Neben </a:t>
            </a:r>
            <a:r>
              <a:rPr lang="de-DE" dirty="0" err="1"/>
              <a:t>Rebasing</a:t>
            </a:r>
            <a:r>
              <a:rPr lang="de-DE" dirty="0"/>
              <a:t> gibt es auch eine noch andere Arten, die Historie zu ändern: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r>
              <a:rPr lang="de-DE" b="1" dirty="0">
                <a:latin typeface="Consolas" panose="020B0609020204030204" pitchFamily="49" charset="0"/>
              </a:rPr>
              <a:t> --</a:t>
            </a:r>
            <a:r>
              <a:rPr lang="de-DE" b="1" dirty="0" err="1">
                <a:latin typeface="Consolas" panose="020B0609020204030204" pitchFamily="49" charset="0"/>
              </a:rPr>
              <a:t>amend</a:t>
            </a:r>
            <a:r>
              <a:rPr lang="de-DE" dirty="0"/>
              <a:t> können fehlende Änderungen zum vorherigen Commit hinzugefügt werden.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cherry</a:t>
            </a:r>
            <a:r>
              <a:rPr lang="de-DE" b="1" dirty="0">
                <a:latin typeface="Consolas" panose="020B0609020204030204" pitchFamily="49" charset="0"/>
              </a:rPr>
              <a:t>-pick</a:t>
            </a:r>
            <a:r>
              <a:rPr lang="de-DE" dirty="0"/>
              <a:t> können einzelne </a:t>
            </a:r>
            <a:r>
              <a:rPr lang="de-DE" dirty="0" err="1"/>
              <a:t>Commits</a:t>
            </a:r>
            <a:r>
              <a:rPr lang="de-DE" dirty="0"/>
              <a:t> auf andere </a:t>
            </a:r>
            <a:r>
              <a:rPr lang="de-DE" dirty="0" err="1"/>
              <a:t>Branches</a:t>
            </a:r>
            <a:r>
              <a:rPr lang="de-DE" dirty="0"/>
              <a:t> übertragen werden.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merge</a:t>
            </a:r>
            <a:r>
              <a:rPr lang="de-DE" b="1" dirty="0">
                <a:latin typeface="Consolas" panose="020B0609020204030204" pitchFamily="49" charset="0"/>
              </a:rPr>
              <a:t> --squash</a:t>
            </a:r>
            <a:r>
              <a:rPr lang="de-DE" dirty="0"/>
              <a:t> werden all </a:t>
            </a:r>
            <a:r>
              <a:rPr lang="de-DE" dirty="0" err="1"/>
              <a:t>Commits</a:t>
            </a:r>
            <a:r>
              <a:rPr lang="de-DE" dirty="0"/>
              <a:t> des </a:t>
            </a:r>
            <a:r>
              <a:rPr lang="de-DE" dirty="0" err="1"/>
              <a:t>Zielbranches</a:t>
            </a:r>
            <a:r>
              <a:rPr lang="de-DE" dirty="0"/>
              <a:t> zu einem einzigen Commit zusammengefügt.</a:t>
            </a:r>
          </a:p>
          <a:p>
            <a:endParaRPr lang="de-DE" dirty="0"/>
          </a:p>
          <a:p>
            <a:pPr marL="0" indent="0">
              <a:buNone/>
            </a:pPr>
            <a:r>
              <a:rPr lang="de-DE" b="1" dirty="0"/>
              <a:t>Vorsicht: keine </a:t>
            </a:r>
            <a:r>
              <a:rPr lang="de-DE" b="1" dirty="0" err="1"/>
              <a:t>Commits</a:t>
            </a:r>
            <a:r>
              <a:rPr lang="de-DE" b="1" dirty="0"/>
              <a:t> modifizieren, die bereits gepusht wurden!</a:t>
            </a:r>
          </a:p>
        </p:txBody>
      </p:sp>
      <p:sp>
        <p:nvSpPr>
          <p:cNvPr id="4" name="Date Placeholder 3">
            <a:extLst>
              <a:ext uri="{FF2B5EF4-FFF2-40B4-BE49-F238E27FC236}">
                <a16:creationId xmlns:a16="http://schemas.microsoft.com/office/drawing/2014/main" id="{B909B08D-4FBA-447D-8E36-8388E904D7B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011131A9-2FE8-49B3-840B-4D3907C61160}"/>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8632655-6BED-4636-B60F-8FA6C29B79BA}"/>
              </a:ext>
            </a:extLst>
          </p:cNvPr>
          <p:cNvSpPr>
            <a:spLocks noGrp="1"/>
          </p:cNvSpPr>
          <p:nvPr>
            <p:ph type="sldNum" sz="quarter" idx="12"/>
          </p:nvPr>
        </p:nvSpPr>
        <p:spPr/>
        <p:txBody>
          <a:bodyPr/>
          <a:lstStyle/>
          <a:p>
            <a:fld id="{FF4FE05E-2642-448D-9FC5-15A41ACA4214}" type="slidenum">
              <a:rPr lang="en-US" smtClean="0"/>
              <a:t>119</a:t>
            </a:fld>
            <a:endParaRPr lang="en-US"/>
          </a:p>
        </p:txBody>
      </p:sp>
    </p:spTree>
    <p:extLst>
      <p:ext uri="{BB962C8B-B14F-4D97-AF65-F5344CB8AC3E}">
        <p14:creationId xmlns:p14="http://schemas.microsoft.com/office/powerpoint/2010/main" val="516576391"/>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12</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56000"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39859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DFCE-A4AB-4F4F-9205-38444F211688}"/>
              </a:ext>
            </a:extLst>
          </p:cNvPr>
          <p:cNvSpPr>
            <a:spLocks noGrp="1"/>
          </p:cNvSpPr>
          <p:nvPr>
            <p:ph type="title"/>
          </p:nvPr>
        </p:nvSpPr>
        <p:spPr/>
        <p:txBody>
          <a:bodyPr/>
          <a:lstStyle/>
          <a:p>
            <a:r>
              <a:rPr lang="de-DE" dirty="0"/>
              <a:t>Tools einsetzen - IDE</a:t>
            </a:r>
          </a:p>
        </p:txBody>
      </p:sp>
      <p:pic>
        <p:nvPicPr>
          <p:cNvPr id="7" name="Content Placeholder 6">
            <a:extLst>
              <a:ext uri="{FF2B5EF4-FFF2-40B4-BE49-F238E27FC236}">
                <a16:creationId xmlns:a16="http://schemas.microsoft.com/office/drawing/2014/main" id="{FC1C7F6D-1416-4F42-B4C3-3F31DDB1CB8D}"/>
              </a:ext>
            </a:extLst>
          </p:cNvPr>
          <p:cNvPicPr>
            <a:picLocks noGrp="1" noChangeAspect="1"/>
          </p:cNvPicPr>
          <p:nvPr>
            <p:ph idx="1"/>
          </p:nvPr>
        </p:nvPicPr>
        <p:blipFill>
          <a:blip r:embed="rId2"/>
          <a:stretch>
            <a:fillRect/>
          </a:stretch>
        </p:blipFill>
        <p:spPr>
          <a:xfrm>
            <a:off x="1747930" y="1246188"/>
            <a:ext cx="8696140" cy="5024437"/>
          </a:xfrm>
          <a:prstGeom prst="rect">
            <a:avLst/>
          </a:prstGeom>
        </p:spPr>
      </p:pic>
      <p:sp>
        <p:nvSpPr>
          <p:cNvPr id="4" name="Date Placeholder 3">
            <a:extLst>
              <a:ext uri="{FF2B5EF4-FFF2-40B4-BE49-F238E27FC236}">
                <a16:creationId xmlns:a16="http://schemas.microsoft.com/office/drawing/2014/main" id="{2B4D4408-4C23-4600-9ACE-E1C282235761}"/>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8407903-3735-4285-8F07-023383ED6D43}"/>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C2BC123-986F-4461-8B75-7472E41CD97A}"/>
              </a:ext>
            </a:extLst>
          </p:cNvPr>
          <p:cNvSpPr>
            <a:spLocks noGrp="1"/>
          </p:cNvSpPr>
          <p:nvPr>
            <p:ph type="sldNum" sz="quarter" idx="12"/>
          </p:nvPr>
        </p:nvSpPr>
        <p:spPr/>
        <p:txBody>
          <a:bodyPr/>
          <a:lstStyle/>
          <a:p>
            <a:fld id="{FF4FE05E-2642-448D-9FC5-15A41ACA4214}" type="slidenum">
              <a:rPr lang="en-US" smtClean="0"/>
              <a:t>120</a:t>
            </a:fld>
            <a:endParaRPr lang="en-US"/>
          </a:p>
        </p:txBody>
      </p:sp>
    </p:spTree>
    <p:extLst>
      <p:ext uri="{BB962C8B-B14F-4D97-AF65-F5344CB8AC3E}">
        <p14:creationId xmlns:p14="http://schemas.microsoft.com/office/powerpoint/2010/main" val="28895850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D3AC-DE90-44B5-8A84-38617529F7E5}"/>
              </a:ext>
            </a:extLst>
          </p:cNvPr>
          <p:cNvSpPr>
            <a:spLocks noGrp="1"/>
          </p:cNvSpPr>
          <p:nvPr>
            <p:ph type="title"/>
          </p:nvPr>
        </p:nvSpPr>
        <p:spPr/>
        <p:txBody>
          <a:bodyPr/>
          <a:lstStyle/>
          <a:p>
            <a:r>
              <a:rPr lang="de-DE" dirty="0"/>
              <a:t>Tools einsetzen – Atlassian Source </a:t>
            </a:r>
            <a:r>
              <a:rPr lang="de-DE" dirty="0" err="1"/>
              <a:t>Tree</a:t>
            </a:r>
            <a:endParaRPr lang="de-DE" dirty="0"/>
          </a:p>
        </p:txBody>
      </p:sp>
      <p:pic>
        <p:nvPicPr>
          <p:cNvPr id="8" name="Content Placeholder 7">
            <a:extLst>
              <a:ext uri="{FF2B5EF4-FFF2-40B4-BE49-F238E27FC236}">
                <a16:creationId xmlns:a16="http://schemas.microsoft.com/office/drawing/2014/main" id="{498F8E52-8431-4EE1-B9F1-8F2AB3B96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29" y="1246188"/>
            <a:ext cx="9187542" cy="5024437"/>
          </a:xfrm>
        </p:spPr>
      </p:pic>
      <p:sp>
        <p:nvSpPr>
          <p:cNvPr id="4" name="Date Placeholder 3">
            <a:extLst>
              <a:ext uri="{FF2B5EF4-FFF2-40B4-BE49-F238E27FC236}">
                <a16:creationId xmlns:a16="http://schemas.microsoft.com/office/drawing/2014/main" id="{D8529A3A-E035-4792-808C-8B7205F6B20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6DFB82C-1B37-43FF-A5C0-AD1F1D9D147B}"/>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422D64F-5F68-43B1-8BA3-B64AAFCAA9C3}"/>
              </a:ext>
            </a:extLst>
          </p:cNvPr>
          <p:cNvSpPr>
            <a:spLocks noGrp="1"/>
          </p:cNvSpPr>
          <p:nvPr>
            <p:ph type="sldNum" sz="quarter" idx="12"/>
          </p:nvPr>
        </p:nvSpPr>
        <p:spPr/>
        <p:txBody>
          <a:bodyPr/>
          <a:lstStyle/>
          <a:p>
            <a:fld id="{FF4FE05E-2642-448D-9FC5-15A41ACA4214}" type="slidenum">
              <a:rPr lang="en-US" smtClean="0"/>
              <a:t>121</a:t>
            </a:fld>
            <a:endParaRPr lang="en-US"/>
          </a:p>
        </p:txBody>
      </p:sp>
    </p:spTree>
    <p:extLst>
      <p:ext uri="{BB962C8B-B14F-4D97-AF65-F5344CB8AC3E}">
        <p14:creationId xmlns:p14="http://schemas.microsoft.com/office/powerpoint/2010/main" val="283851337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0B44-0417-4FA3-AF0F-20A2639C97DF}"/>
              </a:ext>
            </a:extLst>
          </p:cNvPr>
          <p:cNvSpPr>
            <a:spLocks noGrp="1"/>
          </p:cNvSpPr>
          <p:nvPr>
            <p:ph type="title"/>
          </p:nvPr>
        </p:nvSpPr>
        <p:spPr/>
        <p:txBody>
          <a:bodyPr/>
          <a:lstStyle/>
          <a:p>
            <a:r>
              <a:rPr lang="de-DE" dirty="0"/>
              <a:t>Kostenlose Server in der Cloud</a:t>
            </a:r>
          </a:p>
        </p:txBody>
      </p:sp>
      <p:sp>
        <p:nvSpPr>
          <p:cNvPr id="3" name="Content Placeholder 2">
            <a:extLst>
              <a:ext uri="{FF2B5EF4-FFF2-40B4-BE49-F238E27FC236}">
                <a16:creationId xmlns:a16="http://schemas.microsoft.com/office/drawing/2014/main" id="{3FEBBC99-0744-44A5-BF1E-07B330C0BDED}"/>
              </a:ext>
            </a:extLst>
          </p:cNvPr>
          <p:cNvSpPr>
            <a:spLocks noGrp="1"/>
          </p:cNvSpPr>
          <p:nvPr>
            <p:ph idx="1"/>
          </p:nvPr>
        </p:nvSpPr>
        <p:spPr/>
        <p:txBody>
          <a:bodyPr/>
          <a:lstStyle/>
          <a:p>
            <a:r>
              <a:rPr lang="de-DE" dirty="0">
                <a:hlinkClick r:id="rId2"/>
              </a:rPr>
              <a:t>GitHub</a:t>
            </a:r>
            <a:r>
              <a:rPr lang="de-DE" dirty="0"/>
              <a:t> für Open Source </a:t>
            </a:r>
            <a:r>
              <a:rPr lang="de-DE" dirty="0" err="1"/>
              <a:t>Repositories</a:t>
            </a:r>
            <a:endParaRPr lang="de-DE" dirty="0"/>
          </a:p>
          <a:p>
            <a:r>
              <a:rPr lang="de-DE" dirty="0">
                <a:hlinkClick r:id="rId3"/>
              </a:rPr>
              <a:t>Visual Studio Team Services</a:t>
            </a:r>
            <a:r>
              <a:rPr lang="de-DE" dirty="0"/>
              <a:t> für </a:t>
            </a:r>
            <a:r>
              <a:rPr lang="de-DE" dirty="0" err="1"/>
              <a:t>Closed</a:t>
            </a:r>
            <a:r>
              <a:rPr lang="de-DE" dirty="0"/>
              <a:t> Source</a:t>
            </a:r>
          </a:p>
          <a:p>
            <a:r>
              <a:rPr lang="de-DE" dirty="0">
                <a:hlinkClick r:id="rId4"/>
              </a:rPr>
              <a:t>Atlassian Bitbucket</a:t>
            </a:r>
            <a:r>
              <a:rPr lang="de-DE" dirty="0"/>
              <a:t> für Open Source / </a:t>
            </a:r>
            <a:r>
              <a:rPr lang="de-DE" dirty="0" err="1"/>
              <a:t>Closed</a:t>
            </a:r>
            <a:r>
              <a:rPr lang="de-DE" dirty="0"/>
              <a:t> Source (auch </a:t>
            </a:r>
            <a:r>
              <a:rPr lang="de-DE" dirty="0" err="1"/>
              <a:t>Mecurial</a:t>
            </a:r>
            <a:r>
              <a:rPr lang="de-DE" dirty="0"/>
              <a:t>)</a:t>
            </a:r>
          </a:p>
        </p:txBody>
      </p:sp>
      <p:sp>
        <p:nvSpPr>
          <p:cNvPr id="4" name="Date Placeholder 3">
            <a:extLst>
              <a:ext uri="{FF2B5EF4-FFF2-40B4-BE49-F238E27FC236}">
                <a16:creationId xmlns:a16="http://schemas.microsoft.com/office/drawing/2014/main" id="{9471AD19-1045-439F-B806-4C766AC74183}"/>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3DA282D8-4262-4504-BFF4-131DAB05A02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E15463F-A60C-422E-9B42-735314B9A1FB}"/>
              </a:ext>
            </a:extLst>
          </p:cNvPr>
          <p:cNvSpPr>
            <a:spLocks noGrp="1"/>
          </p:cNvSpPr>
          <p:nvPr>
            <p:ph type="sldNum" sz="quarter" idx="12"/>
          </p:nvPr>
        </p:nvSpPr>
        <p:spPr/>
        <p:txBody>
          <a:bodyPr/>
          <a:lstStyle/>
          <a:p>
            <a:fld id="{FF4FE05E-2642-448D-9FC5-15A41ACA4214}" type="slidenum">
              <a:rPr lang="en-US" smtClean="0"/>
              <a:t>122</a:t>
            </a:fld>
            <a:endParaRPr lang="en-US"/>
          </a:p>
        </p:txBody>
      </p:sp>
    </p:spTree>
    <p:extLst>
      <p:ext uri="{BB962C8B-B14F-4D97-AF65-F5344CB8AC3E}">
        <p14:creationId xmlns:p14="http://schemas.microsoft.com/office/powerpoint/2010/main" val="1863827543"/>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5F34-8B05-4D46-B05B-82F21102777E}"/>
              </a:ext>
            </a:extLst>
          </p:cNvPr>
          <p:cNvSpPr>
            <a:spLocks noGrp="1"/>
          </p:cNvSpPr>
          <p:nvPr>
            <p:ph type="title"/>
          </p:nvPr>
        </p:nvSpPr>
        <p:spPr/>
        <p:txBody>
          <a:bodyPr/>
          <a:lstStyle/>
          <a:p>
            <a:r>
              <a:rPr lang="de-DE" dirty="0" err="1"/>
              <a:t>Git</a:t>
            </a:r>
            <a:r>
              <a:rPr lang="de-DE" dirty="0"/>
              <a:t> installieren</a:t>
            </a:r>
          </a:p>
        </p:txBody>
      </p:sp>
      <p:sp>
        <p:nvSpPr>
          <p:cNvPr id="3" name="Text Placeholder 2">
            <a:extLst>
              <a:ext uri="{FF2B5EF4-FFF2-40B4-BE49-F238E27FC236}">
                <a16:creationId xmlns:a16="http://schemas.microsoft.com/office/drawing/2014/main" id="{37EAE171-A1E5-4CF0-8F24-37474816D1B4}"/>
              </a:ext>
            </a:extLst>
          </p:cNvPr>
          <p:cNvSpPr>
            <a:spLocks noGrp="1"/>
          </p:cNvSpPr>
          <p:nvPr>
            <p:ph type="body" idx="1"/>
          </p:nvPr>
        </p:nvSpPr>
        <p:spPr/>
        <p:txBody>
          <a:bodyPr/>
          <a:lstStyle/>
          <a:p>
            <a:r>
              <a:rPr lang="de-DE" dirty="0"/>
              <a:t>…unter Windows</a:t>
            </a:r>
          </a:p>
        </p:txBody>
      </p:sp>
      <p:sp>
        <p:nvSpPr>
          <p:cNvPr id="4" name="Date Placeholder 3">
            <a:extLst>
              <a:ext uri="{FF2B5EF4-FFF2-40B4-BE49-F238E27FC236}">
                <a16:creationId xmlns:a16="http://schemas.microsoft.com/office/drawing/2014/main" id="{EB12310A-F52F-485E-AAD1-C3449E132372}"/>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DE50F243-9E59-4DF1-8827-1337EB855C1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F147F0D-1C7B-440C-83F5-6C12F80CACA5}"/>
              </a:ext>
            </a:extLst>
          </p:cNvPr>
          <p:cNvSpPr>
            <a:spLocks noGrp="1"/>
          </p:cNvSpPr>
          <p:nvPr>
            <p:ph type="sldNum" sz="quarter" idx="12"/>
          </p:nvPr>
        </p:nvSpPr>
        <p:spPr/>
        <p:txBody>
          <a:bodyPr/>
          <a:lstStyle/>
          <a:p>
            <a:fld id="{FF4FE05E-2642-448D-9FC5-15A41ACA4214}" type="slidenum">
              <a:rPr lang="en-US" smtClean="0"/>
              <a:t>123</a:t>
            </a:fld>
            <a:endParaRPr lang="en-US"/>
          </a:p>
        </p:txBody>
      </p:sp>
    </p:spTree>
    <p:extLst>
      <p:ext uri="{BB962C8B-B14F-4D97-AF65-F5344CB8AC3E}">
        <p14:creationId xmlns:p14="http://schemas.microsoft.com/office/powerpoint/2010/main" val="1086214386"/>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D8FC207-AA3B-47F7-944D-463DCC739F3E}"/>
              </a:ext>
            </a:extLst>
          </p:cNvPr>
          <p:cNvSpPr>
            <a:spLocks noGrp="1"/>
          </p:cNvSpPr>
          <p:nvPr>
            <p:ph type="title"/>
          </p:nvPr>
        </p:nvSpPr>
        <p:spPr/>
        <p:txBody>
          <a:bodyPr/>
          <a:lstStyle/>
          <a:p>
            <a:r>
              <a:rPr lang="de-DE" dirty="0" err="1"/>
              <a:t>Git</a:t>
            </a:r>
            <a:r>
              <a:rPr lang="de-DE" dirty="0"/>
              <a:t> installieren - Editor</a:t>
            </a:r>
          </a:p>
        </p:txBody>
      </p:sp>
      <p:pic>
        <p:nvPicPr>
          <p:cNvPr id="10" name="Content Placeholder 9">
            <a:extLst>
              <a:ext uri="{FF2B5EF4-FFF2-40B4-BE49-F238E27FC236}">
                <a16:creationId xmlns:a16="http://schemas.microsoft.com/office/drawing/2014/main" id="{C0AB5904-0397-458C-AB3C-E74F6A57D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AAED2B1D-219E-400E-87A9-D61EA896D7D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A654948-0A85-49A0-A1EF-02089CF7399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24320DD-ACD5-4778-8DE8-A2EAF772B24C}"/>
              </a:ext>
            </a:extLst>
          </p:cNvPr>
          <p:cNvSpPr>
            <a:spLocks noGrp="1"/>
          </p:cNvSpPr>
          <p:nvPr>
            <p:ph type="sldNum" sz="quarter" idx="12"/>
          </p:nvPr>
        </p:nvSpPr>
        <p:spPr/>
        <p:txBody>
          <a:bodyPr/>
          <a:lstStyle/>
          <a:p>
            <a:fld id="{FF4FE05E-2642-448D-9FC5-15A41ACA4214}" type="slidenum">
              <a:rPr lang="en-US" smtClean="0"/>
              <a:t>124</a:t>
            </a:fld>
            <a:endParaRPr lang="en-US"/>
          </a:p>
        </p:txBody>
      </p:sp>
    </p:spTree>
    <p:extLst>
      <p:ext uri="{BB962C8B-B14F-4D97-AF65-F5344CB8AC3E}">
        <p14:creationId xmlns:p14="http://schemas.microsoft.com/office/powerpoint/2010/main" val="427668507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5201-E6E3-4FB2-B0FA-18712D0399AE}"/>
              </a:ext>
            </a:extLst>
          </p:cNvPr>
          <p:cNvSpPr>
            <a:spLocks noGrp="1"/>
          </p:cNvSpPr>
          <p:nvPr>
            <p:ph type="title"/>
          </p:nvPr>
        </p:nvSpPr>
        <p:spPr/>
        <p:txBody>
          <a:bodyPr/>
          <a:lstStyle/>
          <a:p>
            <a:r>
              <a:rPr lang="de-DE" dirty="0" err="1"/>
              <a:t>Git</a:t>
            </a:r>
            <a:r>
              <a:rPr lang="de-DE" dirty="0"/>
              <a:t> installieren – Eintrag in PATH</a:t>
            </a:r>
          </a:p>
        </p:txBody>
      </p:sp>
      <p:pic>
        <p:nvPicPr>
          <p:cNvPr id="8" name="Content Placeholder 7">
            <a:extLst>
              <a:ext uri="{FF2B5EF4-FFF2-40B4-BE49-F238E27FC236}">
                <a16:creationId xmlns:a16="http://schemas.microsoft.com/office/drawing/2014/main" id="{77321EBA-8127-468C-AFB0-310632AF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93C5B320-8ABF-4B90-9524-5B3D36CEDAF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165BB25-8DB0-4C97-BC59-64805BD1612A}"/>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73B0E91-1945-46F9-9FD1-C4CFB5EDD741}"/>
              </a:ext>
            </a:extLst>
          </p:cNvPr>
          <p:cNvSpPr>
            <a:spLocks noGrp="1"/>
          </p:cNvSpPr>
          <p:nvPr>
            <p:ph type="sldNum" sz="quarter" idx="12"/>
          </p:nvPr>
        </p:nvSpPr>
        <p:spPr/>
        <p:txBody>
          <a:bodyPr/>
          <a:lstStyle/>
          <a:p>
            <a:fld id="{FF4FE05E-2642-448D-9FC5-15A41ACA4214}" type="slidenum">
              <a:rPr lang="en-US" smtClean="0"/>
              <a:t>125</a:t>
            </a:fld>
            <a:endParaRPr lang="en-US"/>
          </a:p>
        </p:txBody>
      </p:sp>
    </p:spTree>
    <p:extLst>
      <p:ext uri="{BB962C8B-B14F-4D97-AF65-F5344CB8AC3E}">
        <p14:creationId xmlns:p14="http://schemas.microsoft.com/office/powerpoint/2010/main" val="2531965703"/>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AE9C-8C97-43FB-9E26-F5507E2935E6}"/>
              </a:ext>
            </a:extLst>
          </p:cNvPr>
          <p:cNvSpPr>
            <a:spLocks noGrp="1"/>
          </p:cNvSpPr>
          <p:nvPr>
            <p:ph type="title"/>
          </p:nvPr>
        </p:nvSpPr>
        <p:spPr/>
        <p:txBody>
          <a:bodyPr/>
          <a:lstStyle/>
          <a:p>
            <a:r>
              <a:rPr lang="de-DE" dirty="0" err="1"/>
              <a:t>Git</a:t>
            </a:r>
            <a:r>
              <a:rPr lang="de-DE" dirty="0"/>
              <a:t> installieren – </a:t>
            </a:r>
            <a:r>
              <a:rPr lang="de-DE" dirty="0" err="1"/>
              <a:t>Certificate</a:t>
            </a:r>
            <a:r>
              <a:rPr lang="de-DE" dirty="0"/>
              <a:t> Store</a:t>
            </a:r>
          </a:p>
        </p:txBody>
      </p:sp>
      <p:pic>
        <p:nvPicPr>
          <p:cNvPr id="8" name="Content Placeholder 7">
            <a:extLst>
              <a:ext uri="{FF2B5EF4-FFF2-40B4-BE49-F238E27FC236}">
                <a16:creationId xmlns:a16="http://schemas.microsoft.com/office/drawing/2014/main" id="{80F20C8C-D26B-4FD3-84FE-E5E1220D4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469026BD-6095-41DA-8FB8-A2977FF5FF7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9B8EF09-D0BC-4445-BA97-D0FDD2782060}"/>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9F42ACF-1503-44EE-B31D-85A55D0BF59A}"/>
              </a:ext>
            </a:extLst>
          </p:cNvPr>
          <p:cNvSpPr>
            <a:spLocks noGrp="1"/>
          </p:cNvSpPr>
          <p:nvPr>
            <p:ph type="sldNum" sz="quarter" idx="12"/>
          </p:nvPr>
        </p:nvSpPr>
        <p:spPr/>
        <p:txBody>
          <a:bodyPr/>
          <a:lstStyle/>
          <a:p>
            <a:fld id="{FF4FE05E-2642-448D-9FC5-15A41ACA4214}" type="slidenum">
              <a:rPr lang="en-US" smtClean="0"/>
              <a:t>126</a:t>
            </a:fld>
            <a:endParaRPr lang="en-US"/>
          </a:p>
        </p:txBody>
      </p:sp>
    </p:spTree>
    <p:extLst>
      <p:ext uri="{BB962C8B-B14F-4D97-AF65-F5344CB8AC3E}">
        <p14:creationId xmlns:p14="http://schemas.microsoft.com/office/powerpoint/2010/main" val="3399099269"/>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8C5B-657C-4B9F-920C-A999480978A3}"/>
              </a:ext>
            </a:extLst>
          </p:cNvPr>
          <p:cNvSpPr>
            <a:spLocks noGrp="1"/>
          </p:cNvSpPr>
          <p:nvPr>
            <p:ph type="title"/>
          </p:nvPr>
        </p:nvSpPr>
        <p:spPr/>
        <p:txBody>
          <a:bodyPr/>
          <a:lstStyle/>
          <a:p>
            <a:r>
              <a:rPr lang="de-DE" dirty="0" err="1"/>
              <a:t>Git</a:t>
            </a:r>
            <a:r>
              <a:rPr lang="de-DE" dirty="0"/>
              <a:t> installieren – Line </a:t>
            </a:r>
            <a:r>
              <a:rPr lang="de-DE" dirty="0" err="1"/>
              <a:t>Endings</a:t>
            </a:r>
            <a:endParaRPr lang="de-DE" dirty="0"/>
          </a:p>
        </p:txBody>
      </p:sp>
      <p:pic>
        <p:nvPicPr>
          <p:cNvPr id="8" name="Content Placeholder 7">
            <a:extLst>
              <a:ext uri="{FF2B5EF4-FFF2-40B4-BE49-F238E27FC236}">
                <a16:creationId xmlns:a16="http://schemas.microsoft.com/office/drawing/2014/main" id="{E1CC5623-E728-43A4-8380-78897CF1A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92EF72A8-ADA2-49F9-9041-10655F15702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78A1C82C-2C88-49C4-B9A9-DEE71B4FDFE2}"/>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D26854FE-3ECF-4CFF-A692-2E9983D478DC}"/>
              </a:ext>
            </a:extLst>
          </p:cNvPr>
          <p:cNvSpPr>
            <a:spLocks noGrp="1"/>
          </p:cNvSpPr>
          <p:nvPr>
            <p:ph type="sldNum" sz="quarter" idx="12"/>
          </p:nvPr>
        </p:nvSpPr>
        <p:spPr/>
        <p:txBody>
          <a:bodyPr/>
          <a:lstStyle/>
          <a:p>
            <a:fld id="{FF4FE05E-2642-448D-9FC5-15A41ACA4214}" type="slidenum">
              <a:rPr lang="en-US" smtClean="0"/>
              <a:t>127</a:t>
            </a:fld>
            <a:endParaRPr lang="en-US"/>
          </a:p>
        </p:txBody>
      </p:sp>
    </p:spTree>
    <p:extLst>
      <p:ext uri="{BB962C8B-B14F-4D97-AF65-F5344CB8AC3E}">
        <p14:creationId xmlns:p14="http://schemas.microsoft.com/office/powerpoint/2010/main" val="322293497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F424-779E-49DF-AED0-0728BD233B22}"/>
              </a:ext>
            </a:extLst>
          </p:cNvPr>
          <p:cNvSpPr>
            <a:spLocks noGrp="1"/>
          </p:cNvSpPr>
          <p:nvPr>
            <p:ph type="title"/>
          </p:nvPr>
        </p:nvSpPr>
        <p:spPr/>
        <p:txBody>
          <a:bodyPr/>
          <a:lstStyle/>
          <a:p>
            <a:r>
              <a:rPr lang="de-DE" dirty="0" err="1"/>
              <a:t>Git</a:t>
            </a:r>
            <a:r>
              <a:rPr lang="de-DE" dirty="0"/>
              <a:t> installieren - Konsole </a:t>
            </a:r>
          </a:p>
        </p:txBody>
      </p:sp>
      <p:pic>
        <p:nvPicPr>
          <p:cNvPr id="8" name="Content Placeholder 7">
            <a:extLst>
              <a:ext uri="{FF2B5EF4-FFF2-40B4-BE49-F238E27FC236}">
                <a16:creationId xmlns:a16="http://schemas.microsoft.com/office/drawing/2014/main" id="{B381E1E5-B619-466D-9BAA-5F26AB1A1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8621056B-E713-443F-B545-A9DF230D29B4}"/>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4E27734-FA01-4B51-B580-3DC2B739F57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D798907-9EF5-4662-9D86-90B71727FE4B}"/>
              </a:ext>
            </a:extLst>
          </p:cNvPr>
          <p:cNvSpPr>
            <a:spLocks noGrp="1"/>
          </p:cNvSpPr>
          <p:nvPr>
            <p:ph type="sldNum" sz="quarter" idx="12"/>
          </p:nvPr>
        </p:nvSpPr>
        <p:spPr/>
        <p:txBody>
          <a:bodyPr/>
          <a:lstStyle/>
          <a:p>
            <a:fld id="{FF4FE05E-2642-448D-9FC5-15A41ACA4214}" type="slidenum">
              <a:rPr lang="en-US" smtClean="0"/>
              <a:t>128</a:t>
            </a:fld>
            <a:endParaRPr lang="en-US"/>
          </a:p>
        </p:txBody>
      </p:sp>
    </p:spTree>
    <p:extLst>
      <p:ext uri="{BB962C8B-B14F-4D97-AF65-F5344CB8AC3E}">
        <p14:creationId xmlns:p14="http://schemas.microsoft.com/office/powerpoint/2010/main" val="44713504"/>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9AC-8FFB-4852-BB9D-35FEA1F5D38C}"/>
              </a:ext>
            </a:extLst>
          </p:cNvPr>
          <p:cNvSpPr>
            <a:spLocks noGrp="1"/>
          </p:cNvSpPr>
          <p:nvPr>
            <p:ph type="title"/>
          </p:nvPr>
        </p:nvSpPr>
        <p:spPr/>
        <p:txBody>
          <a:bodyPr/>
          <a:lstStyle/>
          <a:p>
            <a:r>
              <a:rPr lang="de-DE" dirty="0" err="1"/>
              <a:t>Git</a:t>
            </a:r>
            <a:r>
              <a:rPr lang="de-DE" dirty="0"/>
              <a:t> installieren – Extra Options</a:t>
            </a:r>
          </a:p>
        </p:txBody>
      </p:sp>
      <p:pic>
        <p:nvPicPr>
          <p:cNvPr id="8" name="Content Placeholder 7">
            <a:extLst>
              <a:ext uri="{FF2B5EF4-FFF2-40B4-BE49-F238E27FC236}">
                <a16:creationId xmlns:a16="http://schemas.microsoft.com/office/drawing/2014/main" id="{63C34EDA-1AF3-430B-A04A-5F1381D19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1EE88694-7200-4E57-BB58-BBA9CC04D08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4DBDF72-9FFB-4A1B-8A92-66A13FB3003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8B8CAE2-01A8-46E3-9613-836962C09452}"/>
              </a:ext>
            </a:extLst>
          </p:cNvPr>
          <p:cNvSpPr>
            <a:spLocks noGrp="1"/>
          </p:cNvSpPr>
          <p:nvPr>
            <p:ph type="sldNum" sz="quarter" idx="12"/>
          </p:nvPr>
        </p:nvSpPr>
        <p:spPr/>
        <p:txBody>
          <a:bodyPr/>
          <a:lstStyle/>
          <a:p>
            <a:fld id="{FF4FE05E-2642-448D-9FC5-15A41ACA4214}" type="slidenum">
              <a:rPr lang="en-US" smtClean="0"/>
              <a:t>129</a:t>
            </a:fld>
            <a:endParaRPr lang="en-US"/>
          </a:p>
        </p:txBody>
      </p:sp>
    </p:spTree>
    <p:extLst>
      <p:ext uri="{BB962C8B-B14F-4D97-AF65-F5344CB8AC3E}">
        <p14:creationId xmlns:p14="http://schemas.microsoft.com/office/powerpoint/2010/main" val="1757615807"/>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13</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56000"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4095113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BC99-7801-4FCA-817B-8FA9D1E4A146}"/>
              </a:ext>
            </a:extLst>
          </p:cNvPr>
          <p:cNvSpPr>
            <a:spLocks noGrp="1"/>
          </p:cNvSpPr>
          <p:nvPr>
            <p:ph type="title"/>
          </p:nvPr>
        </p:nvSpPr>
        <p:spPr/>
        <p:txBody>
          <a:bodyPr/>
          <a:lstStyle/>
          <a:p>
            <a:r>
              <a:rPr lang="de-DE" dirty="0" err="1">
                <a:hlinkClick r:id="rId2"/>
              </a:rPr>
              <a:t>posh-git</a:t>
            </a:r>
            <a:endParaRPr lang="de-DE" dirty="0"/>
          </a:p>
        </p:txBody>
      </p:sp>
      <p:pic>
        <p:nvPicPr>
          <p:cNvPr id="7" name="Content Placeholder 6">
            <a:extLst>
              <a:ext uri="{FF2B5EF4-FFF2-40B4-BE49-F238E27FC236}">
                <a16:creationId xmlns:a16="http://schemas.microsoft.com/office/drawing/2014/main" id="{02A1C6EC-61F4-4ACD-BDA0-5231F996FC87}"/>
              </a:ext>
            </a:extLst>
          </p:cNvPr>
          <p:cNvPicPr>
            <a:picLocks noGrp="1" noChangeAspect="1"/>
          </p:cNvPicPr>
          <p:nvPr>
            <p:ph idx="1"/>
          </p:nvPr>
        </p:nvPicPr>
        <p:blipFill>
          <a:blip r:embed="rId3"/>
          <a:stretch>
            <a:fillRect/>
          </a:stretch>
        </p:blipFill>
        <p:spPr>
          <a:xfrm>
            <a:off x="2415238" y="1246188"/>
            <a:ext cx="7361524" cy="5024437"/>
          </a:xfrm>
          <a:prstGeom prst="rect">
            <a:avLst/>
          </a:prstGeom>
        </p:spPr>
      </p:pic>
      <p:sp>
        <p:nvSpPr>
          <p:cNvPr id="4" name="Date Placeholder 3">
            <a:extLst>
              <a:ext uri="{FF2B5EF4-FFF2-40B4-BE49-F238E27FC236}">
                <a16:creationId xmlns:a16="http://schemas.microsoft.com/office/drawing/2014/main" id="{758D4F91-AE62-4FC4-8760-577BB686ABD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7F1C426-814C-4B87-94B0-CC4C86D822A5}"/>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D2BA540-F809-4D49-82E7-1F96C0927EBF}"/>
              </a:ext>
            </a:extLst>
          </p:cNvPr>
          <p:cNvSpPr>
            <a:spLocks noGrp="1"/>
          </p:cNvSpPr>
          <p:nvPr>
            <p:ph type="sldNum" sz="quarter" idx="12"/>
          </p:nvPr>
        </p:nvSpPr>
        <p:spPr/>
        <p:txBody>
          <a:bodyPr/>
          <a:lstStyle/>
          <a:p>
            <a:fld id="{FF4FE05E-2642-448D-9FC5-15A41ACA4214}" type="slidenum">
              <a:rPr lang="en-US" smtClean="0"/>
              <a:t>130</a:t>
            </a:fld>
            <a:endParaRPr lang="en-US"/>
          </a:p>
        </p:txBody>
      </p:sp>
    </p:spTree>
    <p:extLst>
      <p:ext uri="{BB962C8B-B14F-4D97-AF65-F5344CB8AC3E}">
        <p14:creationId xmlns:p14="http://schemas.microsoft.com/office/powerpoint/2010/main" val="2894797528"/>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Quellen:</a:t>
            </a:r>
          </a:p>
        </p:txBody>
      </p:sp>
      <p:sp>
        <p:nvSpPr>
          <p:cNvPr id="3" name="Content Placeholder 2"/>
          <p:cNvSpPr>
            <a:spLocks noGrp="1"/>
          </p:cNvSpPr>
          <p:nvPr>
            <p:ph idx="1"/>
          </p:nvPr>
        </p:nvSpPr>
        <p:spPr/>
        <p:txBody>
          <a:bodyPr>
            <a:normAutofit/>
          </a:bodyPr>
          <a:lstStyle/>
          <a:p>
            <a:r>
              <a:rPr lang="de-DE" dirty="0"/>
              <a:t>Scott </a:t>
            </a:r>
            <a:r>
              <a:rPr lang="de-DE" dirty="0" err="1"/>
              <a:t>Chacon</a:t>
            </a:r>
            <a:r>
              <a:rPr lang="de-DE" dirty="0"/>
              <a:t>, Ben Straub - Pro </a:t>
            </a:r>
            <a:r>
              <a:rPr lang="de-DE" dirty="0" err="1"/>
              <a:t>Git</a:t>
            </a:r>
            <a:br>
              <a:rPr lang="de-DE" dirty="0"/>
            </a:br>
            <a:r>
              <a:rPr lang="de-DE" dirty="0">
                <a:hlinkClick r:id="rId2"/>
              </a:rPr>
              <a:t>https://git-scm.com/book/en/v2</a:t>
            </a:r>
            <a:endParaRPr lang="de-DE" dirty="0"/>
          </a:p>
          <a:p>
            <a:r>
              <a:rPr lang="de-DE" dirty="0"/>
              <a:t>Mark Heath - Understanding Distributed Version Control Systems</a:t>
            </a:r>
            <a:br>
              <a:rPr lang="de-DE" dirty="0"/>
            </a:br>
            <a:r>
              <a:rPr lang="de-DE" dirty="0">
                <a:hlinkClick r:id="rId3"/>
              </a:rPr>
              <a:t>https://app.pluralsight.com/library/courses/understanding-distributed-version-control-systems/table-of-contents</a:t>
            </a:r>
            <a:endParaRPr lang="de-DE" b="1" dirty="0"/>
          </a:p>
          <a:p>
            <a:r>
              <a:rPr lang="de-DE" dirty="0"/>
              <a:t>Subversion vs. </a:t>
            </a:r>
            <a:r>
              <a:rPr lang="de-DE" dirty="0" err="1"/>
              <a:t>Git</a:t>
            </a:r>
            <a:br>
              <a:rPr lang="de-DE" dirty="0"/>
            </a:br>
            <a:r>
              <a:rPr lang="de-DE" dirty="0">
                <a:hlinkClick r:id="rId4"/>
              </a:rPr>
              <a:t>https://svnvsgit.com/</a:t>
            </a:r>
            <a:endParaRPr lang="de-DE" dirty="0"/>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131</a:t>
            </a:fld>
            <a:endParaRPr lang="en-US"/>
          </a:p>
        </p:txBody>
      </p:sp>
    </p:spTree>
    <p:extLst>
      <p:ext uri="{BB962C8B-B14F-4D97-AF65-F5344CB8AC3E}">
        <p14:creationId xmlns:p14="http://schemas.microsoft.com/office/powerpoint/2010/main" val="1617267930"/>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Herzlichen Dank.</a:t>
            </a:r>
          </a:p>
        </p:txBody>
      </p:sp>
      <p:sp>
        <p:nvSpPr>
          <p:cNvPr id="8" name="Text Placeholder 7"/>
          <p:cNvSpPr>
            <a:spLocks noGrp="1"/>
          </p:cNvSpPr>
          <p:nvPr>
            <p:ph type="body" idx="1"/>
          </p:nvPr>
        </p:nvSpPr>
        <p:spPr/>
        <p:txBody>
          <a:bodyPr/>
          <a:lstStyle/>
          <a:p>
            <a:r>
              <a:rPr lang="de-DE" dirty="0"/>
              <a:t>Fragen? </a:t>
            </a:r>
          </a:p>
          <a:p>
            <a:r>
              <a:rPr lang="de-DE" dirty="0"/>
              <a:t>Lust auf ein Bierchen?</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132</a:t>
            </a:fld>
            <a:endParaRPr lang="en-US"/>
          </a:p>
        </p:txBody>
      </p:sp>
    </p:spTree>
    <p:extLst>
      <p:ext uri="{BB962C8B-B14F-4D97-AF65-F5344CB8AC3E}">
        <p14:creationId xmlns:p14="http://schemas.microsoft.com/office/powerpoint/2010/main" val="2666888180"/>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14</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8987857"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1187475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15</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8987857"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401437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16</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499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9114994"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3058668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17</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499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9114994"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55631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18</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45715"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809038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19</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45715"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
        <p:nvSpPr>
          <p:cNvPr id="9" name="TextBox 8">
            <a:extLst>
              <a:ext uri="{FF2B5EF4-FFF2-40B4-BE49-F238E27FC236}">
                <a16:creationId xmlns:a16="http://schemas.microsoft.com/office/drawing/2014/main" id="{6FBC133E-AF78-4813-91F4-FF5F84451228}"/>
              </a:ext>
            </a:extLst>
          </p:cNvPr>
          <p:cNvSpPr txBox="1"/>
          <p:nvPr/>
        </p:nvSpPr>
        <p:spPr>
          <a:xfrm>
            <a:off x="1437902" y="5145385"/>
            <a:ext cx="9316205" cy="1077218"/>
          </a:xfrm>
          <a:prstGeom prst="rect">
            <a:avLst/>
          </a:prstGeom>
          <a:noFill/>
        </p:spPr>
        <p:txBody>
          <a:bodyPr wrap="none" rtlCol="0">
            <a:spAutoFit/>
          </a:bodyPr>
          <a:lstStyle/>
          <a:p>
            <a:pPr algn="ctr"/>
            <a:r>
              <a:rPr lang="de-DE" sz="3200" b="1" dirty="0"/>
              <a:t>Informationsverlust </a:t>
            </a:r>
            <a:br>
              <a:rPr lang="de-DE" sz="3200" b="1" dirty="0"/>
            </a:br>
            <a:r>
              <a:rPr lang="de-DE" sz="3200" b="1" dirty="0"/>
              <a:t>beim gleichzeitigen Bearbeiten derselben Datei</a:t>
            </a:r>
          </a:p>
        </p:txBody>
      </p:sp>
    </p:spTree>
    <p:extLst>
      <p:ext uri="{BB962C8B-B14F-4D97-AF65-F5344CB8AC3E}">
        <p14:creationId xmlns:p14="http://schemas.microsoft.com/office/powerpoint/2010/main" val="85761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Welche Fragen klären wir?</a:t>
            </a:r>
          </a:p>
        </p:txBody>
      </p:sp>
      <p:sp>
        <p:nvSpPr>
          <p:cNvPr id="3" name="Content Placeholder 2"/>
          <p:cNvSpPr>
            <a:spLocks noGrp="1"/>
          </p:cNvSpPr>
          <p:nvPr>
            <p:ph idx="1"/>
          </p:nvPr>
        </p:nvSpPr>
        <p:spPr/>
        <p:txBody>
          <a:bodyPr/>
          <a:lstStyle/>
          <a:p>
            <a:r>
              <a:rPr lang="de-DE" dirty="0"/>
              <a:t>Wieso Version Control Systems?</a:t>
            </a:r>
          </a:p>
          <a:p>
            <a:r>
              <a:rPr lang="de-DE" dirty="0"/>
              <a:t>Wie funktioniert </a:t>
            </a:r>
            <a:r>
              <a:rPr lang="de-DE" dirty="0" err="1"/>
              <a:t>Git</a:t>
            </a:r>
            <a:r>
              <a:rPr lang="de-DE" dirty="0"/>
              <a:t> grundsätzlich?</a:t>
            </a:r>
          </a:p>
          <a:p>
            <a:pPr lvl="1"/>
            <a:r>
              <a:rPr lang="en-US" dirty="0"/>
              <a:t>Repositories</a:t>
            </a:r>
          </a:p>
          <a:p>
            <a:pPr lvl="1"/>
            <a:r>
              <a:rPr lang="en-US" dirty="0"/>
              <a:t>Commits</a:t>
            </a:r>
          </a:p>
          <a:p>
            <a:pPr lvl="1"/>
            <a:r>
              <a:rPr lang="en-US" dirty="0"/>
              <a:t>Branching </a:t>
            </a:r>
            <a:r>
              <a:rPr lang="de-DE" dirty="0"/>
              <a:t>und</a:t>
            </a:r>
            <a:r>
              <a:rPr lang="en-US" dirty="0"/>
              <a:t> Merging</a:t>
            </a:r>
          </a:p>
          <a:p>
            <a:r>
              <a:rPr lang="de-DE" dirty="0"/>
              <a:t>Zusammenarbeiten am Beispiel GitHub</a:t>
            </a:r>
          </a:p>
          <a:p>
            <a:r>
              <a:rPr lang="de-DE" dirty="0"/>
              <a:t>Unterschied Distributed zu </a:t>
            </a:r>
            <a:r>
              <a:rPr lang="de-DE" dirty="0" err="1"/>
              <a:t>Centralized</a:t>
            </a:r>
            <a:r>
              <a:rPr lang="de-DE" dirty="0"/>
              <a:t> (</a:t>
            </a:r>
            <a:r>
              <a:rPr lang="de-DE" dirty="0" err="1"/>
              <a:t>Git</a:t>
            </a:r>
            <a:r>
              <a:rPr lang="de-DE" dirty="0"/>
              <a:t> vs. Subversion)</a:t>
            </a:r>
          </a:p>
          <a:p>
            <a:pPr marL="0" indent="0">
              <a:buNone/>
            </a:pPr>
            <a:endParaRPr lang="de-DE" dirty="0"/>
          </a:p>
          <a:p>
            <a:pPr marL="0" indent="0">
              <a:buNone/>
            </a:pPr>
            <a:r>
              <a:rPr lang="de-DE" dirty="0"/>
              <a:t>Zwischenrufe erlaubt!</a:t>
            </a:r>
          </a:p>
          <a:p>
            <a:endParaRPr lang="en-US" dirty="0"/>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2</a:t>
            </a:fld>
            <a:endParaRPr lang="en-US"/>
          </a:p>
        </p:txBody>
      </p:sp>
    </p:spTree>
    <p:extLst>
      <p:ext uri="{BB962C8B-B14F-4D97-AF65-F5344CB8AC3E}">
        <p14:creationId xmlns:p14="http://schemas.microsoft.com/office/powerpoint/2010/main" val="2519702169"/>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F48971-423D-44D2-B6D6-1F3BA489A111}"/>
              </a:ext>
            </a:extLst>
          </p:cNvPr>
          <p:cNvSpPr>
            <a:spLocks noGrp="1"/>
          </p:cNvSpPr>
          <p:nvPr>
            <p:ph type="title"/>
          </p:nvPr>
        </p:nvSpPr>
        <p:spPr/>
        <p:txBody>
          <a:bodyPr/>
          <a:lstStyle/>
          <a:p>
            <a:r>
              <a:rPr lang="de-DE" dirty="0"/>
              <a:t>Die erste Lösung?</a:t>
            </a:r>
          </a:p>
        </p:txBody>
      </p:sp>
      <p:sp>
        <p:nvSpPr>
          <p:cNvPr id="6" name="Text Placeholder 5">
            <a:extLst>
              <a:ext uri="{FF2B5EF4-FFF2-40B4-BE49-F238E27FC236}">
                <a16:creationId xmlns:a16="http://schemas.microsoft.com/office/drawing/2014/main" id="{98322A72-CA58-4C07-AB45-5C1D036BFB12}"/>
              </a:ext>
            </a:extLst>
          </p:cNvPr>
          <p:cNvSpPr>
            <a:spLocks noGrp="1"/>
          </p:cNvSpPr>
          <p:nvPr>
            <p:ph type="body" idx="1"/>
          </p:nvPr>
        </p:nvSpPr>
        <p:spPr/>
        <p:txBody>
          <a:bodyPr/>
          <a:lstStyle/>
          <a:p>
            <a:r>
              <a:rPr lang="de-DE" dirty="0"/>
              <a:t>File Locks</a:t>
            </a:r>
          </a:p>
        </p:txBody>
      </p:sp>
      <p:sp>
        <p:nvSpPr>
          <p:cNvPr id="2" name="Date Placeholder 1">
            <a:extLst>
              <a:ext uri="{FF2B5EF4-FFF2-40B4-BE49-F238E27FC236}">
                <a16:creationId xmlns:a16="http://schemas.microsoft.com/office/drawing/2014/main" id="{CA0D31EB-2CC9-44F0-AEEA-BCB3A13961DB}"/>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EB8BA53D-B5CD-47DE-9F86-39D893D0ED22}"/>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A5361DFA-1267-4AB3-9FBB-A6012CA35C7E}"/>
              </a:ext>
            </a:extLst>
          </p:cNvPr>
          <p:cNvSpPr>
            <a:spLocks noGrp="1"/>
          </p:cNvSpPr>
          <p:nvPr>
            <p:ph type="sldNum" sz="quarter" idx="12"/>
          </p:nvPr>
        </p:nvSpPr>
        <p:spPr/>
        <p:txBody>
          <a:bodyPr/>
          <a:lstStyle/>
          <a:p>
            <a:fld id="{FF4FE05E-2642-448D-9FC5-15A41ACA4214}" type="slidenum">
              <a:rPr lang="en-US" smtClean="0"/>
              <a:t>20</a:t>
            </a:fld>
            <a:endParaRPr lang="en-US"/>
          </a:p>
        </p:txBody>
      </p:sp>
    </p:spTree>
    <p:extLst>
      <p:ext uri="{BB962C8B-B14F-4D97-AF65-F5344CB8AC3E}">
        <p14:creationId xmlns:p14="http://schemas.microsoft.com/office/powerpoint/2010/main" val="1282021740"/>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21</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5256000"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32446133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22</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spTree>
    <p:extLst>
      <p:ext uri="{BB962C8B-B14F-4D97-AF65-F5344CB8AC3E}">
        <p14:creationId xmlns:p14="http://schemas.microsoft.com/office/powerpoint/2010/main" val="2915494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23</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cxnSp>
        <p:nvCxnSpPr>
          <p:cNvPr id="7" name="Straight Arrow Connector 6">
            <a:extLst>
              <a:ext uri="{FF2B5EF4-FFF2-40B4-BE49-F238E27FC236}">
                <a16:creationId xmlns:a16="http://schemas.microsoft.com/office/drawing/2014/main" id="{9E94DF18-286E-4108-B3FD-C6E892C2F51E}"/>
              </a:ext>
            </a:extLst>
          </p:cNvPr>
          <p:cNvCxnSpPr/>
          <p:nvPr/>
        </p:nvCxnSpPr>
        <p:spPr>
          <a:xfrm flipH="1">
            <a:off x="7764340" y="4773881"/>
            <a:ext cx="17149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Close">
            <a:extLst>
              <a:ext uri="{FF2B5EF4-FFF2-40B4-BE49-F238E27FC236}">
                <a16:creationId xmlns:a16="http://schemas.microsoft.com/office/drawing/2014/main" id="{D8A4F76C-5E08-4BA9-A4C7-D9BAF5BC95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9269" y="4414652"/>
            <a:ext cx="718457" cy="718457"/>
          </a:xfrm>
          <a:prstGeom prst="rect">
            <a:avLst/>
          </a:prstGeom>
        </p:spPr>
      </p:pic>
    </p:spTree>
    <p:extLst>
      <p:ext uri="{BB962C8B-B14F-4D97-AF65-F5344CB8AC3E}">
        <p14:creationId xmlns:p14="http://schemas.microsoft.com/office/powerpoint/2010/main" val="539530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24</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cxnSp>
        <p:nvCxnSpPr>
          <p:cNvPr id="7" name="Straight Arrow Connector 6">
            <a:extLst>
              <a:ext uri="{FF2B5EF4-FFF2-40B4-BE49-F238E27FC236}">
                <a16:creationId xmlns:a16="http://schemas.microsoft.com/office/drawing/2014/main" id="{9E94DF18-286E-4108-B3FD-C6E892C2F51E}"/>
              </a:ext>
            </a:extLst>
          </p:cNvPr>
          <p:cNvCxnSpPr/>
          <p:nvPr/>
        </p:nvCxnSpPr>
        <p:spPr>
          <a:xfrm flipH="1">
            <a:off x="7764340" y="4773881"/>
            <a:ext cx="17149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Close">
            <a:extLst>
              <a:ext uri="{FF2B5EF4-FFF2-40B4-BE49-F238E27FC236}">
                <a16:creationId xmlns:a16="http://schemas.microsoft.com/office/drawing/2014/main" id="{D8A4F76C-5E08-4BA9-A4C7-D9BAF5BC95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9269" y="4414652"/>
            <a:ext cx="718457" cy="718457"/>
          </a:xfrm>
          <a:prstGeom prst="rect">
            <a:avLst/>
          </a:prstGeom>
        </p:spPr>
      </p:pic>
    </p:spTree>
    <p:extLst>
      <p:ext uri="{BB962C8B-B14F-4D97-AF65-F5344CB8AC3E}">
        <p14:creationId xmlns:p14="http://schemas.microsoft.com/office/powerpoint/2010/main" val="365629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25</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525499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99189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66C38-0477-4F4F-8418-6567F9ADDF71}"/>
              </a:ext>
            </a:extLst>
          </p:cNvPr>
          <p:cNvSpPr>
            <a:spLocks noGrp="1"/>
          </p:cNvSpPr>
          <p:nvPr>
            <p:ph type="title"/>
          </p:nvPr>
        </p:nvSpPr>
        <p:spPr/>
        <p:txBody>
          <a:bodyPr/>
          <a:lstStyle/>
          <a:p>
            <a:r>
              <a:rPr lang="de-DE" dirty="0"/>
              <a:t>Hauptproblem mit File Locks</a:t>
            </a:r>
          </a:p>
        </p:txBody>
      </p:sp>
      <p:sp>
        <p:nvSpPr>
          <p:cNvPr id="6" name="Content Placeholder 5">
            <a:extLst>
              <a:ext uri="{FF2B5EF4-FFF2-40B4-BE49-F238E27FC236}">
                <a16:creationId xmlns:a16="http://schemas.microsoft.com/office/drawing/2014/main" id="{70939627-056F-4563-B060-629E4623C467}"/>
              </a:ext>
            </a:extLst>
          </p:cNvPr>
          <p:cNvSpPr>
            <a:spLocks noGrp="1"/>
          </p:cNvSpPr>
          <p:nvPr>
            <p:ph idx="1"/>
          </p:nvPr>
        </p:nvSpPr>
        <p:spPr/>
        <p:txBody>
          <a:bodyPr/>
          <a:lstStyle/>
          <a:p>
            <a:pPr marL="0" indent="0">
              <a:buNone/>
            </a:pPr>
            <a:r>
              <a:rPr lang="de-DE" dirty="0"/>
              <a:t>Gleichzeitiges arbeiten an derselben Datei nicht möglich</a:t>
            </a:r>
          </a:p>
          <a:p>
            <a:r>
              <a:rPr lang="de-DE" dirty="0"/>
              <a:t>Produktivitätsverschwendung</a:t>
            </a:r>
          </a:p>
          <a:p>
            <a:r>
              <a:rPr lang="de-DE" dirty="0"/>
              <a:t>Bearbeiten in manueller Kopie, verbunden mit händischen Zusammenfügen (</a:t>
            </a:r>
            <a:r>
              <a:rPr lang="de-DE" dirty="0" err="1"/>
              <a:t>Merge</a:t>
            </a:r>
            <a:r>
              <a:rPr lang="de-DE" dirty="0"/>
              <a:t>), sobald das Lock aufgehoben wurde</a:t>
            </a:r>
          </a:p>
        </p:txBody>
      </p:sp>
      <p:sp>
        <p:nvSpPr>
          <p:cNvPr id="2" name="Date Placeholder 1">
            <a:extLst>
              <a:ext uri="{FF2B5EF4-FFF2-40B4-BE49-F238E27FC236}">
                <a16:creationId xmlns:a16="http://schemas.microsoft.com/office/drawing/2014/main" id="{DBAD78CD-4347-46B5-9548-F15DEB6A87F1}"/>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62577EEE-17D7-4A69-AB96-5FC366DCDF2C}"/>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10B6D4AC-1730-453D-993E-2D9672870E76}"/>
              </a:ext>
            </a:extLst>
          </p:cNvPr>
          <p:cNvSpPr>
            <a:spLocks noGrp="1"/>
          </p:cNvSpPr>
          <p:nvPr>
            <p:ph type="sldNum" sz="quarter" idx="12"/>
          </p:nvPr>
        </p:nvSpPr>
        <p:spPr/>
        <p:txBody>
          <a:bodyPr/>
          <a:lstStyle/>
          <a:p>
            <a:fld id="{FF4FE05E-2642-448D-9FC5-15A41ACA4214}" type="slidenum">
              <a:rPr lang="en-US" smtClean="0"/>
              <a:t>26</a:t>
            </a:fld>
            <a:endParaRPr lang="en-US"/>
          </a:p>
        </p:txBody>
      </p:sp>
    </p:spTree>
    <p:extLst>
      <p:ext uri="{BB962C8B-B14F-4D97-AF65-F5344CB8AC3E}">
        <p14:creationId xmlns:p14="http://schemas.microsoft.com/office/powerpoint/2010/main" val="1459995881"/>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2D4449-04D7-4E6F-9BA7-ABC2EB7E7EC8}"/>
              </a:ext>
            </a:extLst>
          </p:cNvPr>
          <p:cNvSpPr>
            <a:spLocks noGrp="1"/>
          </p:cNvSpPr>
          <p:nvPr>
            <p:ph type="title"/>
          </p:nvPr>
        </p:nvSpPr>
        <p:spPr/>
        <p:txBody>
          <a:bodyPr/>
          <a:lstStyle/>
          <a:p>
            <a:r>
              <a:rPr lang="de-DE" dirty="0"/>
              <a:t>Ein bisschen Geschichte</a:t>
            </a:r>
          </a:p>
        </p:txBody>
      </p:sp>
      <p:sp>
        <p:nvSpPr>
          <p:cNvPr id="4" name="Date Placeholder 3">
            <a:extLst>
              <a:ext uri="{FF2B5EF4-FFF2-40B4-BE49-F238E27FC236}">
                <a16:creationId xmlns:a16="http://schemas.microsoft.com/office/drawing/2014/main" id="{7F369C78-7057-4808-94F4-AE9105E7A34F}"/>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FAFE4D5B-E1B1-4809-BB8E-E6EEFB4C492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FFD6F344-A799-43D1-A81D-CE37A483C523}"/>
              </a:ext>
            </a:extLst>
          </p:cNvPr>
          <p:cNvSpPr>
            <a:spLocks noGrp="1"/>
          </p:cNvSpPr>
          <p:nvPr>
            <p:ph type="sldNum" sz="quarter" idx="12"/>
          </p:nvPr>
        </p:nvSpPr>
        <p:spPr/>
        <p:txBody>
          <a:bodyPr/>
          <a:lstStyle/>
          <a:p>
            <a:fld id="{FF4FE05E-2642-448D-9FC5-15A41ACA4214}" type="slidenum">
              <a:rPr lang="en-US" smtClean="0"/>
              <a:t>27</a:t>
            </a:fld>
            <a:endParaRPr lang="en-US"/>
          </a:p>
        </p:txBody>
      </p:sp>
      <p:graphicFrame>
        <p:nvGraphicFramePr>
          <p:cNvPr id="11" name="Diagram 10">
            <a:extLst>
              <a:ext uri="{FF2B5EF4-FFF2-40B4-BE49-F238E27FC236}">
                <a16:creationId xmlns:a16="http://schemas.microsoft.com/office/drawing/2014/main" id="{48C39A15-FA46-4998-AB2E-D3E45437BD5D}"/>
              </a:ext>
            </a:extLst>
          </p:cNvPr>
          <p:cNvGraphicFramePr/>
          <p:nvPr>
            <p:extLst>
              <p:ext uri="{D42A27DB-BD31-4B8C-83A1-F6EECF244321}">
                <p14:modId xmlns:p14="http://schemas.microsoft.com/office/powerpoint/2010/main" val="3067647197"/>
              </p:ext>
            </p:extLst>
          </p:nvPr>
        </p:nvGraphicFramePr>
        <p:xfrm>
          <a:off x="838200" y="719667"/>
          <a:ext cx="10515600" cy="5414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0320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B6D03700-DB5E-4C3D-BBAE-34331ADD2F57}"/>
                                            </p:graphicEl>
                                          </p:spTgt>
                                        </p:tgtEl>
                                        <p:attrNameLst>
                                          <p:attrName>style.visibility</p:attrName>
                                        </p:attrNameLst>
                                      </p:cBhvr>
                                      <p:to>
                                        <p:strVal val="visible"/>
                                      </p:to>
                                    </p:set>
                                    <p:animEffect transition="in" filter="fade">
                                      <p:cBhvr>
                                        <p:cTn id="7" dur="500"/>
                                        <p:tgtEl>
                                          <p:spTgt spid="11">
                                            <p:graphicEl>
                                              <a:dgm id="{B6D03700-DB5E-4C3D-BBAE-34331ADD2F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0B4211E8-28DC-46DA-93F5-B6A353F9C426}"/>
                                            </p:graphicEl>
                                          </p:spTgt>
                                        </p:tgtEl>
                                        <p:attrNameLst>
                                          <p:attrName>style.visibility</p:attrName>
                                        </p:attrNameLst>
                                      </p:cBhvr>
                                      <p:to>
                                        <p:strVal val="visible"/>
                                      </p:to>
                                    </p:set>
                                    <p:animEffect transition="in" filter="fade">
                                      <p:cBhvr>
                                        <p:cTn id="12" dur="500"/>
                                        <p:tgtEl>
                                          <p:spTgt spid="11">
                                            <p:graphicEl>
                                              <a:dgm id="{0B4211E8-28DC-46DA-93F5-B6A353F9C42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graphicEl>
                                              <a:dgm id="{432F93DD-1821-4FBB-9CFF-092D344C42F2}"/>
                                            </p:graphicEl>
                                          </p:spTgt>
                                        </p:tgtEl>
                                        <p:attrNameLst>
                                          <p:attrName>style.visibility</p:attrName>
                                        </p:attrNameLst>
                                      </p:cBhvr>
                                      <p:to>
                                        <p:strVal val="visible"/>
                                      </p:to>
                                    </p:set>
                                    <p:animEffect transition="in" filter="fade">
                                      <p:cBhvr>
                                        <p:cTn id="17" dur="500"/>
                                        <p:tgtEl>
                                          <p:spTgt spid="11">
                                            <p:graphicEl>
                                              <a:dgm id="{432F93DD-1821-4FBB-9CFF-092D344C42F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graphicEl>
                                              <a:dgm id="{85F24297-57F6-4975-90C6-DE98D664AC32}"/>
                                            </p:graphicEl>
                                          </p:spTgt>
                                        </p:tgtEl>
                                        <p:attrNameLst>
                                          <p:attrName>style.visibility</p:attrName>
                                        </p:attrNameLst>
                                      </p:cBhvr>
                                      <p:to>
                                        <p:strVal val="visible"/>
                                      </p:to>
                                    </p:set>
                                    <p:animEffect transition="in" filter="fade">
                                      <p:cBhvr>
                                        <p:cTn id="22" dur="500"/>
                                        <p:tgtEl>
                                          <p:spTgt spid="11">
                                            <p:graphicEl>
                                              <a:dgm id="{85F24297-57F6-4975-90C6-DE98D664AC3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graphicEl>
                                              <a:dgm id="{50E662F8-859F-4159-9B1F-9B6E5C510EB8}"/>
                                            </p:graphicEl>
                                          </p:spTgt>
                                        </p:tgtEl>
                                        <p:attrNameLst>
                                          <p:attrName>style.visibility</p:attrName>
                                        </p:attrNameLst>
                                      </p:cBhvr>
                                      <p:to>
                                        <p:strVal val="visible"/>
                                      </p:to>
                                    </p:set>
                                    <p:animEffect transition="in" filter="fade">
                                      <p:cBhvr>
                                        <p:cTn id="27" dur="500"/>
                                        <p:tgtEl>
                                          <p:spTgt spid="11">
                                            <p:graphicEl>
                                              <a:dgm id="{50E662F8-859F-4159-9B1F-9B6E5C510E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graphicEl>
                                              <a:dgm id="{BF0F8FD7-26F0-4232-9B2B-0A7CC8BB0398}"/>
                                            </p:graphicEl>
                                          </p:spTgt>
                                        </p:tgtEl>
                                        <p:attrNameLst>
                                          <p:attrName>style.visibility</p:attrName>
                                        </p:attrNameLst>
                                      </p:cBhvr>
                                      <p:to>
                                        <p:strVal val="visible"/>
                                      </p:to>
                                    </p:set>
                                    <p:animEffect transition="in" filter="fade">
                                      <p:cBhvr>
                                        <p:cTn id="32" dur="500"/>
                                        <p:tgtEl>
                                          <p:spTgt spid="11">
                                            <p:graphicEl>
                                              <a:dgm id="{BF0F8FD7-26F0-4232-9B2B-0A7CC8BB039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graphicEl>
                                              <a:dgm id="{661120F8-7F2E-4395-98D6-10CF47B77B80}"/>
                                            </p:graphicEl>
                                          </p:spTgt>
                                        </p:tgtEl>
                                        <p:attrNameLst>
                                          <p:attrName>style.visibility</p:attrName>
                                        </p:attrNameLst>
                                      </p:cBhvr>
                                      <p:to>
                                        <p:strVal val="visible"/>
                                      </p:to>
                                    </p:set>
                                    <p:animEffect transition="in" filter="fade">
                                      <p:cBhvr>
                                        <p:cTn id="37" dur="500"/>
                                        <p:tgtEl>
                                          <p:spTgt spid="11">
                                            <p:graphicEl>
                                              <a:dgm id="{661120F8-7F2E-4395-98D6-10CF47B77B8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graphicEl>
                                              <a:dgm id="{FABB70E0-EFE7-4B1B-B64D-705CE59AC866}"/>
                                            </p:graphicEl>
                                          </p:spTgt>
                                        </p:tgtEl>
                                        <p:attrNameLst>
                                          <p:attrName>style.visibility</p:attrName>
                                        </p:attrNameLst>
                                      </p:cBhvr>
                                      <p:to>
                                        <p:strVal val="visible"/>
                                      </p:to>
                                    </p:set>
                                    <p:animEffect transition="in" filter="fade">
                                      <p:cBhvr>
                                        <p:cTn id="42" dur="500"/>
                                        <p:tgtEl>
                                          <p:spTgt spid="11">
                                            <p:graphicEl>
                                              <a:dgm id="{FABB70E0-EFE7-4B1B-B64D-705CE59AC86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6D8EF9E9-E7B0-4B82-B654-27F13B00A4DC}"/>
                                            </p:graphicEl>
                                          </p:spTgt>
                                        </p:tgtEl>
                                        <p:attrNameLst>
                                          <p:attrName>style.visibility</p:attrName>
                                        </p:attrNameLst>
                                      </p:cBhvr>
                                      <p:to>
                                        <p:strVal val="visible"/>
                                      </p:to>
                                    </p:set>
                                    <p:animEffect transition="in" filter="fade">
                                      <p:cBhvr>
                                        <p:cTn id="47" dur="500"/>
                                        <p:tgtEl>
                                          <p:spTgt spid="11">
                                            <p:graphicEl>
                                              <a:dgm id="{6D8EF9E9-E7B0-4B82-B654-27F13B00A4D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graphicEl>
                                              <a:dgm id="{A556972D-74AB-4890-8574-6052288AF1E2}"/>
                                            </p:graphicEl>
                                          </p:spTgt>
                                        </p:tgtEl>
                                        <p:attrNameLst>
                                          <p:attrName>style.visibility</p:attrName>
                                        </p:attrNameLst>
                                      </p:cBhvr>
                                      <p:to>
                                        <p:strVal val="visible"/>
                                      </p:to>
                                    </p:set>
                                    <p:animEffect transition="in" filter="fade">
                                      <p:cBhvr>
                                        <p:cTn id="52" dur="500"/>
                                        <p:tgtEl>
                                          <p:spTgt spid="11">
                                            <p:graphicEl>
                                              <a:dgm id="{A556972D-74AB-4890-8574-6052288AF1E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graphicEl>
                                              <a:dgm id="{F68A523D-39E5-4D7B-8B48-75C52865153C}"/>
                                            </p:graphicEl>
                                          </p:spTgt>
                                        </p:tgtEl>
                                        <p:attrNameLst>
                                          <p:attrName>style.visibility</p:attrName>
                                        </p:attrNameLst>
                                      </p:cBhvr>
                                      <p:to>
                                        <p:strVal val="visible"/>
                                      </p:to>
                                    </p:set>
                                    <p:animEffect transition="in" filter="fade">
                                      <p:cBhvr>
                                        <p:cTn id="57" dur="500"/>
                                        <p:tgtEl>
                                          <p:spTgt spid="11">
                                            <p:graphicEl>
                                              <a:dgm id="{F68A523D-39E5-4D7B-8B48-75C52865153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graphicEl>
                                              <a:dgm id="{D29F593A-1A15-443B-8020-EEE3B52A630C}"/>
                                            </p:graphicEl>
                                          </p:spTgt>
                                        </p:tgtEl>
                                        <p:attrNameLst>
                                          <p:attrName>style.visibility</p:attrName>
                                        </p:attrNameLst>
                                      </p:cBhvr>
                                      <p:to>
                                        <p:strVal val="visible"/>
                                      </p:to>
                                    </p:set>
                                    <p:animEffect transition="in" filter="fade">
                                      <p:cBhvr>
                                        <p:cTn id="62" dur="500"/>
                                        <p:tgtEl>
                                          <p:spTgt spid="11">
                                            <p:graphicEl>
                                              <a:dgm id="{D29F593A-1A15-443B-8020-EEE3B52A63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7C795C-D3D7-4E41-A9E7-730986A179C1}"/>
              </a:ext>
            </a:extLst>
          </p:cNvPr>
          <p:cNvSpPr>
            <a:spLocks noGrp="1"/>
          </p:cNvSpPr>
          <p:nvPr>
            <p:ph type="title"/>
          </p:nvPr>
        </p:nvSpPr>
        <p:spPr/>
        <p:txBody>
          <a:bodyPr/>
          <a:lstStyle/>
          <a:p>
            <a:r>
              <a:rPr lang="de-DE" noProof="1"/>
              <a:t>git init</a:t>
            </a:r>
          </a:p>
        </p:txBody>
      </p:sp>
      <p:sp>
        <p:nvSpPr>
          <p:cNvPr id="9" name="Text Placeholder 8">
            <a:extLst>
              <a:ext uri="{FF2B5EF4-FFF2-40B4-BE49-F238E27FC236}">
                <a16:creationId xmlns:a16="http://schemas.microsoft.com/office/drawing/2014/main" id="{F3BDBC87-957F-4B29-8A89-C0A0363F193B}"/>
              </a:ext>
            </a:extLst>
          </p:cNvPr>
          <p:cNvSpPr>
            <a:spLocks noGrp="1"/>
          </p:cNvSpPr>
          <p:nvPr>
            <p:ph type="body" idx="1"/>
          </p:nvPr>
        </p:nvSpPr>
        <p:spPr/>
        <p:txBody>
          <a:bodyPr/>
          <a:lstStyle/>
          <a:p>
            <a:r>
              <a:rPr lang="de-DE" dirty="0"/>
              <a:t>Live Demo</a:t>
            </a:r>
          </a:p>
        </p:txBody>
      </p:sp>
      <p:sp>
        <p:nvSpPr>
          <p:cNvPr id="3" name="Date Placeholder 2">
            <a:extLst>
              <a:ext uri="{FF2B5EF4-FFF2-40B4-BE49-F238E27FC236}">
                <a16:creationId xmlns:a16="http://schemas.microsoft.com/office/drawing/2014/main" id="{52194CAF-5FB5-44C6-A142-4720E61011C5}"/>
              </a:ext>
            </a:extLst>
          </p:cNvPr>
          <p:cNvSpPr>
            <a:spLocks noGrp="1"/>
          </p:cNvSpPr>
          <p:nvPr>
            <p:ph type="dt" sz="half" idx="10"/>
          </p:nvPr>
        </p:nvSpPr>
        <p:spPr/>
        <p:txBody>
          <a:bodyPr/>
          <a:lstStyle/>
          <a:p>
            <a:r>
              <a:rPr lang="de-DE"/>
              <a:t>16.01.2018</a:t>
            </a:r>
            <a:endParaRPr lang="en-US"/>
          </a:p>
        </p:txBody>
      </p:sp>
      <p:sp>
        <p:nvSpPr>
          <p:cNvPr id="4" name="Footer Placeholder 3">
            <a:extLst>
              <a:ext uri="{FF2B5EF4-FFF2-40B4-BE49-F238E27FC236}">
                <a16:creationId xmlns:a16="http://schemas.microsoft.com/office/drawing/2014/main" id="{D5C47EA9-49B1-474F-B887-CD1B623EF26A}"/>
              </a:ext>
            </a:extLst>
          </p:cNvPr>
          <p:cNvSpPr>
            <a:spLocks noGrp="1"/>
          </p:cNvSpPr>
          <p:nvPr>
            <p:ph type="ftr" sz="quarter" idx="11"/>
          </p:nvPr>
        </p:nvSpPr>
        <p:spPr/>
        <p:txBody>
          <a:bodyPr/>
          <a:lstStyle/>
          <a:p>
            <a:r>
              <a:rPr lang="en-US"/>
              <a:t>Git und Version Control Systems</a:t>
            </a:r>
          </a:p>
        </p:txBody>
      </p:sp>
      <p:sp>
        <p:nvSpPr>
          <p:cNvPr id="5" name="Slide Number Placeholder 4">
            <a:extLst>
              <a:ext uri="{FF2B5EF4-FFF2-40B4-BE49-F238E27FC236}">
                <a16:creationId xmlns:a16="http://schemas.microsoft.com/office/drawing/2014/main" id="{B4BA939F-638B-4931-ABFF-6708DB55187D}"/>
              </a:ext>
            </a:extLst>
          </p:cNvPr>
          <p:cNvSpPr>
            <a:spLocks noGrp="1"/>
          </p:cNvSpPr>
          <p:nvPr>
            <p:ph type="sldNum" sz="quarter" idx="12"/>
          </p:nvPr>
        </p:nvSpPr>
        <p:spPr/>
        <p:txBody>
          <a:bodyPr/>
          <a:lstStyle/>
          <a:p>
            <a:fld id="{FF4FE05E-2642-448D-9FC5-15A41ACA4214}" type="slidenum">
              <a:rPr lang="en-US" smtClean="0"/>
              <a:t>28</a:t>
            </a:fld>
            <a:endParaRPr lang="en-US"/>
          </a:p>
        </p:txBody>
      </p:sp>
    </p:spTree>
    <p:extLst>
      <p:ext uri="{BB962C8B-B14F-4D97-AF65-F5344CB8AC3E}">
        <p14:creationId xmlns:p14="http://schemas.microsoft.com/office/powerpoint/2010/main" val="4211286865"/>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08D6E8-F2A2-4555-9D6D-90BCFD52481C}"/>
              </a:ext>
            </a:extLst>
          </p:cNvPr>
          <p:cNvSpPr>
            <a:spLocks noGrp="1"/>
          </p:cNvSpPr>
          <p:nvPr>
            <p:ph type="title"/>
          </p:nvPr>
        </p:nvSpPr>
        <p:spPr/>
        <p:txBody>
          <a:bodyPr/>
          <a:lstStyle/>
          <a:p>
            <a:r>
              <a:rPr lang="de-DE" dirty="0" err="1"/>
              <a:t>Git</a:t>
            </a:r>
            <a:r>
              <a:rPr lang="de-DE" dirty="0"/>
              <a:t> lokal initialisieren</a:t>
            </a:r>
          </a:p>
        </p:txBody>
      </p:sp>
      <p:sp>
        <p:nvSpPr>
          <p:cNvPr id="8" name="Content Placeholder 7">
            <a:extLst>
              <a:ext uri="{FF2B5EF4-FFF2-40B4-BE49-F238E27FC236}">
                <a16:creationId xmlns:a16="http://schemas.microsoft.com/office/drawing/2014/main" id="{6000BD0A-B010-441D-A384-BB84D38F825D}"/>
              </a:ext>
            </a:extLst>
          </p:cNvPr>
          <p:cNvSpPr>
            <a:spLocks noGrp="1"/>
          </p:cNvSpPr>
          <p:nvPr>
            <p:ph sz="half" idx="1"/>
          </p:nvPr>
        </p:nvSpPr>
        <p:spPr/>
        <p:txBody>
          <a:bodyPr/>
          <a:lstStyle/>
          <a:p>
            <a:pPr marL="0" indent="0">
              <a:buNone/>
            </a:pPr>
            <a:r>
              <a:rPr lang="de-DE" dirty="0"/>
              <a:t>Mit der Kommandozeile Ihrer Wahl:</a:t>
            </a:r>
          </a:p>
          <a:p>
            <a:r>
              <a:rPr lang="de-DE" dirty="0"/>
              <a:t>Zu einem beliebigen Ordner navigieren (mit oder ohne Inhalt).</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init</a:t>
            </a:r>
            <a:r>
              <a:rPr lang="de-DE" dirty="0"/>
              <a:t> ein </a:t>
            </a:r>
            <a:r>
              <a:rPr lang="de-DE" dirty="0" err="1"/>
              <a:t>Git</a:t>
            </a:r>
            <a:r>
              <a:rPr lang="de-DE" dirty="0"/>
              <a:t> Repository erzeugen (erzeugt versteckten .</a:t>
            </a:r>
            <a:r>
              <a:rPr lang="de-DE" dirty="0" err="1"/>
              <a:t>git</a:t>
            </a:r>
            <a:r>
              <a:rPr lang="de-DE" dirty="0"/>
              <a:t> Ordner).</a:t>
            </a:r>
          </a:p>
          <a:p>
            <a:r>
              <a:rPr lang="de-DE" dirty="0"/>
              <a:t>Eine </a:t>
            </a:r>
            <a:r>
              <a:rPr lang="de-DE" b="1" dirty="0">
                <a:latin typeface="Consolas" panose="020B0609020204030204" pitchFamily="49" charset="0"/>
              </a:rPr>
              <a:t>.</a:t>
            </a:r>
            <a:r>
              <a:rPr lang="de-DE" b="1" dirty="0" err="1">
                <a:latin typeface="Consolas" panose="020B0609020204030204" pitchFamily="49" charset="0"/>
              </a:rPr>
              <a:t>gitignore</a:t>
            </a:r>
            <a:r>
              <a:rPr lang="de-DE" dirty="0"/>
              <a:t> Datei erstellen, um festzulegen, welche Dateien von </a:t>
            </a:r>
            <a:r>
              <a:rPr lang="de-DE" dirty="0" err="1"/>
              <a:t>Git</a:t>
            </a:r>
            <a:r>
              <a:rPr lang="de-DE" dirty="0"/>
              <a:t> ignoriert werden sollen.</a:t>
            </a:r>
          </a:p>
          <a:p>
            <a:r>
              <a:rPr lang="de-DE" dirty="0"/>
              <a:t>Es gibt </a:t>
            </a:r>
            <a:r>
              <a:rPr lang="de-DE" dirty="0">
                <a:hlinkClick r:id="rId2"/>
              </a:rPr>
              <a:t>Vorlagen</a:t>
            </a:r>
            <a:r>
              <a:rPr lang="de-DE" dirty="0"/>
              <a:t> für </a:t>
            </a:r>
            <a:r>
              <a:rPr lang="de-DE" b="1" dirty="0">
                <a:latin typeface="Consolas" panose="020B0609020204030204" pitchFamily="49" charset="0"/>
              </a:rPr>
              <a:t>.</a:t>
            </a:r>
            <a:r>
              <a:rPr lang="de-DE" b="1" dirty="0" err="1">
                <a:latin typeface="Consolas" panose="020B0609020204030204" pitchFamily="49" charset="0"/>
              </a:rPr>
              <a:t>gitignore</a:t>
            </a:r>
            <a:r>
              <a:rPr lang="de-DE" dirty="0"/>
              <a:t> Dateien</a:t>
            </a:r>
          </a:p>
        </p:txBody>
      </p:sp>
      <p:pic>
        <p:nvPicPr>
          <p:cNvPr id="11" name="Content Placeholder 10">
            <a:extLst>
              <a:ext uri="{FF2B5EF4-FFF2-40B4-BE49-F238E27FC236}">
                <a16:creationId xmlns:a16="http://schemas.microsoft.com/office/drawing/2014/main" id="{AB9E01B2-D2C3-42FF-8141-2981C5B89038}"/>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71521" y="2318509"/>
            <a:ext cx="2782957" cy="2782957"/>
          </a:xfrm>
        </p:spPr>
      </p:pic>
      <p:sp>
        <p:nvSpPr>
          <p:cNvPr id="4" name="Date Placeholder 3">
            <a:extLst>
              <a:ext uri="{FF2B5EF4-FFF2-40B4-BE49-F238E27FC236}">
                <a16:creationId xmlns:a16="http://schemas.microsoft.com/office/drawing/2014/main" id="{B9BA1776-0E42-4D92-AB0C-EDC13C863FF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D355F6C5-5825-4672-955A-05CF2747F7D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7802D0E-8D88-4E35-83A5-4E74A1C99F16}"/>
              </a:ext>
            </a:extLst>
          </p:cNvPr>
          <p:cNvSpPr>
            <a:spLocks noGrp="1"/>
          </p:cNvSpPr>
          <p:nvPr>
            <p:ph type="sldNum" sz="quarter" idx="12"/>
          </p:nvPr>
        </p:nvSpPr>
        <p:spPr/>
        <p:txBody>
          <a:bodyPr/>
          <a:lstStyle/>
          <a:p>
            <a:fld id="{FF4FE05E-2642-448D-9FC5-15A41ACA4214}" type="slidenum">
              <a:rPr lang="en-US" smtClean="0"/>
              <a:t>29</a:t>
            </a:fld>
            <a:endParaRPr lang="en-US"/>
          </a:p>
        </p:txBody>
      </p:sp>
    </p:spTree>
    <p:extLst>
      <p:ext uri="{BB962C8B-B14F-4D97-AF65-F5344CB8AC3E}">
        <p14:creationId xmlns:p14="http://schemas.microsoft.com/office/powerpoint/2010/main" val="1411821305"/>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Zu meiner Person</a:t>
            </a:r>
            <a:endParaRPr lang="en-US" dirty="0"/>
          </a:p>
        </p:txBody>
      </p:sp>
      <p:sp>
        <p:nvSpPr>
          <p:cNvPr id="5" name="Content Placeholder 4"/>
          <p:cNvSpPr>
            <a:spLocks noGrp="1"/>
          </p:cNvSpPr>
          <p:nvPr>
            <p:ph sz="half" idx="1"/>
          </p:nvPr>
        </p:nvSpPr>
        <p:spPr/>
        <p:txBody>
          <a:bodyPr>
            <a:normAutofit/>
          </a:bodyPr>
          <a:lstStyle/>
          <a:p>
            <a:pPr marL="0" indent="0">
              <a:buNone/>
            </a:pPr>
            <a:r>
              <a:rPr lang="de-DE" sz="2400" b="1" dirty="0"/>
              <a:t>Kenny Pflug</a:t>
            </a:r>
          </a:p>
          <a:p>
            <a:r>
              <a:rPr lang="de-DE" dirty="0"/>
              <a:t>Softwareentwickler bei </a:t>
            </a:r>
            <a:r>
              <a:rPr lang="de-DE" dirty="0" err="1"/>
              <a:t>Synnotech</a:t>
            </a:r>
            <a:r>
              <a:rPr lang="de-DE" dirty="0"/>
              <a:t> AG</a:t>
            </a:r>
          </a:p>
          <a:p>
            <a:r>
              <a:rPr lang="de-DE" dirty="0"/>
              <a:t>Doktorand an der Universität Regensburg</a:t>
            </a:r>
          </a:p>
          <a:p>
            <a:r>
              <a:rPr lang="de-DE" dirty="0"/>
              <a:t>Autor der Open Source Library </a:t>
            </a:r>
            <a:r>
              <a:rPr lang="de-DE" noProof="1">
                <a:hlinkClick r:id="rId2"/>
              </a:rPr>
              <a:t>Light.GuardClauses</a:t>
            </a:r>
            <a:endParaRPr lang="de-DE" noProof="1"/>
          </a:p>
          <a:p>
            <a:pPr marL="0" indent="0">
              <a:buNone/>
            </a:pPr>
            <a:endParaRPr lang="de-DE" dirty="0"/>
          </a:p>
          <a:p>
            <a:pPr marL="0" indent="0">
              <a:buNone/>
            </a:pPr>
            <a:r>
              <a:rPr lang="de-DE" sz="2000" dirty="0"/>
              <a:t>Blog: </a:t>
            </a:r>
            <a:r>
              <a:rPr lang="de-DE" sz="2000" dirty="0">
                <a:hlinkClick r:id="rId3"/>
              </a:rPr>
              <a:t>www.feo2x.com</a:t>
            </a:r>
            <a:endParaRPr lang="de-DE" sz="2000" dirty="0"/>
          </a:p>
          <a:p>
            <a:pPr marL="0" indent="0">
              <a:buNone/>
            </a:pPr>
            <a:r>
              <a:rPr lang="de-DE" sz="2000" dirty="0"/>
              <a:t>Twitter: </a:t>
            </a:r>
            <a:r>
              <a:rPr lang="de-DE" sz="2000" dirty="0">
                <a:hlinkClick r:id="rId4"/>
              </a:rPr>
              <a:t>@feo2x</a:t>
            </a:r>
            <a:endParaRPr lang="de-DE" sz="2000" dirty="0"/>
          </a:p>
          <a:p>
            <a:pPr marL="0" indent="0">
              <a:buNone/>
            </a:pPr>
            <a:r>
              <a:rPr lang="de-DE" sz="2000" dirty="0"/>
              <a:t>YouTube: </a:t>
            </a:r>
            <a:r>
              <a:rPr lang="de-DE" sz="2000" dirty="0">
                <a:hlinkClick r:id="rId5"/>
              </a:rPr>
              <a:t>www.youtube.com/c/kennypflug</a:t>
            </a:r>
            <a:endParaRPr lang="de-DE" sz="2000" dirty="0"/>
          </a:p>
        </p:txBody>
      </p:sp>
      <p:pic>
        <p:nvPicPr>
          <p:cNvPr id="7" name="Content Placeholder 6"/>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7755085" y="1253331"/>
            <a:ext cx="2923555" cy="4351338"/>
          </a:xfrm>
        </p:spPr>
      </p:pic>
      <p:sp>
        <p:nvSpPr>
          <p:cNvPr id="8" name="Date Placeholder 7"/>
          <p:cNvSpPr>
            <a:spLocks noGrp="1"/>
          </p:cNvSpPr>
          <p:nvPr>
            <p:ph type="dt" sz="half" idx="10"/>
          </p:nvPr>
        </p:nvSpPr>
        <p:spPr/>
        <p:txBody>
          <a:bodyPr/>
          <a:lstStyle/>
          <a:p>
            <a:r>
              <a:rPr lang="de-DE"/>
              <a:t>16.01.2018</a:t>
            </a:r>
            <a:endParaRPr lang="en-US"/>
          </a:p>
        </p:txBody>
      </p:sp>
      <p:sp>
        <p:nvSpPr>
          <p:cNvPr id="9" name="Footer Placeholder 8"/>
          <p:cNvSpPr>
            <a:spLocks noGrp="1"/>
          </p:cNvSpPr>
          <p:nvPr>
            <p:ph type="ftr" sz="quarter" idx="11"/>
          </p:nvPr>
        </p:nvSpPr>
        <p:spPr/>
        <p:txBody>
          <a:bodyPr/>
          <a:lstStyle/>
          <a:p>
            <a:r>
              <a:rPr lang="en-US"/>
              <a:t>Git und Version Control Systems</a:t>
            </a:r>
          </a:p>
        </p:txBody>
      </p:sp>
      <p:sp>
        <p:nvSpPr>
          <p:cNvPr id="10" name="Slide Number Placeholder 9"/>
          <p:cNvSpPr>
            <a:spLocks noGrp="1"/>
          </p:cNvSpPr>
          <p:nvPr>
            <p:ph type="sldNum" sz="quarter" idx="12"/>
          </p:nvPr>
        </p:nvSpPr>
        <p:spPr/>
        <p:txBody>
          <a:bodyPr/>
          <a:lstStyle/>
          <a:p>
            <a:fld id="{FF4FE05E-2642-448D-9FC5-15A41ACA4214}" type="slidenum">
              <a:rPr lang="en-US" smtClean="0"/>
              <a:t>3</a:t>
            </a:fld>
            <a:endParaRPr lang="en-US"/>
          </a:p>
        </p:txBody>
      </p:sp>
    </p:spTree>
    <p:extLst>
      <p:ext uri="{BB962C8B-B14F-4D97-AF65-F5344CB8AC3E}">
        <p14:creationId xmlns:p14="http://schemas.microsoft.com/office/powerpoint/2010/main" val="410218212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7F8B9D-C6C3-4A77-B7AB-DF1E6A0DC38C}"/>
              </a:ext>
            </a:extLst>
          </p:cNvPr>
          <p:cNvSpPr>
            <a:spLocks noGrp="1"/>
          </p:cNvSpPr>
          <p:nvPr>
            <p:ph type="title"/>
          </p:nvPr>
        </p:nvSpPr>
        <p:spPr/>
        <p:txBody>
          <a:bodyPr/>
          <a:lstStyle/>
          <a:p>
            <a:r>
              <a:rPr lang="de-DE" dirty="0"/>
              <a:t>Was sind </a:t>
            </a:r>
            <a:r>
              <a:rPr lang="en-US" dirty="0"/>
              <a:t>Commits in Git</a:t>
            </a:r>
            <a:r>
              <a:rPr lang="de-DE" dirty="0"/>
              <a:t>?</a:t>
            </a:r>
          </a:p>
        </p:txBody>
      </p:sp>
      <p:sp>
        <p:nvSpPr>
          <p:cNvPr id="10" name="Content Placeholder 9">
            <a:extLst>
              <a:ext uri="{FF2B5EF4-FFF2-40B4-BE49-F238E27FC236}">
                <a16:creationId xmlns:a16="http://schemas.microsoft.com/office/drawing/2014/main" id="{747F0B55-5BE1-4C71-A3A1-F747102E33D6}"/>
              </a:ext>
            </a:extLst>
          </p:cNvPr>
          <p:cNvSpPr>
            <a:spLocks noGrp="1"/>
          </p:cNvSpPr>
          <p:nvPr>
            <p:ph sz="half" idx="1"/>
          </p:nvPr>
        </p:nvSpPr>
        <p:spPr/>
        <p:txBody>
          <a:bodyPr>
            <a:normAutofit fontScale="85000" lnSpcReduction="10000"/>
          </a:bodyPr>
          <a:lstStyle/>
          <a:p>
            <a:r>
              <a:rPr lang="de-DE" dirty="0"/>
              <a:t>Ein Commit hält den Zustand von beliebig vielen Dateiinhalten (innerhalb des </a:t>
            </a:r>
            <a:r>
              <a:rPr lang="de-DE" dirty="0" err="1"/>
              <a:t>Repositorys</a:t>
            </a:r>
            <a:r>
              <a:rPr lang="de-DE" dirty="0"/>
              <a:t>) zu einem bestimmten Zeitpunkt fest (Snapshot).</a:t>
            </a:r>
          </a:p>
          <a:p>
            <a:r>
              <a:rPr lang="de-DE" dirty="0"/>
              <a:t>Er enthält ID (SHA-1 Hash), Autor und eine beschreibende Nachricht.</a:t>
            </a:r>
          </a:p>
          <a:p>
            <a:r>
              <a:rPr lang="en-US" dirty="0"/>
              <a:t>Commits</a:t>
            </a:r>
            <a:r>
              <a:rPr lang="de-DE" dirty="0"/>
              <a:t> sind miteinander unidirektional verknüpft: sie kennen den vorherigen Commit.</a:t>
            </a:r>
          </a:p>
          <a:p>
            <a:r>
              <a:rPr lang="de-DE" dirty="0"/>
              <a:t>Eine Besonderheit ist der </a:t>
            </a:r>
            <a:r>
              <a:rPr lang="en-US" dirty="0"/>
              <a:t>Merge Commit</a:t>
            </a:r>
            <a:r>
              <a:rPr lang="de-DE" dirty="0"/>
              <a:t>: dieser hat mehrere Vorgänger und löst ggfs. Konflikte zwischen den Parent </a:t>
            </a:r>
            <a:r>
              <a:rPr lang="en-US" dirty="0"/>
              <a:t>Commits</a:t>
            </a:r>
            <a:r>
              <a:rPr lang="de-DE" dirty="0"/>
              <a:t> auf.</a:t>
            </a:r>
          </a:p>
          <a:p>
            <a:r>
              <a:rPr lang="de-DE" dirty="0"/>
              <a:t>Ein Commit enthält standardmäßig nur Änderungen, die zur </a:t>
            </a:r>
            <a:r>
              <a:rPr lang="en-US" dirty="0"/>
              <a:t>Staging Area</a:t>
            </a:r>
            <a:r>
              <a:rPr lang="de-DE" dirty="0"/>
              <a:t> hinzugefügt wurden.</a:t>
            </a:r>
          </a:p>
          <a:p>
            <a:pPr marL="0" indent="0">
              <a:buNone/>
            </a:pPr>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r>
              <a:rPr lang="de-DE" dirty="0"/>
              <a:t> (Änderung zur </a:t>
            </a:r>
            <a:r>
              <a:rPr lang="de-DE" dirty="0" err="1"/>
              <a:t>Staging</a:t>
            </a:r>
            <a:r>
              <a:rPr lang="de-DE" dirty="0"/>
              <a:t> Area hinzufügen)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r>
              <a:rPr lang="de-DE" b="1" dirty="0">
                <a:latin typeface="Consolas" panose="020B0609020204030204" pitchFamily="49" charset="0"/>
              </a:rPr>
              <a:t> -m</a:t>
            </a:r>
            <a:r>
              <a:rPr lang="de-DE" dirty="0"/>
              <a:t> </a:t>
            </a:r>
            <a:br>
              <a:rPr lang="de-DE" dirty="0"/>
            </a:br>
            <a:r>
              <a:rPr lang="de-DE" dirty="0"/>
              <a:t>(Commit erzeugen aus </a:t>
            </a:r>
            <a:r>
              <a:rPr lang="de-DE" dirty="0" err="1"/>
              <a:t>Staging</a:t>
            </a:r>
            <a:r>
              <a:rPr lang="de-DE" dirty="0"/>
              <a:t> Area)</a:t>
            </a:r>
          </a:p>
          <a:p>
            <a:endParaRPr lang="de-DE" dirty="0"/>
          </a:p>
        </p:txBody>
      </p:sp>
      <p:sp>
        <p:nvSpPr>
          <p:cNvPr id="4" name="Date Placeholder 3">
            <a:extLst>
              <a:ext uri="{FF2B5EF4-FFF2-40B4-BE49-F238E27FC236}">
                <a16:creationId xmlns:a16="http://schemas.microsoft.com/office/drawing/2014/main" id="{649647D1-274B-4859-825E-9DEC1EBD71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B567AB0-3FA1-44ED-A004-871C2D5207D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CDC8CF1-D809-432C-BB2F-A4A019FEFD35}"/>
              </a:ext>
            </a:extLst>
          </p:cNvPr>
          <p:cNvSpPr>
            <a:spLocks noGrp="1"/>
          </p:cNvSpPr>
          <p:nvPr>
            <p:ph type="sldNum" sz="quarter" idx="12"/>
          </p:nvPr>
        </p:nvSpPr>
        <p:spPr/>
        <p:txBody>
          <a:bodyPr/>
          <a:lstStyle/>
          <a:p>
            <a:fld id="{FF4FE05E-2642-448D-9FC5-15A41ACA4214}" type="slidenum">
              <a:rPr lang="en-US" smtClean="0"/>
              <a:t>30</a:t>
            </a:fld>
            <a:endParaRPr lang="en-US"/>
          </a:p>
        </p:txBody>
      </p:sp>
      <p:pic>
        <p:nvPicPr>
          <p:cNvPr id="11" name="Content Placeholder 10">
            <a:extLst>
              <a:ext uri="{FF2B5EF4-FFF2-40B4-BE49-F238E27FC236}">
                <a16:creationId xmlns:a16="http://schemas.microsoft.com/office/drawing/2014/main" id="{4ACBCB69-37BD-4FEE-93B4-B9E43C3859DE}"/>
              </a:ext>
            </a:extLst>
          </p:cNvPr>
          <p:cNvPicPr>
            <a:picLocks noGrp="1" noChangeAspect="1"/>
          </p:cNvPicPr>
          <p:nvPr>
            <p:ph sz="half" idx="2"/>
          </p:nvPr>
        </p:nvPicPr>
        <p:blipFill>
          <a:blip r:embed="rId2"/>
          <a:stretch>
            <a:fillRect/>
          </a:stretch>
        </p:blipFill>
        <p:spPr>
          <a:xfrm>
            <a:off x="6172200" y="1321950"/>
            <a:ext cx="5181600" cy="4594495"/>
          </a:xfrm>
          <a:prstGeom prst="rect">
            <a:avLst/>
          </a:prstGeom>
        </p:spPr>
      </p:pic>
    </p:spTree>
    <p:extLst>
      <p:ext uri="{BB962C8B-B14F-4D97-AF65-F5344CB8AC3E}">
        <p14:creationId xmlns:p14="http://schemas.microsoft.com/office/powerpoint/2010/main" val="256199631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fade">
                                      <p:cBhvr>
                                        <p:cTn id="4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1561C3-F54B-400F-8B67-1BC91B74EAED}"/>
              </a:ext>
            </a:extLst>
          </p:cNvPr>
          <p:cNvSpPr>
            <a:spLocks noGrp="1"/>
          </p:cNvSpPr>
          <p:nvPr>
            <p:ph type="title"/>
          </p:nvPr>
        </p:nvSpPr>
        <p:spPr/>
        <p:txBody>
          <a:bodyPr>
            <a:normAutofit fontScale="90000"/>
          </a:bodyPr>
          <a:lstStyle/>
          <a:p>
            <a:r>
              <a:rPr lang="en-US" dirty="0"/>
              <a:t>Commits</a:t>
            </a:r>
            <a:r>
              <a:rPr lang="de-DE" dirty="0"/>
              <a:t> formen direktionalen azyklischen Graph</a:t>
            </a:r>
          </a:p>
        </p:txBody>
      </p:sp>
      <p:sp>
        <p:nvSpPr>
          <p:cNvPr id="5" name="Date Placeholder 4">
            <a:extLst>
              <a:ext uri="{FF2B5EF4-FFF2-40B4-BE49-F238E27FC236}">
                <a16:creationId xmlns:a16="http://schemas.microsoft.com/office/drawing/2014/main" id="{49470F15-145B-4803-BE2D-61A63F07A0BE}"/>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B952D5B-A675-44D8-8C96-AF43FB519514}"/>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3DD9C5A5-403B-46D8-AEFF-A0623456D3F9}"/>
              </a:ext>
            </a:extLst>
          </p:cNvPr>
          <p:cNvSpPr>
            <a:spLocks noGrp="1"/>
          </p:cNvSpPr>
          <p:nvPr>
            <p:ph type="sldNum" sz="quarter" idx="12"/>
          </p:nvPr>
        </p:nvSpPr>
        <p:spPr/>
        <p:txBody>
          <a:bodyPr/>
          <a:lstStyle/>
          <a:p>
            <a:fld id="{FF4FE05E-2642-448D-9FC5-15A41ACA4214}" type="slidenum">
              <a:rPr lang="en-US" smtClean="0"/>
              <a:t>31</a:t>
            </a:fld>
            <a:endParaRPr lang="en-US"/>
          </a:p>
        </p:txBody>
      </p:sp>
      <p:sp>
        <p:nvSpPr>
          <p:cNvPr id="10" name="Oval 9">
            <a:extLst>
              <a:ext uri="{FF2B5EF4-FFF2-40B4-BE49-F238E27FC236}">
                <a16:creationId xmlns:a16="http://schemas.microsoft.com/office/drawing/2014/main" id="{36AF4210-8E99-4A90-90B8-BF8FF0FD0D20}"/>
              </a:ext>
            </a:extLst>
          </p:cNvPr>
          <p:cNvSpPr/>
          <p:nvPr/>
        </p:nvSpPr>
        <p:spPr>
          <a:xfrm>
            <a:off x="1737202" y="36866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770606DB-F3C7-463B-BE38-2D810EDE67A1}"/>
              </a:ext>
            </a:extLst>
          </p:cNvPr>
          <p:cNvSpPr/>
          <p:nvPr/>
        </p:nvSpPr>
        <p:spPr>
          <a:xfrm>
            <a:off x="3327674"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Oval 11">
            <a:extLst>
              <a:ext uri="{FF2B5EF4-FFF2-40B4-BE49-F238E27FC236}">
                <a16:creationId xmlns:a16="http://schemas.microsoft.com/office/drawing/2014/main" id="{41BE8D50-30CA-447F-902A-11ECE20E71B1}"/>
              </a:ext>
            </a:extLst>
          </p:cNvPr>
          <p:cNvSpPr/>
          <p:nvPr/>
        </p:nvSpPr>
        <p:spPr>
          <a:xfrm>
            <a:off x="4918146"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8ED0F79B-1CBE-47DC-B46A-EA8F9E51DB3A}"/>
              </a:ext>
            </a:extLst>
          </p:cNvPr>
          <p:cNvCxnSpPr>
            <a:stCxn id="10" idx="6"/>
            <a:endCxn id="11" idx="2"/>
          </p:cNvCxnSpPr>
          <p:nvPr/>
        </p:nvCxnSpPr>
        <p:spPr>
          <a:xfrm flipV="1">
            <a:off x="2502445" y="4069237"/>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EBA298-C390-4648-8DE4-E2FA8BE36D31}"/>
              </a:ext>
            </a:extLst>
          </p:cNvPr>
          <p:cNvCxnSpPr>
            <a:stCxn id="11" idx="6"/>
            <a:endCxn id="12" idx="2"/>
          </p:cNvCxnSpPr>
          <p:nvPr/>
        </p:nvCxnSpPr>
        <p:spPr>
          <a:xfrm>
            <a:off x="4092917" y="4069237"/>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21CA272-250E-4D11-90E4-5B83BD80F698}"/>
              </a:ext>
            </a:extLst>
          </p:cNvPr>
          <p:cNvCxnSpPr>
            <a:cxnSpLocks/>
            <a:stCxn id="11" idx="0"/>
            <a:endCxn id="20" idx="2"/>
          </p:cNvCxnSpPr>
          <p:nvPr/>
        </p:nvCxnSpPr>
        <p:spPr>
          <a:xfrm rot="5400000" flipH="1" flipV="1">
            <a:off x="5455766" y="1043295"/>
            <a:ext cx="897851" cy="438879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AB77AF1-7404-449B-A50F-5944D40F0B03}"/>
              </a:ext>
            </a:extLst>
          </p:cNvPr>
          <p:cNvSpPr/>
          <p:nvPr/>
        </p:nvSpPr>
        <p:spPr>
          <a:xfrm>
            <a:off x="8099087" y="240614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24" name="Oval 23">
            <a:extLst>
              <a:ext uri="{FF2B5EF4-FFF2-40B4-BE49-F238E27FC236}">
                <a16:creationId xmlns:a16="http://schemas.microsoft.com/office/drawing/2014/main" id="{E17B9B88-E456-4F48-968C-72DC9C281B2F}"/>
              </a:ext>
            </a:extLst>
          </p:cNvPr>
          <p:cNvSpPr/>
          <p:nvPr/>
        </p:nvSpPr>
        <p:spPr>
          <a:xfrm>
            <a:off x="6508618"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29" name="Oval 28">
            <a:extLst>
              <a:ext uri="{FF2B5EF4-FFF2-40B4-BE49-F238E27FC236}">
                <a16:creationId xmlns:a16="http://schemas.microsoft.com/office/drawing/2014/main" id="{D151B054-30A7-46E2-AC5E-62AD6A7CE864}"/>
              </a:ext>
            </a:extLst>
          </p:cNvPr>
          <p:cNvSpPr/>
          <p:nvPr/>
        </p:nvSpPr>
        <p:spPr>
          <a:xfrm>
            <a:off x="9689556"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cxnSp>
        <p:nvCxnSpPr>
          <p:cNvPr id="31" name="Straight Arrow Connector 30">
            <a:extLst>
              <a:ext uri="{FF2B5EF4-FFF2-40B4-BE49-F238E27FC236}">
                <a16:creationId xmlns:a16="http://schemas.microsoft.com/office/drawing/2014/main" id="{0991DEB5-4797-49C6-9498-B1EE308EB307}"/>
              </a:ext>
            </a:extLst>
          </p:cNvPr>
          <p:cNvCxnSpPr>
            <a:stCxn id="12" idx="6"/>
            <a:endCxn id="24" idx="2"/>
          </p:cNvCxnSpPr>
          <p:nvPr/>
        </p:nvCxnSpPr>
        <p:spPr>
          <a:xfrm>
            <a:off x="5683389" y="4069237"/>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C390F6-FD3F-440D-B195-17A2A9145F04}"/>
              </a:ext>
            </a:extLst>
          </p:cNvPr>
          <p:cNvCxnSpPr>
            <a:stCxn id="24" idx="6"/>
            <a:endCxn id="29" idx="2"/>
          </p:cNvCxnSpPr>
          <p:nvPr/>
        </p:nvCxnSpPr>
        <p:spPr>
          <a:xfrm>
            <a:off x="7273861" y="4069237"/>
            <a:ext cx="2415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135C6C3-5D00-4C27-99F1-56F9D95E87C6}"/>
              </a:ext>
            </a:extLst>
          </p:cNvPr>
          <p:cNvCxnSpPr>
            <a:stCxn id="20" idx="6"/>
            <a:endCxn id="29" idx="0"/>
          </p:cNvCxnSpPr>
          <p:nvPr/>
        </p:nvCxnSpPr>
        <p:spPr>
          <a:xfrm>
            <a:off x="8864330" y="2788764"/>
            <a:ext cx="1207848" cy="8978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6799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0" grpId="0" animBg="1"/>
      <p:bldP spid="24"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89B8BF-9080-44E9-B227-3542DBA288B6}"/>
              </a:ext>
            </a:extLst>
          </p:cNvPr>
          <p:cNvSpPr>
            <a:spLocks noGrp="1"/>
          </p:cNvSpPr>
          <p:nvPr>
            <p:ph type="title"/>
          </p:nvPr>
        </p:nvSpPr>
        <p:spPr/>
        <p:txBody>
          <a:bodyPr>
            <a:normAutofit/>
          </a:bodyPr>
          <a:lstStyle/>
          <a:p>
            <a:r>
              <a:rPr lang="en-US" sz="5400" dirty="0"/>
              <a:t>Committing </a:t>
            </a:r>
            <a:r>
              <a:rPr lang="de-DE" sz="5400" dirty="0"/>
              <a:t>in</a:t>
            </a:r>
            <a:br>
              <a:rPr lang="en-US" sz="5400" dirty="0"/>
            </a:br>
            <a:r>
              <a:rPr lang="en-US" sz="5400" dirty="0"/>
              <a:t>Centralized Version Control Systems</a:t>
            </a:r>
          </a:p>
        </p:txBody>
      </p:sp>
      <p:sp>
        <p:nvSpPr>
          <p:cNvPr id="9" name="Text Placeholder 8">
            <a:extLst>
              <a:ext uri="{FF2B5EF4-FFF2-40B4-BE49-F238E27FC236}">
                <a16:creationId xmlns:a16="http://schemas.microsoft.com/office/drawing/2014/main" id="{4EB97AD4-B6C6-48A5-8383-562BFC80C5B2}"/>
              </a:ext>
            </a:extLst>
          </p:cNvPr>
          <p:cNvSpPr>
            <a:spLocks noGrp="1"/>
          </p:cNvSpPr>
          <p:nvPr>
            <p:ph type="body" idx="1"/>
          </p:nvPr>
        </p:nvSpPr>
        <p:spPr/>
        <p:txBody>
          <a:bodyPr/>
          <a:lstStyle/>
          <a:p>
            <a:endParaRPr lang="de-DE" dirty="0"/>
          </a:p>
        </p:txBody>
      </p:sp>
      <p:sp>
        <p:nvSpPr>
          <p:cNvPr id="5" name="Date Placeholder 4">
            <a:extLst>
              <a:ext uri="{FF2B5EF4-FFF2-40B4-BE49-F238E27FC236}">
                <a16:creationId xmlns:a16="http://schemas.microsoft.com/office/drawing/2014/main" id="{00048D9F-90B8-47FB-856B-C33D567E972B}"/>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DE300D1-4456-421C-B770-E802449A74ED}"/>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C6722625-77E5-4DBD-92C2-246534A7573D}"/>
              </a:ext>
            </a:extLst>
          </p:cNvPr>
          <p:cNvSpPr>
            <a:spLocks noGrp="1"/>
          </p:cNvSpPr>
          <p:nvPr>
            <p:ph type="sldNum" sz="quarter" idx="12"/>
          </p:nvPr>
        </p:nvSpPr>
        <p:spPr/>
        <p:txBody>
          <a:bodyPr/>
          <a:lstStyle/>
          <a:p>
            <a:fld id="{FF4FE05E-2642-448D-9FC5-15A41ACA4214}" type="slidenum">
              <a:rPr lang="en-US" smtClean="0"/>
              <a:t>32</a:t>
            </a:fld>
            <a:endParaRPr lang="en-US"/>
          </a:p>
        </p:txBody>
      </p:sp>
    </p:spTree>
    <p:extLst>
      <p:ext uri="{BB962C8B-B14F-4D97-AF65-F5344CB8AC3E}">
        <p14:creationId xmlns:p14="http://schemas.microsoft.com/office/powerpoint/2010/main" val="524849431"/>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33</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Tree>
    <p:extLst>
      <p:ext uri="{BB962C8B-B14F-4D97-AF65-F5344CB8AC3E}">
        <p14:creationId xmlns:p14="http://schemas.microsoft.com/office/powerpoint/2010/main" val="299426326"/>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34</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768316"/>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574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35</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6"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C5197B3-8E14-4BC3-B3C6-FF326A39B194}"/>
              </a:ext>
            </a:extLst>
          </p:cNvPr>
          <p:cNvSpPr txBox="1"/>
          <p:nvPr/>
        </p:nvSpPr>
        <p:spPr>
          <a:xfrm>
            <a:off x="3006664" y="5186239"/>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update</a:t>
            </a:r>
          </a:p>
        </p:txBody>
      </p:sp>
    </p:spTree>
    <p:extLst>
      <p:ext uri="{BB962C8B-B14F-4D97-AF65-F5344CB8AC3E}">
        <p14:creationId xmlns:p14="http://schemas.microsoft.com/office/powerpoint/2010/main" val="167410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36</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85C9404B-F113-43B8-8FCB-36E93E147AB6}"/>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Tree>
    <p:extLst>
      <p:ext uri="{BB962C8B-B14F-4D97-AF65-F5344CB8AC3E}">
        <p14:creationId xmlns:p14="http://schemas.microsoft.com/office/powerpoint/2010/main" val="219710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37</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85C9404B-F113-43B8-8FCB-36E93E147AB6}"/>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3" name="TextBox 2">
            <a:extLst>
              <a:ext uri="{FF2B5EF4-FFF2-40B4-BE49-F238E27FC236}">
                <a16:creationId xmlns:a16="http://schemas.microsoft.com/office/drawing/2014/main" id="{54106B2A-7610-45CB-9CCE-37A121A1A5E1}"/>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293073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38</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F4120F88-D120-442B-AD87-2EC69BF4D6AE}"/>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4F8CA4-8E79-42A3-9F48-6DDA11C73443}"/>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354416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39</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F4120F88-D120-442B-AD87-2EC69BF4D6AE}"/>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6FD67E36-71DE-4828-B29E-61852C7E2B4B}"/>
              </a:ext>
            </a:extLst>
          </p:cNvPr>
          <p:cNvCxnSpPr>
            <a:cxnSpLocks/>
          </p:cNvCxnSpPr>
          <p:nvPr/>
        </p:nvCxnSpPr>
        <p:spPr>
          <a:xfrm>
            <a:off x="8002621" y="1660187"/>
            <a:ext cx="1199745" cy="2282758"/>
          </a:xfrm>
          <a:prstGeom prst="straightConnector1">
            <a:avLst/>
          </a:prstGeom>
          <a:ln w="76200">
            <a:headEnd type="triangle"/>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84C60655-D64A-425D-A906-199DD797FBDB}"/>
              </a:ext>
            </a:extLst>
          </p:cNvPr>
          <p:cNvSpPr txBox="1"/>
          <p:nvPr/>
        </p:nvSpPr>
        <p:spPr>
          <a:xfrm>
            <a:off x="8722468" y="2386519"/>
            <a:ext cx="2199256" cy="646331"/>
          </a:xfrm>
          <a:prstGeom prst="rect">
            <a:avLst/>
          </a:prstGeom>
          <a:noFill/>
        </p:spPr>
        <p:txBody>
          <a:bodyPr wrap="none" rtlCol="0">
            <a:spAutoFit/>
          </a:bodyPr>
          <a:lstStyle/>
          <a:p>
            <a:r>
              <a:rPr lang="en-US" dirty="0" err="1"/>
              <a:t>Datei-Konflikte</a:t>
            </a:r>
            <a:r>
              <a:rPr lang="de-DE" dirty="0"/>
              <a:t>?</a:t>
            </a:r>
          </a:p>
          <a:p>
            <a:r>
              <a:rPr lang="de-DE" dirty="0"/>
              <a:t>Falls ja, dann </a:t>
            </a:r>
            <a:r>
              <a:rPr lang="de-DE" dirty="0" err="1"/>
              <a:t>Merge</a:t>
            </a:r>
            <a:endParaRPr lang="de-DE" dirty="0"/>
          </a:p>
        </p:txBody>
      </p:sp>
      <p:sp>
        <p:nvSpPr>
          <p:cNvPr id="25" name="Oval 24">
            <a:extLst>
              <a:ext uri="{FF2B5EF4-FFF2-40B4-BE49-F238E27FC236}">
                <a16:creationId xmlns:a16="http://schemas.microsoft.com/office/drawing/2014/main" id="{1000C53F-9D5D-439A-839D-28A5BF9DDA1B}"/>
              </a:ext>
            </a:extLst>
          </p:cNvPr>
          <p:cNvSpPr/>
          <p:nvPr/>
        </p:nvSpPr>
        <p:spPr>
          <a:xfrm>
            <a:off x="5735269"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1"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0"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2"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1AA6E6-0E40-4A1A-9774-10C478236D75}"/>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3410441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AB77C4-DF1B-40D4-9954-BD7CFDD6CABD}"/>
              </a:ext>
            </a:extLst>
          </p:cNvPr>
          <p:cNvSpPr>
            <a:spLocks noGrp="1"/>
          </p:cNvSpPr>
          <p:nvPr>
            <p:ph type="title"/>
          </p:nvPr>
        </p:nvSpPr>
        <p:spPr/>
        <p:txBody>
          <a:bodyPr/>
          <a:lstStyle/>
          <a:p>
            <a:r>
              <a:rPr lang="de-DE" dirty="0"/>
              <a:t>Warum </a:t>
            </a:r>
            <a:br>
              <a:rPr lang="de-DE" dirty="0"/>
            </a:br>
            <a:r>
              <a:rPr lang="de-DE" dirty="0"/>
              <a:t>Version Control Systems (VCS)?</a:t>
            </a:r>
          </a:p>
        </p:txBody>
      </p:sp>
      <p:sp>
        <p:nvSpPr>
          <p:cNvPr id="9" name="Text Placeholder 8">
            <a:extLst>
              <a:ext uri="{FF2B5EF4-FFF2-40B4-BE49-F238E27FC236}">
                <a16:creationId xmlns:a16="http://schemas.microsoft.com/office/drawing/2014/main" id="{90AAC7E8-1BE5-4878-AD33-95F301943F08}"/>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18C6668E-8D3B-4556-B3AE-9DF9A8C72119}"/>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65E0FA7D-36C6-4B8B-8420-8DC6F76433BC}"/>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2F8C1180-0ECB-416D-BD03-3419D79FE535}"/>
              </a:ext>
            </a:extLst>
          </p:cNvPr>
          <p:cNvSpPr>
            <a:spLocks noGrp="1"/>
          </p:cNvSpPr>
          <p:nvPr>
            <p:ph type="sldNum" sz="quarter" idx="12"/>
          </p:nvPr>
        </p:nvSpPr>
        <p:spPr/>
        <p:txBody>
          <a:bodyPr/>
          <a:lstStyle/>
          <a:p>
            <a:fld id="{FF4FE05E-2642-448D-9FC5-15A41ACA4214}" type="slidenum">
              <a:rPr lang="en-US" smtClean="0"/>
              <a:t>4</a:t>
            </a:fld>
            <a:endParaRPr lang="en-US"/>
          </a:p>
        </p:txBody>
      </p:sp>
    </p:spTree>
    <p:extLst>
      <p:ext uri="{BB962C8B-B14F-4D97-AF65-F5344CB8AC3E}">
        <p14:creationId xmlns:p14="http://schemas.microsoft.com/office/powerpoint/2010/main" val="718657953"/>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40</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30" name="TextBox 29">
            <a:extLst>
              <a:ext uri="{FF2B5EF4-FFF2-40B4-BE49-F238E27FC236}">
                <a16:creationId xmlns:a16="http://schemas.microsoft.com/office/drawing/2014/main" id="{FB054588-4A7A-47D1-B8F1-35D6C458EDCB}"/>
              </a:ext>
            </a:extLst>
          </p:cNvPr>
          <p:cNvSpPr txBox="1"/>
          <p:nvPr/>
        </p:nvSpPr>
        <p:spPr>
          <a:xfrm>
            <a:off x="5735270" y="5214973"/>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update</a:t>
            </a:r>
          </a:p>
        </p:txBody>
      </p:sp>
    </p:spTree>
    <p:extLst>
      <p:ext uri="{BB962C8B-B14F-4D97-AF65-F5344CB8AC3E}">
        <p14:creationId xmlns:p14="http://schemas.microsoft.com/office/powerpoint/2010/main" val="71161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41</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900" dirty="0"/>
              <a:t>Neu + </a:t>
            </a:r>
            <a:r>
              <a:rPr lang="de-DE" sz="900" dirty="0" err="1"/>
              <a:t>Merge</a:t>
            </a:r>
            <a:endParaRPr lang="de-DE" sz="900" dirty="0"/>
          </a:p>
        </p:txBody>
      </p:sp>
    </p:spTree>
    <p:extLst>
      <p:ext uri="{BB962C8B-B14F-4D97-AF65-F5344CB8AC3E}">
        <p14:creationId xmlns:p14="http://schemas.microsoft.com/office/powerpoint/2010/main" val="265788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42</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900" dirty="0"/>
              <a:t>Neu + </a:t>
            </a:r>
            <a:r>
              <a:rPr lang="de-DE" sz="900" dirty="0" err="1"/>
              <a:t>Merge</a:t>
            </a:r>
            <a:endParaRPr lang="de-DE" sz="900" dirty="0"/>
          </a:p>
        </p:txBody>
      </p:sp>
      <p:sp>
        <p:nvSpPr>
          <p:cNvPr id="30" name="TextBox 29">
            <a:extLst>
              <a:ext uri="{FF2B5EF4-FFF2-40B4-BE49-F238E27FC236}">
                <a16:creationId xmlns:a16="http://schemas.microsoft.com/office/drawing/2014/main" id="{C858EF8C-6778-4C3D-92D2-A25E30CDB2C8}"/>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517054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43</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8916214"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sp>
        <p:nvSpPr>
          <p:cNvPr id="30" name="TextBox 29">
            <a:extLst>
              <a:ext uri="{FF2B5EF4-FFF2-40B4-BE49-F238E27FC236}">
                <a16:creationId xmlns:a16="http://schemas.microsoft.com/office/drawing/2014/main" id="{C858EF8C-6778-4C3D-92D2-A25E30CDB2C8}"/>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98815222-4B0A-461A-A9A1-D4DD365F0EB5}"/>
              </a:ext>
            </a:extLst>
          </p:cNvPr>
          <p:cNvCxnSpPr>
            <a:cxnSpLocks/>
            <a:stCxn id="20" idx="6"/>
            <a:endCxn id="29" idx="2"/>
          </p:cNvCxnSpPr>
          <p:nvPr/>
        </p:nvCxnSpPr>
        <p:spPr>
          <a:xfrm>
            <a:off x="8090985"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9900D56-A9AC-4620-9D90-A01423FABCBB}"/>
              </a:ext>
            </a:extLst>
          </p:cNvPr>
          <p:cNvSpPr/>
          <p:nvPr/>
        </p:nvSpPr>
        <p:spPr>
          <a:xfrm>
            <a:off x="8916214"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3" name="Straight Arrow Connector 32">
            <a:extLst>
              <a:ext uri="{FF2B5EF4-FFF2-40B4-BE49-F238E27FC236}">
                <a16:creationId xmlns:a16="http://schemas.microsoft.com/office/drawing/2014/main" id="{E540BCDB-82F6-4C5B-87A2-3EA1BB6436E4}"/>
              </a:ext>
            </a:extLst>
          </p:cNvPr>
          <p:cNvCxnSpPr>
            <a:cxnSpLocks/>
            <a:stCxn id="26" idx="6"/>
            <a:endCxn id="32" idx="2"/>
          </p:cNvCxnSpPr>
          <p:nvPr/>
        </p:nvCxnSpPr>
        <p:spPr>
          <a:xfrm>
            <a:off x="8090985"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010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44</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8916214"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1" name="Straight Arrow Connector 30">
            <a:extLst>
              <a:ext uri="{FF2B5EF4-FFF2-40B4-BE49-F238E27FC236}">
                <a16:creationId xmlns:a16="http://schemas.microsoft.com/office/drawing/2014/main" id="{98815222-4B0A-461A-A9A1-D4DD365F0EB5}"/>
              </a:ext>
            </a:extLst>
          </p:cNvPr>
          <p:cNvCxnSpPr>
            <a:cxnSpLocks/>
            <a:stCxn id="20" idx="6"/>
            <a:endCxn id="29" idx="2"/>
          </p:cNvCxnSpPr>
          <p:nvPr/>
        </p:nvCxnSpPr>
        <p:spPr>
          <a:xfrm>
            <a:off x="8090985"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9900D56-A9AC-4620-9D90-A01423FABCBB}"/>
              </a:ext>
            </a:extLst>
          </p:cNvPr>
          <p:cNvSpPr/>
          <p:nvPr/>
        </p:nvSpPr>
        <p:spPr>
          <a:xfrm>
            <a:off x="8916214"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3" name="Straight Arrow Connector 32">
            <a:extLst>
              <a:ext uri="{FF2B5EF4-FFF2-40B4-BE49-F238E27FC236}">
                <a16:creationId xmlns:a16="http://schemas.microsoft.com/office/drawing/2014/main" id="{E540BCDB-82F6-4C5B-87A2-3EA1BB6436E4}"/>
              </a:ext>
            </a:extLst>
          </p:cNvPr>
          <p:cNvCxnSpPr>
            <a:cxnSpLocks/>
            <a:stCxn id="26" idx="6"/>
            <a:endCxn id="32" idx="2"/>
          </p:cNvCxnSpPr>
          <p:nvPr/>
        </p:nvCxnSpPr>
        <p:spPr>
          <a:xfrm>
            <a:off x="8090985"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28CEA14-FB15-4E06-9184-B0EEA7137B86}"/>
              </a:ext>
            </a:extLst>
          </p:cNvPr>
          <p:cNvSpPr txBox="1"/>
          <p:nvPr/>
        </p:nvSpPr>
        <p:spPr>
          <a:xfrm>
            <a:off x="3244322" y="5181068"/>
            <a:ext cx="5703356" cy="769441"/>
          </a:xfrm>
          <a:prstGeom prst="rect">
            <a:avLst/>
          </a:prstGeom>
          <a:noFill/>
        </p:spPr>
        <p:txBody>
          <a:bodyPr wrap="none" rtlCol="0">
            <a:spAutoFit/>
          </a:bodyPr>
          <a:lstStyle/>
          <a:p>
            <a:r>
              <a:rPr lang="en-US" sz="4400" dirty="0"/>
              <a:t>Merge before Commit</a:t>
            </a:r>
          </a:p>
        </p:txBody>
      </p:sp>
    </p:spTree>
    <p:extLst>
      <p:ext uri="{BB962C8B-B14F-4D97-AF65-F5344CB8AC3E}">
        <p14:creationId xmlns:p14="http://schemas.microsoft.com/office/powerpoint/2010/main" val="327307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A550AF-6C3B-4598-8918-2317DAE276F4}"/>
              </a:ext>
            </a:extLst>
          </p:cNvPr>
          <p:cNvSpPr>
            <a:spLocks noGrp="1"/>
          </p:cNvSpPr>
          <p:nvPr>
            <p:ph type="title"/>
          </p:nvPr>
        </p:nvSpPr>
        <p:spPr/>
        <p:txBody>
          <a:bodyPr/>
          <a:lstStyle/>
          <a:p>
            <a:r>
              <a:rPr lang="en-US" dirty="0"/>
              <a:t>Committing</a:t>
            </a:r>
            <a:r>
              <a:rPr lang="de-DE" dirty="0"/>
              <a:t> in CVCS</a:t>
            </a:r>
          </a:p>
        </p:txBody>
      </p:sp>
      <p:sp>
        <p:nvSpPr>
          <p:cNvPr id="6" name="Content Placeholder 5">
            <a:extLst>
              <a:ext uri="{FF2B5EF4-FFF2-40B4-BE49-F238E27FC236}">
                <a16:creationId xmlns:a16="http://schemas.microsoft.com/office/drawing/2014/main" id="{22797ABD-C151-4F2A-8E86-6D1ED321D361}"/>
              </a:ext>
            </a:extLst>
          </p:cNvPr>
          <p:cNvSpPr>
            <a:spLocks noGrp="1"/>
          </p:cNvSpPr>
          <p:nvPr>
            <p:ph idx="1"/>
          </p:nvPr>
        </p:nvSpPr>
        <p:spPr/>
        <p:txBody>
          <a:bodyPr/>
          <a:lstStyle/>
          <a:p>
            <a:r>
              <a:rPr lang="de-DE" dirty="0"/>
              <a:t>Jeder Commit wird direkt auf den Server übertragen.</a:t>
            </a:r>
          </a:p>
          <a:p>
            <a:r>
              <a:rPr lang="de-DE" dirty="0"/>
              <a:t>Besteht zwischen dem letzten Commit auf dem Server und dem neuen Commit beim Anwender ein Konflikt, muss ein </a:t>
            </a:r>
            <a:r>
              <a:rPr lang="en-US" dirty="0"/>
              <a:t>Merge</a:t>
            </a:r>
            <a:r>
              <a:rPr lang="de-DE" dirty="0"/>
              <a:t> durchgeführt werden </a:t>
            </a:r>
            <a:br>
              <a:rPr lang="de-DE" dirty="0"/>
            </a:br>
            <a:r>
              <a:rPr lang="de-DE" dirty="0"/>
              <a:t>(</a:t>
            </a:r>
            <a:r>
              <a:rPr lang="en-US" b="1" dirty="0"/>
              <a:t>Merge before Commit</a:t>
            </a:r>
            <a:r>
              <a:rPr lang="de-DE" dirty="0"/>
              <a:t>).</a:t>
            </a:r>
          </a:p>
        </p:txBody>
      </p:sp>
      <p:sp>
        <p:nvSpPr>
          <p:cNvPr id="2" name="Date Placeholder 1">
            <a:extLst>
              <a:ext uri="{FF2B5EF4-FFF2-40B4-BE49-F238E27FC236}">
                <a16:creationId xmlns:a16="http://schemas.microsoft.com/office/drawing/2014/main" id="{6F2426DF-A8C0-4323-8399-17C1126565F6}"/>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F0E48799-2825-4D0A-AE28-5C26515F4FBF}"/>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CD82C8B9-30F3-4D0D-8D31-6BC2FE1D499C}"/>
              </a:ext>
            </a:extLst>
          </p:cNvPr>
          <p:cNvSpPr>
            <a:spLocks noGrp="1"/>
          </p:cNvSpPr>
          <p:nvPr>
            <p:ph type="sldNum" sz="quarter" idx="12"/>
          </p:nvPr>
        </p:nvSpPr>
        <p:spPr/>
        <p:txBody>
          <a:bodyPr/>
          <a:lstStyle/>
          <a:p>
            <a:fld id="{FF4FE05E-2642-448D-9FC5-15A41ACA4214}" type="slidenum">
              <a:rPr lang="en-US" smtClean="0"/>
              <a:t>45</a:t>
            </a:fld>
            <a:endParaRPr lang="en-US"/>
          </a:p>
        </p:txBody>
      </p:sp>
    </p:spTree>
    <p:extLst>
      <p:ext uri="{BB962C8B-B14F-4D97-AF65-F5344CB8AC3E}">
        <p14:creationId xmlns:p14="http://schemas.microsoft.com/office/powerpoint/2010/main" val="1126364802"/>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A99377-170A-4232-8ADF-96ABC51C86E4}"/>
              </a:ext>
            </a:extLst>
          </p:cNvPr>
          <p:cNvSpPr>
            <a:spLocks noGrp="1"/>
          </p:cNvSpPr>
          <p:nvPr>
            <p:ph type="title"/>
          </p:nvPr>
        </p:nvSpPr>
        <p:spPr/>
        <p:txBody>
          <a:bodyPr>
            <a:normAutofit/>
          </a:bodyPr>
          <a:lstStyle/>
          <a:p>
            <a:r>
              <a:rPr lang="en-US" sz="5400" dirty="0"/>
              <a:t>Committing</a:t>
            </a:r>
            <a:r>
              <a:rPr lang="de-DE" sz="5400" dirty="0"/>
              <a:t> in</a:t>
            </a:r>
            <a:br>
              <a:rPr lang="de-DE" sz="5400" dirty="0"/>
            </a:br>
            <a:r>
              <a:rPr lang="de-DE" sz="5400" dirty="0"/>
              <a:t>Distributed Version Control Systems</a:t>
            </a:r>
          </a:p>
        </p:txBody>
      </p:sp>
      <p:sp>
        <p:nvSpPr>
          <p:cNvPr id="6" name="Text Placeholder 5">
            <a:extLst>
              <a:ext uri="{FF2B5EF4-FFF2-40B4-BE49-F238E27FC236}">
                <a16:creationId xmlns:a16="http://schemas.microsoft.com/office/drawing/2014/main" id="{0592FCD3-2804-4751-B545-05338541FF18}"/>
              </a:ext>
            </a:extLst>
          </p:cNvPr>
          <p:cNvSpPr>
            <a:spLocks noGrp="1"/>
          </p:cNvSpPr>
          <p:nvPr>
            <p:ph type="body" idx="1"/>
          </p:nvPr>
        </p:nvSpPr>
        <p:spPr/>
        <p:txBody>
          <a:bodyPr/>
          <a:lstStyle/>
          <a:p>
            <a:endParaRPr lang="de-DE"/>
          </a:p>
        </p:txBody>
      </p:sp>
      <p:sp>
        <p:nvSpPr>
          <p:cNvPr id="2" name="Date Placeholder 1">
            <a:extLst>
              <a:ext uri="{FF2B5EF4-FFF2-40B4-BE49-F238E27FC236}">
                <a16:creationId xmlns:a16="http://schemas.microsoft.com/office/drawing/2014/main" id="{F44CC2D4-5351-4317-A94F-419F6C7B5229}"/>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01BE6E08-6755-43FC-A38D-3CCD320E6293}"/>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D6F76DFE-B466-4590-8123-139E0E48CB6F}"/>
              </a:ext>
            </a:extLst>
          </p:cNvPr>
          <p:cNvSpPr>
            <a:spLocks noGrp="1"/>
          </p:cNvSpPr>
          <p:nvPr>
            <p:ph type="sldNum" sz="quarter" idx="12"/>
          </p:nvPr>
        </p:nvSpPr>
        <p:spPr/>
        <p:txBody>
          <a:bodyPr/>
          <a:lstStyle/>
          <a:p>
            <a:fld id="{FF4FE05E-2642-448D-9FC5-15A41ACA4214}" type="slidenum">
              <a:rPr lang="en-US" smtClean="0"/>
              <a:t>46</a:t>
            </a:fld>
            <a:endParaRPr lang="en-US"/>
          </a:p>
        </p:txBody>
      </p:sp>
    </p:spTree>
    <p:extLst>
      <p:ext uri="{BB962C8B-B14F-4D97-AF65-F5344CB8AC3E}">
        <p14:creationId xmlns:p14="http://schemas.microsoft.com/office/powerpoint/2010/main" val="3570310262"/>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47</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Tree>
    <p:extLst>
      <p:ext uri="{BB962C8B-B14F-4D97-AF65-F5344CB8AC3E}">
        <p14:creationId xmlns:p14="http://schemas.microsoft.com/office/powerpoint/2010/main" val="3758501630"/>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48</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1C83FF53-65E9-4F7F-A87F-9F5CAD424DE4}"/>
              </a:ext>
            </a:extLst>
          </p:cNvPr>
          <p:cNvSpPr/>
          <p:nvPr/>
        </p:nvSpPr>
        <p:spPr>
          <a:xfrm>
            <a:off x="2554326"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6BA0BF0-CD74-4F61-B13D-2C02795B7C8E}"/>
              </a:ext>
            </a:extLst>
          </p:cNvPr>
          <p:cNvSpPr/>
          <p:nvPr/>
        </p:nvSpPr>
        <p:spPr>
          <a:xfrm>
            <a:off x="4144798" y="7683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03FCA8C9-E43C-4911-81C8-FDEB0272051B}"/>
              </a:ext>
            </a:extLst>
          </p:cNvPr>
          <p:cNvCxnSpPr>
            <a:stCxn id="16" idx="6"/>
            <a:endCxn id="17" idx="2"/>
          </p:cNvCxnSpPr>
          <p:nvPr/>
        </p:nvCxnSpPr>
        <p:spPr>
          <a:xfrm flipV="1">
            <a:off x="3319569" y="1150937"/>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7479AB-8CF1-47A2-9824-5594EBFAC1A8}"/>
              </a:ext>
            </a:extLst>
          </p:cNvPr>
          <p:cNvSpPr/>
          <p:nvPr/>
        </p:nvSpPr>
        <p:spPr>
          <a:xfrm>
            <a:off x="2554326" y="76831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8C23DD39-A39D-4D01-9861-6154105F3725}"/>
              </a:ext>
            </a:extLst>
          </p:cNvPr>
          <p:cNvSpPr/>
          <p:nvPr/>
        </p:nvSpPr>
        <p:spPr>
          <a:xfrm>
            <a:off x="4144798" y="768313"/>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B54C58ED-F497-4509-9B66-E5BB2C04719C}"/>
              </a:ext>
            </a:extLst>
          </p:cNvPr>
          <p:cNvCxnSpPr>
            <a:stCxn id="19" idx="6"/>
            <a:endCxn id="20" idx="2"/>
          </p:cNvCxnSpPr>
          <p:nvPr/>
        </p:nvCxnSpPr>
        <p:spPr>
          <a:xfrm flipV="1">
            <a:off x="3319569" y="1150935"/>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05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49</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10" name="TextBox 9">
            <a:extLst>
              <a:ext uri="{FF2B5EF4-FFF2-40B4-BE49-F238E27FC236}">
                <a16:creationId xmlns:a16="http://schemas.microsoft.com/office/drawing/2014/main" id="{C5D2926E-6467-40AE-87B4-547FCB6E4507}"/>
              </a:ext>
            </a:extLst>
          </p:cNvPr>
          <p:cNvSpPr txBox="1"/>
          <p:nvPr/>
        </p:nvSpPr>
        <p:spPr>
          <a:xfrm>
            <a:off x="2554326" y="5789063"/>
            <a:ext cx="1197764" cy="369332"/>
          </a:xfrm>
          <a:prstGeom prst="rect">
            <a:avLst/>
          </a:prstGeom>
          <a:noFill/>
        </p:spPr>
        <p:txBody>
          <a:bodyPr wrap="none" rtlCol="0">
            <a:spAutoFit/>
          </a:bodyPr>
          <a:lstStyle/>
          <a:p>
            <a:r>
              <a:rPr lang="de-DE" b="1" dirty="0" err="1">
                <a:latin typeface="Consolas" panose="020B0609020204030204" pitchFamily="49" charset="0"/>
              </a:rPr>
              <a:t>git</a:t>
            </a:r>
            <a:r>
              <a:rPr lang="de-DE" b="1" dirty="0">
                <a:latin typeface="Consolas" panose="020B0609020204030204" pitchFamily="49" charset="0"/>
              </a:rPr>
              <a:t> pull</a:t>
            </a:r>
            <a:endParaRPr lang="de-DE" b="1" dirty="0"/>
          </a:p>
        </p:txBody>
      </p:sp>
    </p:spTree>
    <p:extLst>
      <p:ext uri="{BB962C8B-B14F-4D97-AF65-F5344CB8AC3E}">
        <p14:creationId xmlns:p14="http://schemas.microsoft.com/office/powerpoint/2010/main" val="25220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5</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spTree>
    <p:extLst>
      <p:ext uri="{BB962C8B-B14F-4D97-AF65-F5344CB8AC3E}">
        <p14:creationId xmlns:p14="http://schemas.microsoft.com/office/powerpoint/2010/main" val="392813312"/>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50</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9216957" y="4829108"/>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Tree>
    <p:extLst>
      <p:ext uri="{BB962C8B-B14F-4D97-AF65-F5344CB8AC3E}">
        <p14:creationId xmlns:p14="http://schemas.microsoft.com/office/powerpoint/2010/main" val="291462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51</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33DB44-CD64-4D98-B3D7-FE020F13990F}"/>
              </a:ext>
            </a:extLst>
          </p:cNvPr>
          <p:cNvSpPr txBox="1"/>
          <p:nvPr/>
        </p:nvSpPr>
        <p:spPr>
          <a:xfrm>
            <a:off x="5689254" y="5655047"/>
            <a:ext cx="1451038" cy="646331"/>
          </a:xfrm>
          <a:prstGeom prst="rect">
            <a:avLst/>
          </a:prstGeom>
          <a:noFill/>
        </p:spPr>
        <p:txBody>
          <a:bodyPr wrap="none" rtlCol="0">
            <a:spAutoFit/>
          </a:bodyPr>
          <a:lstStyle/>
          <a:p>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br>
              <a:rPr lang="de-DE" b="1" dirty="0">
                <a:latin typeface="Consolas" panose="020B0609020204030204" pitchFamily="49" charset="0"/>
              </a:rPr>
            </a:b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416816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52</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762001"/>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762001"/>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1144623"/>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1144623"/>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0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53</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964E17-B934-4B90-A19F-30CC7C3752A8}"/>
              </a:ext>
            </a:extLst>
          </p:cNvPr>
          <p:cNvSpPr txBox="1"/>
          <p:nvPr/>
        </p:nvSpPr>
        <p:spPr>
          <a:xfrm>
            <a:off x="5735270" y="3311913"/>
            <a:ext cx="1324402" cy="369332"/>
          </a:xfrm>
          <a:prstGeom prst="rect">
            <a:avLst/>
          </a:prstGeom>
          <a:noFill/>
        </p:spPr>
        <p:txBody>
          <a:bodyPr wrap="none" rtlCol="0">
            <a:spAutoFit/>
          </a:bodyPr>
          <a:lstStyle/>
          <a:p>
            <a:r>
              <a:rPr lang="en-US" b="1" dirty="0">
                <a:latin typeface="Consolas" panose="020B0609020204030204" pitchFamily="49" charset="0"/>
              </a:rPr>
              <a:t>git fetch</a:t>
            </a:r>
            <a:endParaRPr lang="de-DE" b="1" dirty="0">
              <a:latin typeface="Consolas" panose="020B0609020204030204" pitchFamily="49" charset="0"/>
            </a:endParaRPr>
          </a:p>
        </p:txBody>
      </p:sp>
    </p:spTree>
    <p:extLst>
      <p:ext uri="{BB962C8B-B14F-4D97-AF65-F5344CB8AC3E}">
        <p14:creationId xmlns:p14="http://schemas.microsoft.com/office/powerpoint/2010/main" val="267248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54</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3870934"/>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3870934"/>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4253556"/>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12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55</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E809CC8-4179-4637-92FD-6EE8879DF33D}"/>
              </a:ext>
            </a:extLst>
          </p:cNvPr>
          <p:cNvSpPr txBox="1"/>
          <p:nvPr/>
        </p:nvSpPr>
        <p:spPr>
          <a:xfrm>
            <a:off x="5735270" y="3321804"/>
            <a:ext cx="1324402" cy="369332"/>
          </a:xfrm>
          <a:prstGeom prst="rect">
            <a:avLst/>
          </a:prstGeom>
          <a:noFill/>
        </p:spPr>
        <p:txBody>
          <a:bodyPr wrap="none" rtlCol="0">
            <a:spAutoFit/>
          </a:bodyPr>
          <a:lstStyle/>
          <a:p>
            <a:r>
              <a:rPr lang="en-US" b="1" dirty="0">
                <a:latin typeface="Consolas" panose="020B0609020204030204" pitchFamily="49" charset="0"/>
              </a:rPr>
              <a:t>git merge</a:t>
            </a:r>
            <a:endParaRPr lang="de-DE" b="1" dirty="0">
              <a:latin typeface="Consolas" panose="020B0609020204030204" pitchFamily="49" charset="0"/>
            </a:endParaRPr>
          </a:p>
        </p:txBody>
      </p:sp>
    </p:spTree>
    <p:extLst>
      <p:ext uri="{BB962C8B-B14F-4D97-AF65-F5344CB8AC3E}">
        <p14:creationId xmlns:p14="http://schemas.microsoft.com/office/powerpoint/2010/main" val="2187436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56</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FC7AFE-5A23-4529-B968-64CF064BE01D}"/>
              </a:ext>
            </a:extLst>
          </p:cNvPr>
          <p:cNvSpPr txBox="1"/>
          <p:nvPr/>
        </p:nvSpPr>
        <p:spPr>
          <a:xfrm>
            <a:off x="5735270" y="3321804"/>
            <a:ext cx="1324402" cy="369332"/>
          </a:xfrm>
          <a:prstGeom prst="rect">
            <a:avLst/>
          </a:prstGeom>
          <a:noFill/>
        </p:spPr>
        <p:txBody>
          <a:bodyPr wrap="none" rtlCol="0">
            <a:spAutoFit/>
          </a:bodyPr>
          <a:lstStyle/>
          <a:p>
            <a:r>
              <a:rPr lang="en-US" b="1" dirty="0">
                <a:latin typeface="Consolas" panose="020B0609020204030204" pitchFamily="49" charset="0"/>
              </a:rPr>
              <a:t>git merge</a:t>
            </a:r>
            <a:endParaRPr lang="de-DE" b="1" dirty="0">
              <a:latin typeface="Consolas" panose="020B0609020204030204" pitchFamily="49" charset="0"/>
            </a:endParaRPr>
          </a:p>
        </p:txBody>
      </p:sp>
    </p:spTree>
    <p:extLst>
      <p:ext uri="{BB962C8B-B14F-4D97-AF65-F5344CB8AC3E}">
        <p14:creationId xmlns:p14="http://schemas.microsoft.com/office/powerpoint/2010/main" val="83131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57</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AD72903-16E0-46DF-AA70-A1541407AFB7}"/>
              </a:ext>
            </a:extLst>
          </p:cNvPr>
          <p:cNvSpPr/>
          <p:nvPr/>
        </p:nvSpPr>
        <p:spPr>
          <a:xfrm>
            <a:off x="5735270" y="483235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5" name="Oval 44">
            <a:extLst>
              <a:ext uri="{FF2B5EF4-FFF2-40B4-BE49-F238E27FC236}">
                <a16:creationId xmlns:a16="http://schemas.microsoft.com/office/drawing/2014/main" id="{9251A056-F76A-44DA-AE77-818634AB8857}"/>
              </a:ext>
            </a:extLst>
          </p:cNvPr>
          <p:cNvSpPr/>
          <p:nvPr/>
        </p:nvSpPr>
        <p:spPr>
          <a:xfrm>
            <a:off x="8916213" y="482932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
        <p:nvSpPr>
          <p:cNvPr id="46" name="Oval 45">
            <a:extLst>
              <a:ext uri="{FF2B5EF4-FFF2-40B4-BE49-F238E27FC236}">
                <a16:creationId xmlns:a16="http://schemas.microsoft.com/office/drawing/2014/main" id="{EBE03AAA-7F4B-4E46-9082-3E09384CF08C}"/>
              </a:ext>
            </a:extLst>
          </p:cNvPr>
          <p:cNvSpPr/>
          <p:nvPr/>
        </p:nvSpPr>
        <p:spPr>
          <a:xfrm>
            <a:off x="5734791" y="483235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7" name="Oval 46">
            <a:extLst>
              <a:ext uri="{FF2B5EF4-FFF2-40B4-BE49-F238E27FC236}">
                <a16:creationId xmlns:a16="http://schemas.microsoft.com/office/drawing/2014/main" id="{A8A01CC2-578C-4677-8899-8F2F043FE720}"/>
              </a:ext>
            </a:extLst>
          </p:cNvPr>
          <p:cNvSpPr/>
          <p:nvPr/>
        </p:nvSpPr>
        <p:spPr>
          <a:xfrm>
            <a:off x="8915734" y="482932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Tree>
    <p:extLst>
      <p:ext uri="{BB962C8B-B14F-4D97-AF65-F5344CB8AC3E}">
        <p14:creationId xmlns:p14="http://schemas.microsoft.com/office/powerpoint/2010/main" val="211828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58</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AD72903-16E0-46DF-AA70-A1541407AFB7}"/>
              </a:ext>
            </a:extLst>
          </p:cNvPr>
          <p:cNvSpPr/>
          <p:nvPr/>
        </p:nvSpPr>
        <p:spPr>
          <a:xfrm>
            <a:off x="5735269" y="1606677"/>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5" name="Oval 44">
            <a:extLst>
              <a:ext uri="{FF2B5EF4-FFF2-40B4-BE49-F238E27FC236}">
                <a16:creationId xmlns:a16="http://schemas.microsoft.com/office/drawing/2014/main" id="{9251A056-F76A-44DA-AE77-818634AB8857}"/>
              </a:ext>
            </a:extLst>
          </p:cNvPr>
          <p:cNvSpPr/>
          <p:nvPr/>
        </p:nvSpPr>
        <p:spPr>
          <a:xfrm>
            <a:off x="8916213"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
        <p:nvSpPr>
          <p:cNvPr id="46" name="Oval 45">
            <a:extLst>
              <a:ext uri="{FF2B5EF4-FFF2-40B4-BE49-F238E27FC236}">
                <a16:creationId xmlns:a16="http://schemas.microsoft.com/office/drawing/2014/main" id="{EBE03AAA-7F4B-4E46-9082-3E09384CF08C}"/>
              </a:ext>
            </a:extLst>
          </p:cNvPr>
          <p:cNvSpPr/>
          <p:nvPr/>
        </p:nvSpPr>
        <p:spPr>
          <a:xfrm>
            <a:off x="5735270" y="3031027"/>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7" name="Oval 46">
            <a:extLst>
              <a:ext uri="{FF2B5EF4-FFF2-40B4-BE49-F238E27FC236}">
                <a16:creationId xmlns:a16="http://schemas.microsoft.com/office/drawing/2014/main" id="{A8A01CC2-578C-4677-8899-8F2F043FE720}"/>
              </a:ext>
            </a:extLst>
          </p:cNvPr>
          <p:cNvSpPr/>
          <p:nvPr/>
        </p:nvSpPr>
        <p:spPr>
          <a:xfrm>
            <a:off x="8915734" y="387255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44" name="Straight Arrow Connector 43">
            <a:extLst>
              <a:ext uri="{FF2B5EF4-FFF2-40B4-BE49-F238E27FC236}">
                <a16:creationId xmlns:a16="http://schemas.microsoft.com/office/drawing/2014/main" id="{BA08EA23-E499-4433-BAAA-198317B37EBD}"/>
              </a:ext>
            </a:extLst>
          </p:cNvPr>
          <p:cNvCxnSpPr>
            <a:cxnSpLocks/>
            <a:stCxn id="27" idx="6"/>
            <a:endCxn id="45" idx="2"/>
          </p:cNvCxnSpPr>
          <p:nvPr/>
        </p:nvCxnSpPr>
        <p:spPr>
          <a:xfrm>
            <a:off x="8090985" y="1147868"/>
            <a:ext cx="825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1C46954-0F31-4DA6-AA92-4E304C029125}"/>
              </a:ext>
            </a:extLst>
          </p:cNvPr>
          <p:cNvCxnSpPr>
            <a:cxnSpLocks/>
            <a:stCxn id="12" idx="5"/>
            <a:endCxn id="39" idx="2"/>
          </p:cNvCxnSpPr>
          <p:nvPr/>
        </p:nvCxnSpPr>
        <p:spPr>
          <a:xfrm>
            <a:off x="4797974" y="1421492"/>
            <a:ext cx="937295" cy="567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5EC902B-4243-43CB-AACE-C4C6BCC7A11F}"/>
              </a:ext>
            </a:extLst>
          </p:cNvPr>
          <p:cNvCxnSpPr>
            <a:cxnSpLocks/>
            <a:stCxn id="39" idx="6"/>
            <a:endCxn id="45" idx="3"/>
          </p:cNvCxnSpPr>
          <p:nvPr/>
        </p:nvCxnSpPr>
        <p:spPr>
          <a:xfrm flipV="1">
            <a:off x="6500512" y="1418422"/>
            <a:ext cx="2527768" cy="570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1492F75-17B4-405E-8BBC-921A6BB9418B}"/>
              </a:ext>
            </a:extLst>
          </p:cNvPr>
          <p:cNvCxnSpPr>
            <a:cxnSpLocks/>
            <a:stCxn id="17" idx="7"/>
            <a:endCxn id="46" idx="2"/>
          </p:cNvCxnSpPr>
          <p:nvPr/>
        </p:nvCxnSpPr>
        <p:spPr>
          <a:xfrm flipV="1">
            <a:off x="4797974" y="3413649"/>
            <a:ext cx="937296" cy="587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F88E6A3-02AD-4C13-9C4F-6A5FC0392C06}"/>
              </a:ext>
            </a:extLst>
          </p:cNvPr>
          <p:cNvCxnSpPr>
            <a:cxnSpLocks/>
            <a:stCxn id="46" idx="6"/>
            <a:endCxn id="47" idx="1"/>
          </p:cNvCxnSpPr>
          <p:nvPr/>
        </p:nvCxnSpPr>
        <p:spPr>
          <a:xfrm>
            <a:off x="6500513" y="3413649"/>
            <a:ext cx="2527288" cy="5709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DC9C28F-0771-4EED-B599-34B08460EA2E}"/>
              </a:ext>
            </a:extLst>
          </p:cNvPr>
          <p:cNvCxnSpPr>
            <a:cxnSpLocks/>
            <a:stCxn id="31" idx="6"/>
            <a:endCxn id="47" idx="2"/>
          </p:cNvCxnSpPr>
          <p:nvPr/>
        </p:nvCxnSpPr>
        <p:spPr>
          <a:xfrm>
            <a:off x="8090985" y="4255178"/>
            <a:ext cx="8247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7A76CF8-D831-4510-A284-702C40B9FFB0}"/>
              </a:ext>
            </a:extLst>
          </p:cNvPr>
          <p:cNvSpPr txBox="1"/>
          <p:nvPr/>
        </p:nvSpPr>
        <p:spPr>
          <a:xfrm>
            <a:off x="8912351" y="2846361"/>
            <a:ext cx="1197764" cy="369332"/>
          </a:xfrm>
          <a:prstGeom prst="rect">
            <a:avLst/>
          </a:prstGeom>
          <a:noFill/>
        </p:spPr>
        <p:txBody>
          <a:bodyPr wrap="none" rtlCol="0">
            <a:spAutoFit/>
          </a:bodyPr>
          <a:lstStyle/>
          <a:p>
            <a:r>
              <a:rPr lang="en-US" b="1" dirty="0">
                <a:latin typeface="Consolas" panose="020B0609020204030204" pitchFamily="49" charset="0"/>
              </a:rPr>
              <a:t>git push</a:t>
            </a:r>
            <a:endParaRPr lang="de-DE" b="1" dirty="0">
              <a:latin typeface="Consolas" panose="020B0609020204030204" pitchFamily="49" charset="0"/>
            </a:endParaRPr>
          </a:p>
        </p:txBody>
      </p:sp>
    </p:spTree>
    <p:extLst>
      <p:ext uri="{BB962C8B-B14F-4D97-AF65-F5344CB8AC3E}">
        <p14:creationId xmlns:p14="http://schemas.microsoft.com/office/powerpoint/2010/main" val="4265627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BAE2BC-2DD8-459F-8FD5-AD5D821EBB9B}"/>
              </a:ext>
            </a:extLst>
          </p:cNvPr>
          <p:cNvSpPr>
            <a:spLocks noGrp="1"/>
          </p:cNvSpPr>
          <p:nvPr>
            <p:ph type="title"/>
          </p:nvPr>
        </p:nvSpPr>
        <p:spPr/>
        <p:txBody>
          <a:bodyPr/>
          <a:lstStyle/>
          <a:p>
            <a:r>
              <a:rPr lang="en-US" dirty="0"/>
              <a:t>Committing in DVCS</a:t>
            </a:r>
            <a:endParaRPr lang="de-DE" dirty="0"/>
          </a:p>
        </p:txBody>
      </p:sp>
      <p:sp>
        <p:nvSpPr>
          <p:cNvPr id="6" name="Content Placeholder 5">
            <a:extLst>
              <a:ext uri="{FF2B5EF4-FFF2-40B4-BE49-F238E27FC236}">
                <a16:creationId xmlns:a16="http://schemas.microsoft.com/office/drawing/2014/main" id="{10DD4CA4-9010-4F7E-BD79-D47E30B3F8B0}"/>
              </a:ext>
            </a:extLst>
          </p:cNvPr>
          <p:cNvSpPr>
            <a:spLocks noGrp="1"/>
          </p:cNvSpPr>
          <p:nvPr>
            <p:ph idx="1"/>
          </p:nvPr>
        </p:nvSpPr>
        <p:spPr/>
        <p:txBody>
          <a:bodyPr/>
          <a:lstStyle/>
          <a:p>
            <a:r>
              <a:rPr lang="en-US" dirty="0"/>
              <a:t>Commits</a:t>
            </a:r>
            <a:r>
              <a:rPr lang="de-DE" dirty="0"/>
              <a:t> werden lokal durchgeführt.</a:t>
            </a:r>
          </a:p>
          <a:p>
            <a:r>
              <a:rPr lang="de-DE" dirty="0"/>
              <a:t>Sie werden nur über einen expliziten Befehl auf einen Server übertragen. </a:t>
            </a:r>
          </a:p>
          <a:p>
            <a:r>
              <a:rPr lang="en-US" b="1" dirty="0"/>
              <a:t>Commit before Merge</a:t>
            </a:r>
            <a:r>
              <a:rPr lang="de-DE" dirty="0"/>
              <a:t> ist dadurch möglich.</a:t>
            </a:r>
          </a:p>
          <a:p>
            <a:r>
              <a:rPr lang="de-DE" dirty="0"/>
              <a:t>Ein Remote ist die lokale Sichtweise auf einen Server.</a:t>
            </a:r>
          </a:p>
          <a:p>
            <a:r>
              <a:rPr lang="de-DE" dirty="0"/>
              <a:t>Auf </a:t>
            </a:r>
            <a:r>
              <a:rPr lang="en-US" dirty="0"/>
              <a:t>Remotes</a:t>
            </a:r>
            <a:r>
              <a:rPr lang="de-DE" dirty="0"/>
              <a:t> kann kein Commit direkt durchgeführt werden, man kann den Graphen nur aktualisieren über den Server (</a:t>
            </a:r>
            <a:r>
              <a:rPr lang="en-US" dirty="0"/>
              <a:t>Fetch</a:t>
            </a:r>
            <a:r>
              <a:rPr lang="de-DE" dirty="0"/>
              <a:t>) oder über einen Push.</a:t>
            </a:r>
          </a:p>
          <a:p>
            <a:r>
              <a:rPr lang="de-DE" dirty="0"/>
              <a:t>Ein Pull ist ein </a:t>
            </a:r>
            <a:r>
              <a:rPr lang="en-US" dirty="0"/>
              <a:t>Fetch</a:t>
            </a:r>
            <a:r>
              <a:rPr lang="de-DE" dirty="0"/>
              <a:t>, gefolgt von einem </a:t>
            </a:r>
            <a:r>
              <a:rPr lang="en-US" dirty="0"/>
              <a:t>Merge</a:t>
            </a:r>
            <a:r>
              <a:rPr lang="de-DE" dirty="0"/>
              <a:t>.</a:t>
            </a:r>
          </a:p>
          <a:p>
            <a:r>
              <a:rPr lang="en-US" dirty="0"/>
              <a:t>Remotes</a:t>
            </a:r>
            <a:r>
              <a:rPr lang="de-DE" dirty="0"/>
              <a:t> aktualisieren sich in </a:t>
            </a:r>
            <a:r>
              <a:rPr lang="de-DE" dirty="0" err="1"/>
              <a:t>Git</a:t>
            </a:r>
            <a:r>
              <a:rPr lang="de-DE" dirty="0"/>
              <a:t> nicht automatisch.</a:t>
            </a:r>
          </a:p>
        </p:txBody>
      </p:sp>
      <p:sp>
        <p:nvSpPr>
          <p:cNvPr id="2" name="Date Placeholder 1">
            <a:extLst>
              <a:ext uri="{FF2B5EF4-FFF2-40B4-BE49-F238E27FC236}">
                <a16:creationId xmlns:a16="http://schemas.microsoft.com/office/drawing/2014/main" id="{CD931A68-FD60-4CC6-9B5C-BA6D932D8FB6}"/>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649017C4-B100-4919-8F3C-1E23F1CE2516}"/>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362B87A0-A555-4F73-85E5-CD9EE99A5879}"/>
              </a:ext>
            </a:extLst>
          </p:cNvPr>
          <p:cNvSpPr>
            <a:spLocks noGrp="1"/>
          </p:cNvSpPr>
          <p:nvPr>
            <p:ph type="sldNum" sz="quarter" idx="12"/>
          </p:nvPr>
        </p:nvSpPr>
        <p:spPr/>
        <p:txBody>
          <a:bodyPr/>
          <a:lstStyle/>
          <a:p>
            <a:fld id="{FF4FE05E-2642-448D-9FC5-15A41ACA4214}" type="slidenum">
              <a:rPr lang="en-US" smtClean="0"/>
              <a:t>59</a:t>
            </a:fld>
            <a:endParaRPr lang="en-US"/>
          </a:p>
        </p:txBody>
      </p:sp>
    </p:spTree>
    <p:extLst>
      <p:ext uri="{BB962C8B-B14F-4D97-AF65-F5344CB8AC3E}">
        <p14:creationId xmlns:p14="http://schemas.microsoft.com/office/powerpoint/2010/main" val="2855292917"/>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6</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6000" y="284400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56000" y="3654000"/>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333816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de-DE" dirty="0" err="1"/>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60</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094389"/>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61</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47B3A-05F5-4EDF-8C63-1A3CAE837FEF}"/>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Tree>
    <p:extLst>
      <p:ext uri="{BB962C8B-B14F-4D97-AF65-F5344CB8AC3E}">
        <p14:creationId xmlns:p14="http://schemas.microsoft.com/office/powerpoint/2010/main" val="1585395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62</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79C3BC-D2A8-4EF7-9E43-3B8FB5E83567}"/>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
        <p:nvSpPr>
          <p:cNvPr id="3" name="TextBox 2">
            <a:extLst>
              <a:ext uri="{FF2B5EF4-FFF2-40B4-BE49-F238E27FC236}">
                <a16:creationId xmlns:a16="http://schemas.microsoft.com/office/drawing/2014/main" id="{794900BB-00A4-482E-8290-BCC01D2B6767}"/>
              </a:ext>
            </a:extLst>
          </p:cNvPr>
          <p:cNvSpPr txBox="1"/>
          <p:nvPr/>
        </p:nvSpPr>
        <p:spPr>
          <a:xfrm>
            <a:off x="6071187" y="3277992"/>
            <a:ext cx="1208088" cy="369332"/>
          </a:xfrm>
          <a:prstGeom prst="rect">
            <a:avLst/>
          </a:prstGeom>
          <a:noFill/>
        </p:spPr>
        <p:txBody>
          <a:bodyPr wrap="none" rtlCol="0">
            <a:spAutoFit/>
          </a:bodyPr>
          <a:lstStyle/>
          <a:p>
            <a:r>
              <a:rPr lang="de-DE" b="1" dirty="0" err="1"/>
              <a:t>upstream</a:t>
            </a:r>
            <a:endParaRPr lang="de-DE" b="1" dirty="0"/>
          </a:p>
        </p:txBody>
      </p:sp>
      <p:sp>
        <p:nvSpPr>
          <p:cNvPr id="22" name="TextBox 21">
            <a:extLst>
              <a:ext uri="{FF2B5EF4-FFF2-40B4-BE49-F238E27FC236}">
                <a16:creationId xmlns:a16="http://schemas.microsoft.com/office/drawing/2014/main" id="{FB87B84E-0E27-4A7D-A781-D4E5097AA867}"/>
              </a:ext>
            </a:extLst>
          </p:cNvPr>
          <p:cNvSpPr txBox="1"/>
          <p:nvPr/>
        </p:nvSpPr>
        <p:spPr>
          <a:xfrm>
            <a:off x="6791625" y="3771271"/>
            <a:ext cx="1172116" cy="369332"/>
          </a:xfrm>
          <a:prstGeom prst="rect">
            <a:avLst/>
          </a:prstGeom>
          <a:noFill/>
        </p:spPr>
        <p:txBody>
          <a:bodyPr wrap="none" rtlCol="0">
            <a:spAutoFit/>
          </a:bodyPr>
          <a:lstStyle/>
          <a:p>
            <a:r>
              <a:rPr lang="de-DE" b="1" dirty="0" err="1"/>
              <a:t>MyName</a:t>
            </a:r>
            <a:endParaRPr lang="de-DE" b="1" dirty="0"/>
          </a:p>
        </p:txBody>
      </p:sp>
    </p:spTree>
    <p:extLst>
      <p:ext uri="{BB962C8B-B14F-4D97-AF65-F5344CB8AC3E}">
        <p14:creationId xmlns:p14="http://schemas.microsoft.com/office/powerpoint/2010/main" val="269016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63</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79C3BC-D2A8-4EF7-9E43-3B8FB5E83567}"/>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
        <p:nvSpPr>
          <p:cNvPr id="3" name="TextBox 2">
            <a:extLst>
              <a:ext uri="{FF2B5EF4-FFF2-40B4-BE49-F238E27FC236}">
                <a16:creationId xmlns:a16="http://schemas.microsoft.com/office/drawing/2014/main" id="{794900BB-00A4-482E-8290-BCC01D2B6767}"/>
              </a:ext>
            </a:extLst>
          </p:cNvPr>
          <p:cNvSpPr txBox="1"/>
          <p:nvPr/>
        </p:nvSpPr>
        <p:spPr>
          <a:xfrm>
            <a:off x="6071187" y="3277992"/>
            <a:ext cx="1208088" cy="369332"/>
          </a:xfrm>
          <a:prstGeom prst="rect">
            <a:avLst/>
          </a:prstGeom>
          <a:noFill/>
        </p:spPr>
        <p:txBody>
          <a:bodyPr wrap="none" rtlCol="0">
            <a:spAutoFit/>
          </a:bodyPr>
          <a:lstStyle/>
          <a:p>
            <a:r>
              <a:rPr lang="de-DE" b="1" dirty="0" err="1"/>
              <a:t>upstream</a:t>
            </a:r>
            <a:endParaRPr lang="de-DE" b="1" dirty="0"/>
          </a:p>
        </p:txBody>
      </p:sp>
      <p:sp>
        <p:nvSpPr>
          <p:cNvPr id="22" name="TextBox 21">
            <a:extLst>
              <a:ext uri="{FF2B5EF4-FFF2-40B4-BE49-F238E27FC236}">
                <a16:creationId xmlns:a16="http://schemas.microsoft.com/office/drawing/2014/main" id="{FB87B84E-0E27-4A7D-A781-D4E5097AA867}"/>
              </a:ext>
            </a:extLst>
          </p:cNvPr>
          <p:cNvSpPr txBox="1"/>
          <p:nvPr/>
        </p:nvSpPr>
        <p:spPr>
          <a:xfrm>
            <a:off x="6791625" y="3771271"/>
            <a:ext cx="1172116" cy="369332"/>
          </a:xfrm>
          <a:prstGeom prst="rect">
            <a:avLst/>
          </a:prstGeom>
          <a:noFill/>
        </p:spPr>
        <p:txBody>
          <a:bodyPr wrap="none" rtlCol="0">
            <a:spAutoFit/>
          </a:bodyPr>
          <a:lstStyle/>
          <a:p>
            <a:r>
              <a:rPr lang="de-DE" b="1" dirty="0" err="1"/>
              <a:t>MyName</a:t>
            </a:r>
            <a:endParaRPr lang="de-DE" b="1" dirty="0"/>
          </a:p>
        </p:txBody>
      </p:sp>
      <p:grpSp>
        <p:nvGrpSpPr>
          <p:cNvPr id="11" name="Group 10">
            <a:extLst>
              <a:ext uri="{FF2B5EF4-FFF2-40B4-BE49-F238E27FC236}">
                <a16:creationId xmlns:a16="http://schemas.microsoft.com/office/drawing/2014/main" id="{045D2607-016D-44CC-8381-84F5FDC212A8}"/>
              </a:ext>
            </a:extLst>
          </p:cNvPr>
          <p:cNvGrpSpPr/>
          <p:nvPr/>
        </p:nvGrpSpPr>
        <p:grpSpPr>
          <a:xfrm>
            <a:off x="1810987" y="3088363"/>
            <a:ext cx="8031673" cy="1652586"/>
            <a:chOff x="2101932" y="3028208"/>
            <a:chExt cx="8031673" cy="1652586"/>
          </a:xfrm>
        </p:grpSpPr>
        <p:sp>
          <p:nvSpPr>
            <p:cNvPr id="8" name="Arc 7">
              <a:extLst>
                <a:ext uri="{FF2B5EF4-FFF2-40B4-BE49-F238E27FC236}">
                  <a16:creationId xmlns:a16="http://schemas.microsoft.com/office/drawing/2014/main" id="{9C062275-C25C-4463-8798-6BF9D045E135}"/>
                </a:ext>
              </a:extLst>
            </p:cNvPr>
            <p:cNvSpPr/>
            <p:nvPr/>
          </p:nvSpPr>
          <p:spPr>
            <a:xfrm>
              <a:off x="2101932" y="3028208"/>
              <a:ext cx="7528951" cy="1652586"/>
            </a:xfrm>
            <a:prstGeom prst="arc">
              <a:avLst>
                <a:gd name="adj1" fmla="val 17202907"/>
                <a:gd name="adj2" fmla="val 21589677"/>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4" name="Arc 23">
              <a:extLst>
                <a:ext uri="{FF2B5EF4-FFF2-40B4-BE49-F238E27FC236}">
                  <a16:creationId xmlns:a16="http://schemas.microsoft.com/office/drawing/2014/main" id="{82409CF7-9262-4164-8450-C8F5250DD500}"/>
                </a:ext>
              </a:extLst>
            </p:cNvPr>
            <p:cNvSpPr/>
            <p:nvPr/>
          </p:nvSpPr>
          <p:spPr>
            <a:xfrm flipH="1">
              <a:off x="2604654" y="3028208"/>
              <a:ext cx="7528951" cy="1652586"/>
            </a:xfrm>
            <a:prstGeom prst="arc">
              <a:avLst>
                <a:gd name="adj1" fmla="val 17202907"/>
                <a:gd name="adj2" fmla="val 21589677"/>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12" name="TextBox 11">
            <a:extLst>
              <a:ext uri="{FF2B5EF4-FFF2-40B4-BE49-F238E27FC236}">
                <a16:creationId xmlns:a16="http://schemas.microsoft.com/office/drawing/2014/main" id="{FF34D45D-FD33-4892-ACAD-FCFA0CD171EB}"/>
              </a:ext>
            </a:extLst>
          </p:cNvPr>
          <p:cNvSpPr txBox="1"/>
          <p:nvPr/>
        </p:nvSpPr>
        <p:spPr>
          <a:xfrm>
            <a:off x="7118112" y="4221254"/>
            <a:ext cx="4443652" cy="1077218"/>
          </a:xfrm>
          <a:prstGeom prst="rect">
            <a:avLst/>
          </a:prstGeom>
          <a:noFill/>
        </p:spPr>
        <p:txBody>
          <a:bodyPr wrap="none" rtlCol="0">
            <a:spAutoFit/>
          </a:bodyPr>
          <a:lstStyle/>
          <a:p>
            <a:r>
              <a:rPr lang="de-DE" sz="3200" dirty="0"/>
              <a:t>Bezeichner für </a:t>
            </a:r>
            <a:r>
              <a:rPr lang="de-DE" sz="3200" dirty="0" err="1"/>
              <a:t>Remotes</a:t>
            </a:r>
            <a:endParaRPr lang="de-DE" sz="3200" dirty="0"/>
          </a:p>
          <a:p>
            <a:r>
              <a:rPr lang="de-DE" sz="3200" dirty="0"/>
              <a:t>im lokalen Repository</a:t>
            </a:r>
          </a:p>
        </p:txBody>
      </p:sp>
    </p:spTree>
    <p:extLst>
      <p:ext uri="{BB962C8B-B14F-4D97-AF65-F5344CB8AC3E}">
        <p14:creationId xmlns:p14="http://schemas.microsoft.com/office/powerpoint/2010/main" val="678275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984759-A421-487F-9C15-CCEDFEAA30B9}"/>
              </a:ext>
            </a:extLst>
          </p:cNvPr>
          <p:cNvSpPr>
            <a:spLocks noGrp="1"/>
          </p:cNvSpPr>
          <p:nvPr>
            <p:ph type="title"/>
          </p:nvPr>
        </p:nvSpPr>
        <p:spPr/>
        <p:txBody>
          <a:bodyPr/>
          <a:lstStyle/>
          <a:p>
            <a:r>
              <a:rPr lang="de-DE" dirty="0" err="1"/>
              <a:t>Branching</a:t>
            </a:r>
            <a:r>
              <a:rPr lang="de-DE" dirty="0"/>
              <a:t> und </a:t>
            </a:r>
            <a:r>
              <a:rPr lang="de-DE" dirty="0" err="1"/>
              <a:t>Merging</a:t>
            </a:r>
            <a:r>
              <a:rPr lang="de-DE" dirty="0"/>
              <a:t> in DCVS</a:t>
            </a:r>
          </a:p>
        </p:txBody>
      </p:sp>
      <p:sp>
        <p:nvSpPr>
          <p:cNvPr id="8" name="Text Placeholder 7">
            <a:extLst>
              <a:ext uri="{FF2B5EF4-FFF2-40B4-BE49-F238E27FC236}">
                <a16:creationId xmlns:a16="http://schemas.microsoft.com/office/drawing/2014/main" id="{61DEE6E9-D93A-4280-8D4B-0E594C43CB9D}"/>
              </a:ext>
            </a:extLst>
          </p:cNvPr>
          <p:cNvSpPr>
            <a:spLocks noGrp="1"/>
          </p:cNvSpPr>
          <p:nvPr>
            <p:ph type="body" idx="1"/>
          </p:nvPr>
        </p:nvSpPr>
        <p:spPr/>
        <p:txBody>
          <a:bodyPr/>
          <a:lstStyle/>
          <a:p>
            <a:endParaRPr lang="de-DE"/>
          </a:p>
        </p:txBody>
      </p:sp>
      <p:sp>
        <p:nvSpPr>
          <p:cNvPr id="4" name="Date Placeholder 3">
            <a:extLst>
              <a:ext uri="{FF2B5EF4-FFF2-40B4-BE49-F238E27FC236}">
                <a16:creationId xmlns:a16="http://schemas.microsoft.com/office/drawing/2014/main" id="{B48BD7C6-133F-4780-88EF-FBD27B5934BE}"/>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1166378-2116-40DB-AEDC-0FEAE0915238}"/>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AC82641-4A93-4540-8DC8-A7422582A01C}"/>
              </a:ext>
            </a:extLst>
          </p:cNvPr>
          <p:cNvSpPr>
            <a:spLocks noGrp="1"/>
          </p:cNvSpPr>
          <p:nvPr>
            <p:ph type="sldNum" sz="quarter" idx="12"/>
          </p:nvPr>
        </p:nvSpPr>
        <p:spPr/>
        <p:txBody>
          <a:bodyPr/>
          <a:lstStyle/>
          <a:p>
            <a:fld id="{FF4FE05E-2642-448D-9FC5-15A41ACA4214}" type="slidenum">
              <a:rPr lang="en-US" smtClean="0"/>
              <a:t>64</a:t>
            </a:fld>
            <a:endParaRPr lang="en-US"/>
          </a:p>
        </p:txBody>
      </p:sp>
    </p:spTree>
    <p:extLst>
      <p:ext uri="{BB962C8B-B14F-4D97-AF65-F5344CB8AC3E}">
        <p14:creationId xmlns:p14="http://schemas.microsoft.com/office/powerpoint/2010/main" val="3900082609"/>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65</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2428671" y="2200845"/>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Tree>
    <p:extLst>
      <p:ext uri="{BB962C8B-B14F-4D97-AF65-F5344CB8AC3E}">
        <p14:creationId xmlns:p14="http://schemas.microsoft.com/office/powerpoint/2010/main" val="3770213863"/>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66</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2428671" y="2200845"/>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TextBox 12">
            <a:extLst>
              <a:ext uri="{FF2B5EF4-FFF2-40B4-BE49-F238E27FC236}">
                <a16:creationId xmlns:a16="http://schemas.microsoft.com/office/drawing/2014/main" id="{45285789-C941-42B5-BD1D-7DA4556180C1}"/>
              </a:ext>
            </a:extLst>
          </p:cNvPr>
          <p:cNvSpPr txBox="1"/>
          <p:nvPr/>
        </p:nvSpPr>
        <p:spPr>
          <a:xfrm>
            <a:off x="3581400" y="1871233"/>
            <a:ext cx="4609403" cy="707886"/>
          </a:xfrm>
          <a:prstGeom prst="rect">
            <a:avLst/>
          </a:prstGeom>
          <a:noFill/>
        </p:spPr>
        <p:txBody>
          <a:bodyPr wrap="none" rtlCol="0">
            <a:spAutoFit/>
          </a:bodyPr>
          <a:lstStyle/>
          <a:p>
            <a:r>
              <a:rPr lang="de-DE" sz="2000" dirty="0"/>
              <a:t>„</a:t>
            </a:r>
            <a:r>
              <a:rPr lang="de-DE" sz="2000" dirty="0" err="1"/>
              <a:t>master</a:t>
            </a:r>
            <a:r>
              <a:rPr lang="de-DE" sz="2000" dirty="0"/>
              <a:t>“ ist der Standardname für den </a:t>
            </a:r>
          </a:p>
          <a:p>
            <a:r>
              <a:rPr lang="de-DE" sz="2000" dirty="0"/>
              <a:t>ersten Branch eines </a:t>
            </a:r>
            <a:r>
              <a:rPr lang="de-DE" sz="2000" dirty="0" err="1"/>
              <a:t>Git</a:t>
            </a:r>
            <a:r>
              <a:rPr lang="de-DE" sz="2000" dirty="0"/>
              <a:t> </a:t>
            </a:r>
            <a:r>
              <a:rPr lang="de-DE" sz="2000" dirty="0" err="1"/>
              <a:t>Repositories</a:t>
            </a:r>
            <a:endParaRPr lang="de-DE" sz="2000" dirty="0"/>
          </a:p>
        </p:txBody>
      </p:sp>
    </p:spTree>
    <p:extLst>
      <p:ext uri="{BB962C8B-B14F-4D97-AF65-F5344CB8AC3E}">
        <p14:creationId xmlns:p14="http://schemas.microsoft.com/office/powerpoint/2010/main" val="65466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67</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6C2C087E-4A6B-40AC-9EC1-2B6B176538A5}"/>
              </a:ext>
            </a:extLst>
          </p:cNvPr>
          <p:cNvSpPr txBox="1"/>
          <p:nvPr/>
        </p:nvSpPr>
        <p:spPr>
          <a:xfrm>
            <a:off x="3676246" y="1579418"/>
            <a:ext cx="1451038" cy="369332"/>
          </a:xfrm>
          <a:prstGeom prst="rect">
            <a:avLst/>
          </a:prstGeom>
          <a:noFill/>
        </p:spPr>
        <p:txBody>
          <a:bodyPr wrap="none" rtlCol="0">
            <a:spAutoFit/>
          </a:bodyPr>
          <a:lstStyle/>
          <a:p>
            <a:r>
              <a:rPr lang="en-US" b="1" dirty="0">
                <a:latin typeface="Consolas" panose="020B0609020204030204" pitchFamily="49" charset="0"/>
              </a:rPr>
              <a:t>git commit</a:t>
            </a:r>
            <a:endParaRPr lang="de-DE" b="1" dirty="0">
              <a:latin typeface="Consolas" panose="020B0609020204030204" pitchFamily="49" charset="0"/>
            </a:endParaRPr>
          </a:p>
        </p:txBody>
      </p:sp>
    </p:spTree>
    <p:extLst>
      <p:ext uri="{BB962C8B-B14F-4D97-AF65-F5344CB8AC3E}">
        <p14:creationId xmlns:p14="http://schemas.microsoft.com/office/powerpoint/2010/main" val="72650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68</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Tree>
    <p:extLst>
      <p:ext uri="{BB962C8B-B14F-4D97-AF65-F5344CB8AC3E}">
        <p14:creationId xmlns:p14="http://schemas.microsoft.com/office/powerpoint/2010/main" val="45678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69</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D742C5CC-30D2-4E4E-8391-BD00DB0ED0DC}"/>
              </a:ext>
            </a:extLst>
          </p:cNvPr>
          <p:cNvSpPr txBox="1"/>
          <p:nvPr/>
        </p:nvSpPr>
        <p:spPr>
          <a:xfrm>
            <a:off x="3422971" y="1357683"/>
            <a:ext cx="1957587" cy="369332"/>
          </a:xfrm>
          <a:prstGeom prst="rect">
            <a:avLst/>
          </a:prstGeom>
          <a:noFill/>
        </p:spPr>
        <p:txBody>
          <a:bodyPr wrap="none" rtlCol="0">
            <a:spAutoFit/>
          </a:bodyPr>
          <a:lstStyle/>
          <a:p>
            <a:r>
              <a:rPr lang="en-US" b="1" dirty="0">
                <a:latin typeface="Consolas" panose="020B0609020204030204" pitchFamily="49" charset="0"/>
              </a:rPr>
              <a:t>git branch foo</a:t>
            </a:r>
            <a:endParaRPr lang="de-DE" b="1" dirty="0">
              <a:latin typeface="Consolas" panose="020B0609020204030204" pitchFamily="49" charset="0"/>
            </a:endParaRPr>
          </a:p>
        </p:txBody>
      </p:sp>
    </p:spTree>
    <p:extLst>
      <p:ext uri="{BB962C8B-B14F-4D97-AF65-F5344CB8AC3E}">
        <p14:creationId xmlns:p14="http://schemas.microsoft.com/office/powerpoint/2010/main" val="11412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7</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56000" y="3654000"/>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211717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70</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D742C5CC-30D2-4E4E-8391-BD00DB0ED0DC}"/>
              </a:ext>
            </a:extLst>
          </p:cNvPr>
          <p:cNvSpPr txBox="1"/>
          <p:nvPr/>
        </p:nvSpPr>
        <p:spPr>
          <a:xfrm>
            <a:off x="3422971" y="1357683"/>
            <a:ext cx="1957587" cy="369332"/>
          </a:xfrm>
          <a:prstGeom prst="rect">
            <a:avLst/>
          </a:prstGeom>
          <a:noFill/>
        </p:spPr>
        <p:txBody>
          <a:bodyPr wrap="none" rtlCol="0">
            <a:spAutoFit/>
          </a:bodyPr>
          <a:lstStyle/>
          <a:p>
            <a:r>
              <a:rPr lang="en-US" b="1" dirty="0">
                <a:latin typeface="Consolas" panose="020B0609020204030204" pitchFamily="49" charset="0"/>
              </a:rPr>
              <a:t>git branch foo</a:t>
            </a:r>
            <a:endParaRPr lang="de-DE" b="1" dirty="0">
              <a:latin typeface="Consolas" panose="020B0609020204030204" pitchFamily="49" charset="0"/>
            </a:endParaRPr>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Tree>
    <p:extLst>
      <p:ext uri="{BB962C8B-B14F-4D97-AF65-F5344CB8AC3E}">
        <p14:creationId xmlns:p14="http://schemas.microsoft.com/office/powerpoint/2010/main" val="137521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71</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Tree>
    <p:extLst>
      <p:ext uri="{BB962C8B-B14F-4D97-AF65-F5344CB8AC3E}">
        <p14:creationId xmlns:p14="http://schemas.microsoft.com/office/powerpoint/2010/main" val="2079099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72</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C7B1E61-0F0D-45FF-9F58-F922B990639B}"/>
              </a:ext>
            </a:extLst>
          </p:cNvPr>
          <p:cNvSpPr txBox="1"/>
          <p:nvPr/>
        </p:nvSpPr>
        <p:spPr>
          <a:xfrm>
            <a:off x="5266718" y="1327899"/>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2745239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73</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C7B1E61-0F0D-45FF-9F58-F922B990639B}"/>
              </a:ext>
            </a:extLst>
          </p:cNvPr>
          <p:cNvSpPr txBox="1"/>
          <p:nvPr/>
        </p:nvSpPr>
        <p:spPr>
          <a:xfrm>
            <a:off x="5266718" y="1327899"/>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258031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74</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30785" y="1751398"/>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26750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75</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30785" y="1751398"/>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D0B30DC8-342D-4FD1-897F-F12FD2CC04BC}"/>
              </a:ext>
            </a:extLst>
          </p:cNvPr>
          <p:cNvSpPr txBox="1"/>
          <p:nvPr/>
        </p:nvSpPr>
        <p:spPr>
          <a:xfrm>
            <a:off x="4886805" y="1352461"/>
            <a:ext cx="2210862" cy="369332"/>
          </a:xfrm>
          <a:prstGeom prst="rect">
            <a:avLst/>
          </a:prstGeom>
          <a:noFill/>
        </p:spPr>
        <p:txBody>
          <a:bodyPr wrap="none" rtlCol="0">
            <a:spAutoFit/>
          </a:bodyPr>
          <a:lstStyle/>
          <a:p>
            <a:r>
              <a:rPr lang="en-US" b="1" dirty="0">
                <a:latin typeface="Consolas" panose="020B0609020204030204" pitchFamily="49" charset="0"/>
              </a:rPr>
              <a:t>git checkout foo</a:t>
            </a:r>
          </a:p>
        </p:txBody>
      </p:sp>
    </p:spTree>
    <p:extLst>
      <p:ext uri="{BB962C8B-B14F-4D97-AF65-F5344CB8AC3E}">
        <p14:creationId xmlns:p14="http://schemas.microsoft.com/office/powerpoint/2010/main" val="162362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76</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D0B30DC8-342D-4FD1-897F-F12FD2CC04BC}"/>
              </a:ext>
            </a:extLst>
          </p:cNvPr>
          <p:cNvSpPr txBox="1"/>
          <p:nvPr/>
        </p:nvSpPr>
        <p:spPr>
          <a:xfrm>
            <a:off x="4886805" y="1352461"/>
            <a:ext cx="2210862" cy="369332"/>
          </a:xfrm>
          <a:prstGeom prst="rect">
            <a:avLst/>
          </a:prstGeom>
          <a:noFill/>
        </p:spPr>
        <p:txBody>
          <a:bodyPr wrap="none" rtlCol="0">
            <a:spAutoFit/>
          </a:bodyPr>
          <a:lstStyle/>
          <a:p>
            <a:r>
              <a:rPr lang="en-US" b="1" dirty="0">
                <a:latin typeface="Consolas" panose="020B0609020204030204" pitchFamily="49" charset="0"/>
              </a:rPr>
              <a:t>git checkout foo</a:t>
            </a:r>
          </a:p>
        </p:txBody>
      </p:sp>
    </p:spTree>
    <p:extLst>
      <p:ext uri="{BB962C8B-B14F-4D97-AF65-F5344CB8AC3E}">
        <p14:creationId xmlns:p14="http://schemas.microsoft.com/office/powerpoint/2010/main" val="2146518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77</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764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78</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1868151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79</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086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8</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250535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80</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5609615"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29940"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12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81</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FF0C95B-1C15-4CC3-BA17-87C5130E896B}"/>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3" name="Straight Arrow Connector 22">
            <a:extLst>
              <a:ext uri="{FF2B5EF4-FFF2-40B4-BE49-F238E27FC236}">
                <a16:creationId xmlns:a16="http://schemas.microsoft.com/office/drawing/2014/main" id="{86C4564B-F8B5-410E-9561-5D4D140822D1}"/>
              </a:ext>
            </a:extLst>
          </p:cNvPr>
          <p:cNvCxnSpPr>
            <a:cxnSpLocks/>
            <a:stCxn id="20" idx="6"/>
            <a:endCxn id="22"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12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47C342-9B24-42F5-BDD3-DE146EBC248F}"/>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8" name="Content Placeholder 7">
            <a:extLst>
              <a:ext uri="{FF2B5EF4-FFF2-40B4-BE49-F238E27FC236}">
                <a16:creationId xmlns:a16="http://schemas.microsoft.com/office/drawing/2014/main" id="{521F0257-F945-4A86-86FA-870039522827}"/>
              </a:ext>
            </a:extLst>
          </p:cNvPr>
          <p:cNvSpPr>
            <a:spLocks noGrp="1"/>
          </p:cNvSpPr>
          <p:nvPr>
            <p:ph idx="1"/>
          </p:nvPr>
        </p:nvSpPr>
        <p:spPr/>
        <p:txBody>
          <a:bodyPr/>
          <a:lstStyle/>
          <a:p>
            <a:r>
              <a:rPr lang="de-DE" dirty="0" err="1"/>
              <a:t>Branches</a:t>
            </a:r>
            <a:r>
              <a:rPr lang="de-DE" dirty="0"/>
              <a:t> sind Zeiger auf </a:t>
            </a:r>
            <a:r>
              <a:rPr lang="de-DE" dirty="0" err="1"/>
              <a:t>Commits</a:t>
            </a:r>
            <a:r>
              <a:rPr lang="de-DE" dirty="0"/>
              <a:t>.</a:t>
            </a:r>
          </a:p>
          <a:p>
            <a:r>
              <a:rPr lang="de-DE" dirty="0"/>
              <a:t>Der sog. Head ist ein Zeiger auf den Commit des aktuellen </a:t>
            </a:r>
            <a:r>
              <a:rPr lang="de-DE" dirty="0" err="1"/>
              <a:t>Branches</a:t>
            </a:r>
            <a:r>
              <a:rPr lang="de-DE" dirty="0"/>
              <a:t>.</a:t>
            </a:r>
          </a:p>
          <a:p>
            <a:r>
              <a:rPr lang="de-DE" dirty="0"/>
              <a:t>Der aktuelle Branch wird bei einem Commit automatisch vorgesetzt.</a:t>
            </a:r>
          </a:p>
          <a:p>
            <a:r>
              <a:rPr lang="de-DE" dirty="0" err="1"/>
              <a:t>Branches</a:t>
            </a:r>
            <a:r>
              <a:rPr lang="de-DE" dirty="0"/>
              <a:t> werden zunächst lokal erstellt, können aber auf den Server übertragen werden.</a:t>
            </a:r>
          </a:p>
          <a:p>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branch</a:t>
            </a:r>
            <a:r>
              <a:rPr lang="de-DE" dirty="0"/>
              <a:t> (erzeugt einen neuen Branch)</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checkout</a:t>
            </a:r>
            <a:r>
              <a:rPr lang="de-DE" dirty="0"/>
              <a:t> (wechselt auf anderen Branch)</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checkout</a:t>
            </a:r>
            <a:r>
              <a:rPr lang="de-DE" b="1" dirty="0">
                <a:latin typeface="Consolas" panose="020B0609020204030204" pitchFamily="49" charset="0"/>
              </a:rPr>
              <a:t> –b</a:t>
            </a:r>
            <a:r>
              <a:rPr lang="de-DE" dirty="0"/>
              <a:t> (kombiniert die zwei vorherigen 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branch</a:t>
            </a:r>
            <a:r>
              <a:rPr lang="de-DE" b="1" dirty="0">
                <a:latin typeface="Consolas" panose="020B0609020204030204" pitchFamily="49" charset="0"/>
              </a:rPr>
              <a:t> –d</a:t>
            </a:r>
            <a:r>
              <a:rPr lang="de-DE" dirty="0"/>
              <a:t> (löscht einen Branch, zuvor muss man auf einem anderen wechseln)</a:t>
            </a:r>
          </a:p>
        </p:txBody>
      </p:sp>
      <p:sp>
        <p:nvSpPr>
          <p:cNvPr id="4" name="Date Placeholder 3">
            <a:extLst>
              <a:ext uri="{FF2B5EF4-FFF2-40B4-BE49-F238E27FC236}">
                <a16:creationId xmlns:a16="http://schemas.microsoft.com/office/drawing/2014/main" id="{8A13460A-3A80-46EA-9C7D-41A83EC9BC5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F70F10A-D60D-4078-870D-3933272E4F5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7ACBBB82-7246-49BB-BF33-A6D89A94E667}"/>
              </a:ext>
            </a:extLst>
          </p:cNvPr>
          <p:cNvSpPr>
            <a:spLocks noGrp="1"/>
          </p:cNvSpPr>
          <p:nvPr>
            <p:ph type="sldNum" sz="quarter" idx="12"/>
          </p:nvPr>
        </p:nvSpPr>
        <p:spPr/>
        <p:txBody>
          <a:bodyPr/>
          <a:lstStyle/>
          <a:p>
            <a:fld id="{FF4FE05E-2642-448D-9FC5-15A41ACA4214}" type="slidenum">
              <a:rPr lang="en-US" smtClean="0"/>
              <a:t>82</a:t>
            </a:fld>
            <a:endParaRPr lang="en-US"/>
          </a:p>
        </p:txBody>
      </p:sp>
    </p:spTree>
    <p:extLst>
      <p:ext uri="{BB962C8B-B14F-4D97-AF65-F5344CB8AC3E}">
        <p14:creationId xmlns:p14="http://schemas.microsoft.com/office/powerpoint/2010/main" val="48748679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83</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44400"/>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84</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Tree>
    <p:extLst>
      <p:ext uri="{BB962C8B-B14F-4D97-AF65-F5344CB8AC3E}">
        <p14:creationId xmlns:p14="http://schemas.microsoft.com/office/powerpoint/2010/main" val="135994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85</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89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86</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2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87</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97B38F-7813-4D0B-A61A-49C88AAD2643}"/>
              </a:ext>
            </a:extLst>
          </p:cNvPr>
          <p:cNvSpPr txBox="1"/>
          <p:nvPr/>
        </p:nvSpPr>
        <p:spPr>
          <a:xfrm>
            <a:off x="7374680" y="917733"/>
            <a:ext cx="3597001" cy="646331"/>
          </a:xfrm>
          <a:prstGeom prst="rect">
            <a:avLst/>
          </a:prstGeom>
          <a:noFill/>
        </p:spPr>
        <p:txBody>
          <a:bodyPr wrap="square" rtlCol="0">
            <a:spAutoFit/>
          </a:bodyPr>
          <a:lstStyle/>
          <a:p>
            <a:r>
              <a:rPr lang="de-DE" sz="3600" dirty="0" err="1"/>
              <a:t>Merge</a:t>
            </a:r>
            <a:r>
              <a:rPr lang="de-DE" sz="3600" dirty="0"/>
              <a:t> Commit</a:t>
            </a:r>
          </a:p>
        </p:txBody>
      </p:sp>
    </p:spTree>
    <p:extLst>
      <p:ext uri="{BB962C8B-B14F-4D97-AF65-F5344CB8AC3E}">
        <p14:creationId xmlns:p14="http://schemas.microsoft.com/office/powerpoint/2010/main" val="4154332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88</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14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89</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8E2EE41-2A88-4989-AAC2-DB5EB4957705}"/>
              </a:ext>
            </a:extLst>
          </p:cNvPr>
          <p:cNvSpPr txBox="1"/>
          <p:nvPr/>
        </p:nvSpPr>
        <p:spPr>
          <a:xfrm>
            <a:off x="4800613" y="1213268"/>
            <a:ext cx="2590774" cy="369332"/>
          </a:xfrm>
          <a:prstGeom prst="rect">
            <a:avLst/>
          </a:prstGeom>
          <a:noFill/>
        </p:spPr>
        <p:txBody>
          <a:bodyPr wrap="none" rtlCol="0">
            <a:spAutoFit/>
          </a:bodyPr>
          <a:lstStyle/>
          <a:p>
            <a:r>
              <a:rPr lang="en-US" b="1" dirty="0">
                <a:latin typeface="Consolas" panose="020B0609020204030204" pitchFamily="49" charset="0"/>
              </a:rPr>
              <a:t>git checkout master</a:t>
            </a:r>
          </a:p>
        </p:txBody>
      </p:sp>
    </p:spTree>
    <p:extLst>
      <p:ext uri="{BB962C8B-B14F-4D97-AF65-F5344CB8AC3E}">
        <p14:creationId xmlns:p14="http://schemas.microsoft.com/office/powerpoint/2010/main" val="295295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9</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117846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90</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8E2EE41-2A88-4989-AAC2-DB5EB4957705}"/>
              </a:ext>
            </a:extLst>
          </p:cNvPr>
          <p:cNvSpPr txBox="1"/>
          <p:nvPr/>
        </p:nvSpPr>
        <p:spPr>
          <a:xfrm>
            <a:off x="4800613" y="1213268"/>
            <a:ext cx="2590774" cy="369332"/>
          </a:xfrm>
          <a:prstGeom prst="rect">
            <a:avLst/>
          </a:prstGeom>
          <a:noFill/>
        </p:spPr>
        <p:txBody>
          <a:bodyPr wrap="none" rtlCol="0">
            <a:spAutoFit/>
          </a:bodyPr>
          <a:lstStyle/>
          <a:p>
            <a:r>
              <a:rPr lang="en-US" b="1" dirty="0">
                <a:latin typeface="Consolas" panose="020B0609020204030204" pitchFamily="49" charset="0"/>
              </a:rPr>
              <a:t>git checkout master</a:t>
            </a:r>
          </a:p>
        </p:txBody>
      </p:sp>
    </p:spTree>
    <p:extLst>
      <p:ext uri="{BB962C8B-B14F-4D97-AF65-F5344CB8AC3E}">
        <p14:creationId xmlns:p14="http://schemas.microsoft.com/office/powerpoint/2010/main" val="287035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91</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4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92</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0938089-6661-496B-96E2-7A8DDCC01D57}"/>
              </a:ext>
            </a:extLst>
          </p:cNvPr>
          <p:cNvSpPr txBox="1"/>
          <p:nvPr/>
        </p:nvSpPr>
        <p:spPr>
          <a:xfrm>
            <a:off x="5076761" y="1224442"/>
            <a:ext cx="1830950" cy="369332"/>
          </a:xfrm>
          <a:prstGeom prst="rect">
            <a:avLst/>
          </a:prstGeom>
          <a:noFill/>
        </p:spPr>
        <p:txBody>
          <a:bodyPr wrap="none" rtlCol="0">
            <a:spAutoFit/>
          </a:bodyPr>
          <a:lstStyle/>
          <a:p>
            <a:r>
              <a:rPr lang="en-US" b="1" dirty="0">
                <a:latin typeface="Consolas" panose="020B0609020204030204" pitchFamily="49" charset="0"/>
              </a:rPr>
              <a:t>git merge foo</a:t>
            </a:r>
          </a:p>
        </p:txBody>
      </p:sp>
    </p:spTree>
    <p:extLst>
      <p:ext uri="{BB962C8B-B14F-4D97-AF65-F5344CB8AC3E}">
        <p14:creationId xmlns:p14="http://schemas.microsoft.com/office/powerpoint/2010/main" val="3801190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93</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8790560" y="1879178"/>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413867"/>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0938089-6661-496B-96E2-7A8DDCC01D57}"/>
              </a:ext>
            </a:extLst>
          </p:cNvPr>
          <p:cNvSpPr txBox="1"/>
          <p:nvPr/>
        </p:nvSpPr>
        <p:spPr>
          <a:xfrm>
            <a:off x="5076761" y="1224442"/>
            <a:ext cx="1830950" cy="369332"/>
          </a:xfrm>
          <a:prstGeom prst="rect">
            <a:avLst/>
          </a:prstGeom>
          <a:noFill/>
        </p:spPr>
        <p:txBody>
          <a:bodyPr wrap="none" rtlCol="0">
            <a:spAutoFit/>
          </a:bodyPr>
          <a:lstStyle/>
          <a:p>
            <a:r>
              <a:rPr lang="en-US" b="1" dirty="0">
                <a:latin typeface="Consolas" panose="020B0609020204030204" pitchFamily="49" charset="0"/>
              </a:rPr>
              <a:t>git merge foo</a:t>
            </a:r>
          </a:p>
        </p:txBody>
      </p:sp>
    </p:spTree>
    <p:extLst>
      <p:ext uri="{BB962C8B-B14F-4D97-AF65-F5344CB8AC3E}">
        <p14:creationId xmlns:p14="http://schemas.microsoft.com/office/powerpoint/2010/main" val="407261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94</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8790560" y="1879178"/>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413867"/>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F33BF7-956D-4AD5-9953-39F2793AC198}"/>
              </a:ext>
            </a:extLst>
          </p:cNvPr>
          <p:cNvSpPr txBox="1"/>
          <p:nvPr/>
        </p:nvSpPr>
        <p:spPr>
          <a:xfrm>
            <a:off x="7000556" y="718371"/>
            <a:ext cx="4345250" cy="646331"/>
          </a:xfrm>
          <a:prstGeom prst="rect">
            <a:avLst/>
          </a:prstGeom>
          <a:noFill/>
        </p:spPr>
        <p:txBody>
          <a:bodyPr wrap="square" rtlCol="0">
            <a:spAutoFit/>
          </a:bodyPr>
          <a:lstStyle/>
          <a:p>
            <a:r>
              <a:rPr lang="de-DE" sz="3600" dirty="0"/>
              <a:t>Fast Forward </a:t>
            </a:r>
            <a:r>
              <a:rPr lang="de-DE" sz="3600" dirty="0" err="1"/>
              <a:t>Merge</a:t>
            </a:r>
            <a:endParaRPr lang="de-DE" sz="3600" dirty="0"/>
          </a:p>
        </p:txBody>
      </p:sp>
    </p:spTree>
    <p:extLst>
      <p:ext uri="{BB962C8B-B14F-4D97-AF65-F5344CB8AC3E}">
        <p14:creationId xmlns:p14="http://schemas.microsoft.com/office/powerpoint/2010/main" val="45121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A0E4-8094-4233-9553-4A2CFF41DE94}"/>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3" name="Content Placeholder 2">
            <a:extLst>
              <a:ext uri="{FF2B5EF4-FFF2-40B4-BE49-F238E27FC236}">
                <a16:creationId xmlns:a16="http://schemas.microsoft.com/office/drawing/2014/main" id="{85A2FBDE-B98E-4F10-B8E1-9144D658416F}"/>
              </a:ext>
            </a:extLst>
          </p:cNvPr>
          <p:cNvSpPr>
            <a:spLocks noGrp="1"/>
          </p:cNvSpPr>
          <p:nvPr>
            <p:ph idx="1"/>
          </p:nvPr>
        </p:nvSpPr>
        <p:spPr/>
        <p:txBody>
          <a:bodyPr/>
          <a:lstStyle/>
          <a:p>
            <a:r>
              <a:rPr lang="de-DE" dirty="0"/>
              <a:t>Wenn zwei </a:t>
            </a:r>
            <a:r>
              <a:rPr lang="de-DE" dirty="0" err="1"/>
              <a:t>Branches</a:t>
            </a:r>
            <a:r>
              <a:rPr lang="de-DE" dirty="0"/>
              <a:t> </a:t>
            </a:r>
            <a:r>
              <a:rPr lang="de-DE" dirty="0" err="1"/>
              <a:t>gemerged</a:t>
            </a:r>
            <a:r>
              <a:rPr lang="de-DE" dirty="0"/>
              <a:t> werden, werden der Inhalt des aktuellen </a:t>
            </a:r>
            <a:r>
              <a:rPr lang="de-DE" dirty="0" err="1"/>
              <a:t>Branchens</a:t>
            </a:r>
            <a:r>
              <a:rPr lang="de-DE" dirty="0"/>
              <a:t> mit dem </a:t>
            </a:r>
            <a:r>
              <a:rPr lang="de-DE" dirty="0" err="1"/>
              <a:t>Zielbranch</a:t>
            </a:r>
            <a:r>
              <a:rPr lang="de-DE" dirty="0"/>
              <a:t> zusammengeführt.</a:t>
            </a:r>
          </a:p>
          <a:p>
            <a:r>
              <a:rPr lang="de-DE" dirty="0"/>
              <a:t>Ist der Commit des aktuellen </a:t>
            </a:r>
            <a:r>
              <a:rPr lang="de-DE" dirty="0" err="1"/>
              <a:t>Branches</a:t>
            </a:r>
            <a:r>
              <a:rPr lang="de-DE" dirty="0"/>
              <a:t> bereits ein Parent des Ziel-</a:t>
            </a:r>
            <a:r>
              <a:rPr lang="de-DE" dirty="0" err="1"/>
              <a:t>Commits</a:t>
            </a:r>
            <a:r>
              <a:rPr lang="de-DE" dirty="0"/>
              <a:t> (direkt oder indirekt), dann wird ein </a:t>
            </a:r>
            <a:r>
              <a:rPr lang="de-DE" b="1" dirty="0"/>
              <a:t>Fast Forward </a:t>
            </a:r>
            <a:r>
              <a:rPr lang="de-DE" b="1" dirty="0" err="1"/>
              <a:t>Merge</a:t>
            </a:r>
            <a:r>
              <a:rPr lang="de-DE" dirty="0"/>
              <a:t> durchgeführt, d.h. der Zeiger wird einfach vorwärts verschoben.</a:t>
            </a:r>
          </a:p>
          <a:p>
            <a:r>
              <a:rPr lang="de-DE" dirty="0"/>
              <a:t>Gibt es noch keine Verbindung zum Ziel-Commit, dann wird eine </a:t>
            </a:r>
            <a:r>
              <a:rPr lang="de-DE" b="1" dirty="0" err="1"/>
              <a:t>Merge</a:t>
            </a:r>
            <a:r>
              <a:rPr lang="de-DE" b="1" dirty="0"/>
              <a:t> Commit</a:t>
            </a:r>
            <a:r>
              <a:rPr lang="de-DE" dirty="0"/>
              <a:t> erstellt.</a:t>
            </a:r>
          </a:p>
          <a:p>
            <a:r>
              <a:rPr lang="de-DE" dirty="0"/>
              <a:t>„Rückwärts </a:t>
            </a:r>
            <a:r>
              <a:rPr lang="de-DE" dirty="0" err="1"/>
              <a:t>Mergen</a:t>
            </a:r>
            <a:r>
              <a:rPr lang="de-DE" dirty="0"/>
              <a:t>“ ist nicht möglich, dies wird einem </a:t>
            </a:r>
            <a:r>
              <a:rPr lang="de-DE" dirty="0" err="1"/>
              <a:t>Reset</a:t>
            </a:r>
            <a:r>
              <a:rPr lang="de-DE" dirty="0"/>
              <a:t> gemacht.</a:t>
            </a:r>
          </a:p>
          <a:p>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merge</a:t>
            </a:r>
            <a:r>
              <a:rPr lang="de-DE" dirty="0"/>
              <a:t> (führt zwei </a:t>
            </a:r>
            <a:r>
              <a:rPr lang="de-DE" dirty="0" err="1"/>
              <a:t>Branches</a:t>
            </a:r>
            <a:r>
              <a:rPr lang="de-DE" dirty="0"/>
              <a:t> zusammen)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reset</a:t>
            </a:r>
            <a:r>
              <a:rPr lang="de-DE" dirty="0"/>
              <a:t> (springt mit dem aktuellen Branch auf einen vorherigen Commit zurück)</a:t>
            </a:r>
          </a:p>
          <a:p>
            <a:pPr marL="0" indent="0">
              <a:buNone/>
            </a:pPr>
            <a:endParaRPr lang="de-DE" dirty="0"/>
          </a:p>
          <a:p>
            <a:pPr marL="0" indent="0">
              <a:buNone/>
            </a:pPr>
            <a:r>
              <a:rPr lang="de-DE" dirty="0"/>
              <a:t>Bei </a:t>
            </a:r>
            <a:r>
              <a:rPr lang="de-DE" dirty="0" err="1"/>
              <a:t>Merges</a:t>
            </a:r>
            <a:r>
              <a:rPr lang="de-DE" dirty="0"/>
              <a:t> können Konflikte auftreten.</a:t>
            </a:r>
          </a:p>
        </p:txBody>
      </p:sp>
      <p:sp>
        <p:nvSpPr>
          <p:cNvPr id="4" name="Date Placeholder 3">
            <a:extLst>
              <a:ext uri="{FF2B5EF4-FFF2-40B4-BE49-F238E27FC236}">
                <a16:creationId xmlns:a16="http://schemas.microsoft.com/office/drawing/2014/main" id="{F03244AB-B7F7-4B75-8152-09C9E7692D8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8D887E7-9BCA-40C8-A497-D93DD9E68EB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7E7E10AF-7C05-4A3D-AB1B-D625A7C03AA9}"/>
              </a:ext>
            </a:extLst>
          </p:cNvPr>
          <p:cNvSpPr>
            <a:spLocks noGrp="1"/>
          </p:cNvSpPr>
          <p:nvPr>
            <p:ph type="sldNum" sz="quarter" idx="12"/>
          </p:nvPr>
        </p:nvSpPr>
        <p:spPr/>
        <p:txBody>
          <a:bodyPr/>
          <a:lstStyle/>
          <a:p>
            <a:fld id="{FF4FE05E-2642-448D-9FC5-15A41ACA4214}" type="slidenum">
              <a:rPr lang="en-US" smtClean="0"/>
              <a:t>95</a:t>
            </a:fld>
            <a:endParaRPr lang="en-US"/>
          </a:p>
        </p:txBody>
      </p:sp>
    </p:spTree>
    <p:extLst>
      <p:ext uri="{BB962C8B-B14F-4D97-AF65-F5344CB8AC3E}">
        <p14:creationId xmlns:p14="http://schemas.microsoft.com/office/powerpoint/2010/main" val="570499383"/>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642EA3-D66C-441D-9A75-2557808EF6A1}"/>
              </a:ext>
            </a:extLst>
          </p:cNvPr>
          <p:cNvSpPr>
            <a:spLocks noGrp="1"/>
          </p:cNvSpPr>
          <p:nvPr>
            <p:ph type="title"/>
          </p:nvPr>
        </p:nvSpPr>
        <p:spPr/>
        <p:txBody>
          <a:bodyPr/>
          <a:lstStyle/>
          <a:p>
            <a:r>
              <a:rPr lang="de-DE" dirty="0" err="1"/>
              <a:t>Merge</a:t>
            </a:r>
            <a:r>
              <a:rPr lang="de-DE" dirty="0"/>
              <a:t>-Konflikte</a:t>
            </a:r>
          </a:p>
        </p:txBody>
      </p:sp>
      <p:sp>
        <p:nvSpPr>
          <p:cNvPr id="8" name="Text Placeholder 7">
            <a:extLst>
              <a:ext uri="{FF2B5EF4-FFF2-40B4-BE49-F238E27FC236}">
                <a16:creationId xmlns:a16="http://schemas.microsoft.com/office/drawing/2014/main" id="{69EBB541-E9E8-4D91-A1B8-2E7A39499A78}"/>
              </a:ext>
            </a:extLst>
          </p:cNvPr>
          <p:cNvSpPr>
            <a:spLocks noGrp="1"/>
          </p:cNvSpPr>
          <p:nvPr>
            <p:ph type="body" idx="1"/>
          </p:nvPr>
        </p:nvSpPr>
        <p:spPr/>
        <p:txBody>
          <a:bodyPr/>
          <a:lstStyle/>
          <a:p>
            <a:r>
              <a:rPr lang="de-DE" dirty="0"/>
              <a:t>Live Demo</a:t>
            </a:r>
          </a:p>
        </p:txBody>
      </p:sp>
      <p:sp>
        <p:nvSpPr>
          <p:cNvPr id="4" name="Date Placeholder 3">
            <a:extLst>
              <a:ext uri="{FF2B5EF4-FFF2-40B4-BE49-F238E27FC236}">
                <a16:creationId xmlns:a16="http://schemas.microsoft.com/office/drawing/2014/main" id="{889A3D75-B641-42CC-8DF3-E010507ECE43}"/>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FD0FBCD9-3080-4F7F-BCA6-65CC4A6C135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ACCB97F-21C9-48A2-9B0C-5FDB3ED50BA6}"/>
              </a:ext>
            </a:extLst>
          </p:cNvPr>
          <p:cNvSpPr>
            <a:spLocks noGrp="1"/>
          </p:cNvSpPr>
          <p:nvPr>
            <p:ph type="sldNum" sz="quarter" idx="12"/>
          </p:nvPr>
        </p:nvSpPr>
        <p:spPr/>
        <p:txBody>
          <a:bodyPr/>
          <a:lstStyle/>
          <a:p>
            <a:fld id="{FF4FE05E-2642-448D-9FC5-15A41ACA4214}" type="slidenum">
              <a:rPr lang="en-US" smtClean="0"/>
              <a:t>96</a:t>
            </a:fld>
            <a:endParaRPr lang="en-US"/>
          </a:p>
        </p:txBody>
      </p:sp>
    </p:spTree>
    <p:extLst>
      <p:ext uri="{BB962C8B-B14F-4D97-AF65-F5344CB8AC3E}">
        <p14:creationId xmlns:p14="http://schemas.microsoft.com/office/powerpoint/2010/main" val="1986170515"/>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2E7CD6-4B8A-4B3D-B712-B0CCF076A959}"/>
              </a:ext>
            </a:extLst>
          </p:cNvPr>
          <p:cNvSpPr>
            <a:spLocks noGrp="1"/>
          </p:cNvSpPr>
          <p:nvPr>
            <p:ph type="title"/>
          </p:nvPr>
        </p:nvSpPr>
        <p:spPr/>
        <p:txBody>
          <a:bodyPr/>
          <a:lstStyle/>
          <a:p>
            <a:r>
              <a:rPr lang="de-DE" dirty="0" err="1"/>
              <a:t>Merge</a:t>
            </a:r>
            <a:r>
              <a:rPr lang="de-DE" dirty="0"/>
              <a:t> Konflikte auflösen</a:t>
            </a:r>
          </a:p>
        </p:txBody>
      </p:sp>
      <p:sp>
        <p:nvSpPr>
          <p:cNvPr id="8" name="Content Placeholder 7">
            <a:extLst>
              <a:ext uri="{FF2B5EF4-FFF2-40B4-BE49-F238E27FC236}">
                <a16:creationId xmlns:a16="http://schemas.microsoft.com/office/drawing/2014/main" id="{179BFE08-83B1-4534-98BC-434C4223CCE9}"/>
              </a:ext>
            </a:extLst>
          </p:cNvPr>
          <p:cNvSpPr>
            <a:spLocks noGrp="1"/>
          </p:cNvSpPr>
          <p:nvPr>
            <p:ph idx="1"/>
          </p:nvPr>
        </p:nvSpPr>
        <p:spPr/>
        <p:txBody>
          <a:bodyPr/>
          <a:lstStyle/>
          <a:p>
            <a:r>
              <a:rPr lang="de-DE" dirty="0" err="1"/>
              <a:t>Git</a:t>
            </a:r>
            <a:r>
              <a:rPr lang="de-DE" dirty="0"/>
              <a:t> kann </a:t>
            </a:r>
            <a:r>
              <a:rPr lang="de-DE" dirty="0" err="1"/>
              <a:t>Merges</a:t>
            </a:r>
            <a:r>
              <a:rPr lang="de-DE" dirty="0"/>
              <a:t> bei Textdateien automatisch durchführen, dazu werden die Änderungen der </a:t>
            </a:r>
            <a:r>
              <a:rPr lang="de-DE" dirty="0" err="1"/>
              <a:t>Branches</a:t>
            </a:r>
            <a:r>
              <a:rPr lang="de-DE" dirty="0"/>
              <a:t> zum letzten gemeinsamen Commit zurückverfolgt.</a:t>
            </a:r>
          </a:p>
          <a:p>
            <a:r>
              <a:rPr lang="de-DE" dirty="0"/>
              <a:t>Gibt es bei diesen Änderungen Konflikte, müssen diese händisch aufgelöst werden.</a:t>
            </a:r>
          </a:p>
          <a:p>
            <a:r>
              <a:rPr lang="de-DE" dirty="0"/>
              <a:t>Binary </a:t>
            </a:r>
            <a:r>
              <a:rPr lang="de-DE" dirty="0" err="1"/>
              <a:t>Merges</a:t>
            </a:r>
            <a:r>
              <a:rPr lang="de-DE" dirty="0"/>
              <a:t> müssen händisch durchgeführt werden.</a:t>
            </a:r>
          </a:p>
          <a:p>
            <a:pPr marL="0" indent="0">
              <a:buNone/>
            </a:pPr>
            <a:endParaRPr lang="de-DE" dirty="0"/>
          </a:p>
          <a:p>
            <a:pPr marL="0" indent="0">
              <a:buNone/>
            </a:pPr>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r>
              <a:rPr lang="de-DE" dirty="0"/>
              <a:t> (Konflikt auflösen, </a:t>
            </a:r>
            <a:r>
              <a:rPr lang="de-DE" b="1" dirty="0"/>
              <a:t>nachdem</a:t>
            </a:r>
            <a:r>
              <a:rPr lang="de-DE" dirty="0"/>
              <a:t> die betroffenen Dateien zusammengeführt wurden)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ls</a:t>
            </a:r>
            <a:r>
              <a:rPr lang="de-DE" b="1" dirty="0">
                <a:latin typeface="Consolas" panose="020B0609020204030204" pitchFamily="49" charset="0"/>
              </a:rPr>
              <a:t>-files –u</a:t>
            </a:r>
            <a:r>
              <a:rPr lang="de-DE" dirty="0"/>
              <a:t> </a:t>
            </a:r>
            <a:br>
              <a:rPr lang="de-DE" dirty="0"/>
            </a:br>
            <a:r>
              <a:rPr lang="de-DE" dirty="0"/>
              <a:t>(nicht </a:t>
            </a:r>
            <a:r>
              <a:rPr lang="de-DE" dirty="0" err="1"/>
              <a:t>gemergete</a:t>
            </a:r>
            <a:r>
              <a:rPr lang="de-DE" dirty="0"/>
              <a:t> Dateien auflisten; 1: Ursprung, 2: aktueller Branch, 3: </a:t>
            </a:r>
            <a:r>
              <a:rPr lang="de-DE" dirty="0" err="1"/>
              <a:t>Zielbranch</a:t>
            </a:r>
            <a:r>
              <a:rPr lang="de-DE" dirty="0"/>
              <a:t>)</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show</a:t>
            </a:r>
            <a:r>
              <a:rPr lang="de-DE" b="1" dirty="0">
                <a:latin typeface="Consolas" panose="020B0609020204030204" pitchFamily="49" charset="0"/>
              </a:rPr>
              <a:t> :</a:t>
            </a:r>
            <a:r>
              <a:rPr lang="de-DE" b="1" i="1" dirty="0" err="1">
                <a:latin typeface="Consolas" panose="020B0609020204030204" pitchFamily="49" charset="0"/>
              </a:rPr>
              <a:t>id</a:t>
            </a:r>
            <a:r>
              <a:rPr lang="de-DE" b="1" dirty="0" err="1">
                <a:latin typeface="Consolas" panose="020B0609020204030204" pitchFamily="49" charset="0"/>
              </a:rPr>
              <a:t>:</a:t>
            </a:r>
            <a:r>
              <a:rPr lang="de-DE" b="1" i="1" dirty="0" err="1">
                <a:latin typeface="Consolas" panose="020B0609020204030204" pitchFamily="49" charset="0"/>
              </a:rPr>
              <a:t>Dateiname</a:t>
            </a:r>
            <a:r>
              <a:rPr lang="de-DE" b="1" dirty="0">
                <a:latin typeface="Consolas" panose="020B0609020204030204" pitchFamily="49" charset="0"/>
              </a:rPr>
              <a:t> &gt; </a:t>
            </a:r>
            <a:r>
              <a:rPr lang="de-DE" b="1" i="1" dirty="0">
                <a:latin typeface="Consolas" panose="020B0609020204030204" pitchFamily="49" charset="0"/>
              </a:rPr>
              <a:t>Zieldatei</a:t>
            </a:r>
            <a:r>
              <a:rPr lang="de-DE" b="1" dirty="0">
                <a:latin typeface="Consolas" panose="020B0609020204030204" pitchFamily="49" charset="0"/>
              </a:rPr>
              <a:t> </a:t>
            </a:r>
            <a:br>
              <a:rPr lang="de-DE" dirty="0"/>
            </a:br>
            <a:r>
              <a:rPr lang="de-DE" dirty="0"/>
              <a:t>(Inhalt einer Datei aus einem bestimmten Commit in eine Datei schreiben)</a:t>
            </a:r>
          </a:p>
        </p:txBody>
      </p:sp>
      <p:sp>
        <p:nvSpPr>
          <p:cNvPr id="4" name="Date Placeholder 3">
            <a:extLst>
              <a:ext uri="{FF2B5EF4-FFF2-40B4-BE49-F238E27FC236}">
                <a16:creationId xmlns:a16="http://schemas.microsoft.com/office/drawing/2014/main" id="{7622C31A-FFA2-4270-8E17-243C03142612}"/>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0568CAAC-3619-4421-BE31-C8734EA20FD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CEC2310-DE2E-40D0-B017-C5C92B352446}"/>
              </a:ext>
            </a:extLst>
          </p:cNvPr>
          <p:cNvSpPr>
            <a:spLocks noGrp="1"/>
          </p:cNvSpPr>
          <p:nvPr>
            <p:ph type="sldNum" sz="quarter" idx="12"/>
          </p:nvPr>
        </p:nvSpPr>
        <p:spPr/>
        <p:txBody>
          <a:bodyPr/>
          <a:lstStyle/>
          <a:p>
            <a:fld id="{FF4FE05E-2642-448D-9FC5-15A41ACA4214}" type="slidenum">
              <a:rPr lang="en-US" smtClean="0"/>
              <a:t>97</a:t>
            </a:fld>
            <a:endParaRPr lang="en-US"/>
          </a:p>
        </p:txBody>
      </p:sp>
    </p:spTree>
    <p:extLst>
      <p:ext uri="{BB962C8B-B14F-4D97-AF65-F5344CB8AC3E}">
        <p14:creationId xmlns:p14="http://schemas.microsoft.com/office/powerpoint/2010/main" val="3022058359"/>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A5DA-4326-48EB-B99C-43333100017C}"/>
              </a:ext>
            </a:extLst>
          </p:cNvPr>
          <p:cNvSpPr>
            <a:spLocks noGrp="1"/>
          </p:cNvSpPr>
          <p:nvPr>
            <p:ph type="title"/>
          </p:nvPr>
        </p:nvSpPr>
        <p:spPr/>
        <p:txBody>
          <a:bodyPr/>
          <a:lstStyle/>
          <a:p>
            <a:r>
              <a:rPr lang="de-DE" dirty="0" err="1"/>
              <a:t>Branching</a:t>
            </a:r>
            <a:r>
              <a:rPr lang="de-DE" dirty="0"/>
              <a:t> und </a:t>
            </a:r>
            <a:r>
              <a:rPr lang="de-DE" dirty="0" err="1"/>
              <a:t>Merging</a:t>
            </a:r>
            <a:r>
              <a:rPr lang="de-DE" dirty="0"/>
              <a:t> bei Subversion</a:t>
            </a:r>
          </a:p>
        </p:txBody>
      </p:sp>
      <p:sp>
        <p:nvSpPr>
          <p:cNvPr id="3" name="Content Placeholder 2">
            <a:extLst>
              <a:ext uri="{FF2B5EF4-FFF2-40B4-BE49-F238E27FC236}">
                <a16:creationId xmlns:a16="http://schemas.microsoft.com/office/drawing/2014/main" id="{2AC07572-D250-4EDE-9B7B-E92F7F1FC165}"/>
              </a:ext>
            </a:extLst>
          </p:cNvPr>
          <p:cNvSpPr>
            <a:spLocks noGrp="1"/>
          </p:cNvSpPr>
          <p:nvPr>
            <p:ph sz="half" idx="1"/>
          </p:nvPr>
        </p:nvSpPr>
        <p:spPr/>
        <p:txBody>
          <a:bodyPr/>
          <a:lstStyle/>
          <a:p>
            <a:r>
              <a:rPr lang="de-DE" dirty="0" err="1"/>
              <a:t>Branches</a:t>
            </a:r>
            <a:r>
              <a:rPr lang="de-DE" dirty="0"/>
              <a:t> liegen parallel nebeneinander.</a:t>
            </a:r>
          </a:p>
          <a:p>
            <a:r>
              <a:rPr lang="de-DE" dirty="0"/>
              <a:t>Neue </a:t>
            </a:r>
            <a:r>
              <a:rPr lang="de-DE" dirty="0" err="1"/>
              <a:t>Branches</a:t>
            </a:r>
            <a:r>
              <a:rPr lang="de-DE" dirty="0"/>
              <a:t> werden direkt auf den Server übertragen.</a:t>
            </a:r>
          </a:p>
          <a:p>
            <a:r>
              <a:rPr lang="de-DE" dirty="0"/>
              <a:t>Die Commit-Historie erstreckt sich über alle </a:t>
            </a:r>
            <a:r>
              <a:rPr lang="de-DE" dirty="0" err="1"/>
              <a:t>Branches</a:t>
            </a:r>
            <a:r>
              <a:rPr lang="de-DE" dirty="0"/>
              <a:t> hinweg (Liste von </a:t>
            </a:r>
            <a:r>
              <a:rPr lang="de-DE" dirty="0" err="1"/>
              <a:t>Commits</a:t>
            </a:r>
            <a:r>
              <a:rPr lang="de-DE" dirty="0"/>
              <a:t>).</a:t>
            </a:r>
          </a:p>
          <a:p>
            <a:r>
              <a:rPr lang="de-DE" dirty="0">
                <a:hlinkClick r:id="rId2"/>
              </a:rPr>
              <a:t>Vorsicht bei </a:t>
            </a:r>
            <a:r>
              <a:rPr lang="de-DE" dirty="0" err="1">
                <a:hlinkClick r:id="rId2"/>
              </a:rPr>
              <a:t>Refactorings</a:t>
            </a:r>
            <a:r>
              <a:rPr lang="de-DE" dirty="0"/>
              <a:t> (Dateien  umbenennen, verschieben) – diese sollten von einer Person in einem isolierten Zeitraum durchgeführt werden.</a:t>
            </a:r>
          </a:p>
          <a:p>
            <a:endParaRPr lang="de-DE" dirty="0"/>
          </a:p>
        </p:txBody>
      </p:sp>
      <p:pic>
        <p:nvPicPr>
          <p:cNvPr id="9" name="Content Placeholder 8">
            <a:extLst>
              <a:ext uri="{FF2B5EF4-FFF2-40B4-BE49-F238E27FC236}">
                <a16:creationId xmlns:a16="http://schemas.microsoft.com/office/drawing/2014/main" id="{E930745E-67D4-4A50-9679-DCF62807646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2372"/>
          <a:stretch/>
        </p:blipFill>
        <p:spPr>
          <a:xfrm>
            <a:off x="6424220" y="2645923"/>
            <a:ext cx="4935220" cy="1321691"/>
          </a:xfrm>
        </p:spPr>
      </p:pic>
      <p:sp>
        <p:nvSpPr>
          <p:cNvPr id="4" name="Date Placeholder 3">
            <a:extLst>
              <a:ext uri="{FF2B5EF4-FFF2-40B4-BE49-F238E27FC236}">
                <a16:creationId xmlns:a16="http://schemas.microsoft.com/office/drawing/2014/main" id="{10864638-9388-4F5C-91A5-AE8728DEBF59}"/>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2FC118A7-125C-4C22-BA5C-91870DE92F2E}"/>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D8FF774-5EE8-4124-AF79-85099B6EF819}"/>
              </a:ext>
            </a:extLst>
          </p:cNvPr>
          <p:cNvSpPr>
            <a:spLocks noGrp="1"/>
          </p:cNvSpPr>
          <p:nvPr>
            <p:ph type="sldNum" sz="quarter" idx="12"/>
          </p:nvPr>
        </p:nvSpPr>
        <p:spPr/>
        <p:txBody>
          <a:bodyPr/>
          <a:lstStyle/>
          <a:p>
            <a:fld id="{FF4FE05E-2642-448D-9FC5-15A41ACA4214}" type="slidenum">
              <a:rPr lang="en-US" smtClean="0"/>
              <a:t>98</a:t>
            </a:fld>
            <a:endParaRPr lang="en-US"/>
          </a:p>
        </p:txBody>
      </p:sp>
    </p:spTree>
    <p:extLst>
      <p:ext uri="{BB962C8B-B14F-4D97-AF65-F5344CB8AC3E}">
        <p14:creationId xmlns:p14="http://schemas.microsoft.com/office/powerpoint/2010/main" val="238737912"/>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2A9CD23-6E10-4984-BC97-EE99DB4DD975}"/>
              </a:ext>
            </a:extLst>
          </p:cNvPr>
          <p:cNvSpPr>
            <a:spLocks noGrp="1"/>
          </p:cNvSpPr>
          <p:nvPr>
            <p:ph type="title"/>
          </p:nvPr>
        </p:nvSpPr>
        <p:spPr/>
        <p:txBody>
          <a:bodyPr/>
          <a:lstStyle/>
          <a:p>
            <a:r>
              <a:rPr lang="de-DE" dirty="0"/>
              <a:t>Zusammenarbeiten mit </a:t>
            </a:r>
            <a:br>
              <a:rPr lang="de-DE" dirty="0"/>
            </a:br>
            <a:r>
              <a:rPr lang="de-DE" dirty="0"/>
              <a:t>Version Control Systems</a:t>
            </a:r>
          </a:p>
        </p:txBody>
      </p:sp>
      <p:sp>
        <p:nvSpPr>
          <p:cNvPr id="9" name="Text Placeholder 8">
            <a:extLst>
              <a:ext uri="{FF2B5EF4-FFF2-40B4-BE49-F238E27FC236}">
                <a16:creationId xmlns:a16="http://schemas.microsoft.com/office/drawing/2014/main" id="{95416D1A-7CAB-43A8-B4C4-D537F90D0541}"/>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709C44D6-25F4-4C99-9DCC-7AE11CC2CD43}"/>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0787F46D-07EF-488C-A309-4171A9A1A887}"/>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7E42792B-12DF-4B08-9FC0-F143B8DB6A22}"/>
              </a:ext>
            </a:extLst>
          </p:cNvPr>
          <p:cNvSpPr>
            <a:spLocks noGrp="1"/>
          </p:cNvSpPr>
          <p:nvPr>
            <p:ph type="sldNum" sz="quarter" idx="12"/>
          </p:nvPr>
        </p:nvSpPr>
        <p:spPr/>
        <p:txBody>
          <a:bodyPr/>
          <a:lstStyle/>
          <a:p>
            <a:fld id="{FF4FE05E-2642-448D-9FC5-15A41ACA4214}" type="slidenum">
              <a:rPr lang="en-US" smtClean="0"/>
              <a:t>99</a:t>
            </a:fld>
            <a:endParaRPr lang="en-US"/>
          </a:p>
        </p:txBody>
      </p:sp>
    </p:spTree>
    <p:extLst>
      <p:ext uri="{BB962C8B-B14F-4D97-AF65-F5344CB8AC3E}">
        <p14:creationId xmlns:p14="http://schemas.microsoft.com/office/powerpoint/2010/main" val="4280206508"/>
      </p:ext>
    </p:extLst>
  </p:cSld>
  <p:clrMapOvr>
    <a:masterClrMapping/>
  </p:clrMapOvr>
  <p:transition spd="med">
    <p:cover/>
  </p:transition>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4472C4"/>
      </a:accent1>
      <a:accent2>
        <a:srgbClr val="ED7D31"/>
      </a:accent2>
      <a:accent3>
        <a:srgbClr val="A5A5A5"/>
      </a:accent3>
      <a:accent4>
        <a:srgbClr val="BB0A0A"/>
      </a:accent4>
      <a:accent5>
        <a:srgbClr val="41A7DA"/>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lk Template.potx" id="{AFE8DC02-5908-4F09-9C38-FED0BDAAE4CA}" vid="{F1035157-CBDB-4F54-BCF7-7A96ECB7AB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3391</Words>
  <Application>Microsoft Office PowerPoint</Application>
  <PresentationFormat>Widescreen</PresentationFormat>
  <Paragraphs>1384</Paragraphs>
  <Slides>132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132</vt:i4>
      </vt:variant>
    </vt:vector>
  </HeadingPairs>
  <TitlesOfParts>
    <vt:vector size="139" baseType="lpstr">
      <vt:lpstr>Arial</vt:lpstr>
      <vt:lpstr>Calibri</vt:lpstr>
      <vt:lpstr>Consolas</vt:lpstr>
      <vt:lpstr>Segoe UI</vt:lpstr>
      <vt:lpstr>Segoe UI Light</vt:lpstr>
      <vt:lpstr>Wingdings</vt:lpstr>
      <vt:lpstr>Office Theme</vt:lpstr>
      <vt:lpstr>Git und alles weitere über Version Control</vt:lpstr>
      <vt:lpstr>Welche Fragen klären wir?</vt:lpstr>
      <vt:lpstr>Zu meiner Person</vt:lpstr>
      <vt:lpstr>Warum  Version Control Systems (VCS)?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Die erste Lösung?</vt:lpstr>
      <vt:lpstr>PowerPoint Presentation</vt:lpstr>
      <vt:lpstr>PowerPoint Presentation</vt:lpstr>
      <vt:lpstr>PowerPoint Presentation</vt:lpstr>
      <vt:lpstr>PowerPoint Presentation</vt:lpstr>
      <vt:lpstr>PowerPoint Presentation</vt:lpstr>
      <vt:lpstr>Hauptproblem mit File Locks</vt:lpstr>
      <vt:lpstr>Ein bisschen Geschichte</vt:lpstr>
      <vt:lpstr>git init</vt:lpstr>
      <vt:lpstr>Git lokal initialisieren</vt:lpstr>
      <vt:lpstr>Was sind Commits in Git?</vt:lpstr>
      <vt:lpstr>Commits formen direktionalen azyklischen Graph</vt:lpstr>
      <vt:lpstr>Committing in Centralized Version Control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Committing in CVCS</vt:lpstr>
      <vt:lpstr>Committing in Distributed Version Control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Committing in DVCS</vt:lpstr>
      <vt:lpstr>Mehrere Remotes in DVCS</vt:lpstr>
      <vt:lpstr>Mehrere Remotes in DVCS</vt:lpstr>
      <vt:lpstr>Mehrere Remotes in DVCS</vt:lpstr>
      <vt:lpstr>Mehrere Remotes in DVCS</vt:lpstr>
      <vt:lpstr>Branching und Merging in DCVS</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Merge-Konflikte</vt:lpstr>
      <vt:lpstr>Merge Konflikte auflösen</vt:lpstr>
      <vt:lpstr>Branching und Merging bei Subversion</vt:lpstr>
      <vt:lpstr>Zusammenarbeiten mit  Version Control Systems</vt:lpstr>
      <vt:lpstr>Ein Server - mehrere Clients</vt:lpstr>
      <vt:lpstr>Integration Manager</vt:lpstr>
      <vt:lpstr>GitHub</vt:lpstr>
      <vt:lpstr>Contributing on GitHub</vt:lpstr>
      <vt:lpstr>Diskussion, Currently Best Approaches und allgemeine Infos</vt:lpstr>
      <vt:lpstr>Warum ich Git besser als Subversion finde</vt:lpstr>
      <vt:lpstr>Was kann Subversion besser?</vt:lpstr>
      <vt:lpstr>Grundsätzliches zum Arbeiten mit VCSs</vt:lpstr>
      <vt:lpstr>goto fail – Möglicher Bug durch Merge?</vt:lpstr>
      <vt:lpstr>Wie Fehlern durch Merges begegnen?</vt:lpstr>
      <vt:lpstr>DDD – Was ist der Core?</vt:lpstr>
      <vt:lpstr>Red-Green-Refactor-Commit Cycle</vt:lpstr>
      <vt:lpstr>Merges vermeiden?</vt:lpstr>
      <vt:lpstr>Rewriting History in Git – Rebasing</vt:lpstr>
      <vt:lpstr>Rewriting History in Git – Rebasing</vt:lpstr>
      <vt:lpstr>Rewriting History in Git – Rebasing</vt:lpstr>
      <vt:lpstr>Rewriting History in Git – Rebasing</vt:lpstr>
      <vt:lpstr>Rewriting History in Git – Rebasing</vt:lpstr>
      <vt:lpstr>Git – interner Aufbau von Commits</vt:lpstr>
      <vt:lpstr>Rewriting History in Git</vt:lpstr>
      <vt:lpstr>Tools einsetzen - IDE</vt:lpstr>
      <vt:lpstr>Tools einsetzen – Atlassian Source Tree</vt:lpstr>
      <vt:lpstr>Kostenlose Server in der Cloud</vt:lpstr>
      <vt:lpstr>Git installieren</vt:lpstr>
      <vt:lpstr>Git installieren - Editor</vt:lpstr>
      <vt:lpstr>Git installieren – Eintrag in PATH</vt:lpstr>
      <vt:lpstr>Git installieren – Certificate Store</vt:lpstr>
      <vt:lpstr>Git installieren – Line Endings</vt:lpstr>
      <vt:lpstr>Git installieren - Konsole </vt:lpstr>
      <vt:lpstr>Git installieren – Extra Options</vt:lpstr>
      <vt:lpstr>posh-git</vt:lpstr>
      <vt:lpstr>Quellen:</vt:lpstr>
      <vt:lpstr>Herzlichen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alles weitere über VCSs</dc:title>
  <dc:creator>Kenny Pflug</dc:creator>
  <cp:lastModifiedBy>Kenny Pflug</cp:lastModifiedBy>
  <cp:revision>9</cp:revision>
  <dcterms:created xsi:type="dcterms:W3CDTF">2018-01-03T10:34:16Z</dcterms:created>
  <dcterms:modified xsi:type="dcterms:W3CDTF">2018-01-15T20:32:41Z</dcterms:modified>
</cp:coreProperties>
</file>