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63" r:id="rId5"/>
    <p:sldId id="258" r:id="rId6"/>
    <p:sldId id="271" r:id="rId7"/>
    <p:sldId id="260" r:id="rId8"/>
    <p:sldId id="261" r:id="rId9"/>
    <p:sldId id="262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14" y="1332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E52C-823E-4C6A-99FA-0ED71118D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E2202-13DA-4765-8CDF-AAD5EE8B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FB862-8431-4E1B-9E52-4D48602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02E7A-6232-43B5-8621-3720D5A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0DD01-FE1F-4E94-A276-3866B47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C8D43-28F2-4B6F-BA17-6597207A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09F0BD-CCE7-4606-A174-BA650FD8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14368-F5EC-47C1-902A-975E2D4C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B108B-C59F-4B01-AD69-582B6F10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01321-A841-47FF-9461-83405B4B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BCC217-1964-4E4A-A051-CD83C98F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F7B0E-8073-4F3F-8A1A-CFFE3A7C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7F15E-AB0B-47AE-AB87-98C3950C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F6AB4-A3E9-4665-8846-889C5B9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CF4C1-D9FE-40CA-A57D-7B6DDBE4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0002-EA03-41B2-A3DF-557DC21E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26CEF-4A07-4404-9D7B-85014920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041E3-0609-4EC7-A79B-9A6927D0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7E84C-B7C2-4B5C-B3F8-4F693490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F14D6-6CC7-46E2-8072-060B40F6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0DB9-6CBC-476C-9FCF-64F60E1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CD258B-1D7B-4D53-AAFA-2F15C878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7A374-B5D4-4108-A4D0-C82B9D00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43C3B-BEF3-4688-948F-72FE1371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4B196-2F1D-4042-B407-495D0D1A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EAE7-25F4-4CBA-AC3A-1DB88C0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F928A-FDB5-4D7A-8DB4-11DA7917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A76509-80EE-4EF2-B399-1CE7EDF21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4A908-88F9-4257-822A-0C45938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AE44DE-9DBD-42DC-BFB7-DEA37BBC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DF18A-C143-4A93-92B3-220EECE3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F752-CB87-4AD8-B7A9-AE41C0A6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56DD6-32FE-4B5B-BAA3-097D5FCB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520FB4-07E3-4C1D-9D36-BFE301D2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A7F7A0-F04F-4719-86DE-1BEF2846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366D5-B66E-4FB4-AC8C-8E93A834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FF0724-C74E-4650-9942-E8707048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8B08D0-9FFB-41E2-9510-6469C707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4A9BBA-B951-47B4-A811-BEF6776B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C183E-52A8-48DB-886B-7E91C04B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DD3AA3-7D74-473A-87A2-5DF180E1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3759F-313E-4DCC-AB1E-8E3708E9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6EF1C-E10E-4479-A356-E217EBE4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487D09-7429-421A-B3EC-9414884D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951FAC-61CF-4B56-8B82-067E00F1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8C0B49-1973-461C-A6F2-1B0C802C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8EF4-5A3F-431E-9BCA-78C44AB9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93045-476F-4CD1-A5D9-B38F20A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7957B6-6F88-4A4B-AC8E-560B0BC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600E86-99B5-4CDE-A4DC-0CB1655C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7FD30-8692-4F61-BFC2-364B18AD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F7C5A-844E-495A-8549-6F732ABD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D487-CAE4-414D-9CD1-0E37F911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112A70-D37A-4580-A194-0BBE2FFC4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B8F2A2-F95C-4E3F-BAFA-3E03FD605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C854B6-D49A-42D0-8641-D42222BA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77EA1B-E3DE-4D72-B388-85BE0D18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12AD1-CC8C-4E95-AC6A-5CA63EC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533A6C-6F8B-4001-BF53-8D424869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113AF6-D8E1-47BF-A87B-0BBE0620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C0D37-77D8-4C70-BF6A-7531448DB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4FDA-8EB7-4ED9-BB63-E14FB2A602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5AA7-314E-4DFF-8CFE-6DD20A26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49890-B67B-4EC2-8DD3-16EEF4D6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81FC-7E3E-4D02-8014-3934DB4E3C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DB722B5-74BC-4A8B-A409-73C9394EE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0D62B8-BED5-49CF-B78D-18B72349D196}"/>
              </a:ext>
            </a:extLst>
          </p:cNvPr>
          <p:cNvSpPr txBox="1"/>
          <p:nvPr/>
        </p:nvSpPr>
        <p:spPr>
          <a:xfrm>
            <a:off x="3499760" y="2247721"/>
            <a:ext cx="519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5400" dirty="0">
                <a:latin typeface="Raleway ExtraLight" panose="020B0303030101060003" pitchFamily="34" charset="0"/>
              </a:rPr>
              <a:t>COMPUTAÇÃO </a:t>
            </a:r>
          </a:p>
          <a:p>
            <a:r>
              <a:rPr lang="pt-BR" sz="5400" dirty="0">
                <a:latin typeface="Raleway ExtraLight" panose="020B0303030101060003" pitchFamily="34" charset="0"/>
              </a:rPr>
              <a:t>    QUÂNTICA</a:t>
            </a:r>
            <a:endParaRPr lang="en-US" sz="5400" dirty="0">
              <a:latin typeface="Raleway ExtraLight" panose="020B03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D750C0-C337-48AC-B988-3591C52BF94B}"/>
              </a:ext>
            </a:extLst>
          </p:cNvPr>
          <p:cNvCxnSpPr>
            <a:cxnSpLocks/>
          </p:cNvCxnSpPr>
          <p:nvPr/>
        </p:nvCxnSpPr>
        <p:spPr>
          <a:xfrm>
            <a:off x="3499760" y="2247721"/>
            <a:ext cx="5339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A10CC82-0961-4EE4-A0A3-9992B3900EE6}"/>
              </a:ext>
            </a:extLst>
          </p:cNvPr>
          <p:cNvCxnSpPr>
            <a:cxnSpLocks/>
          </p:cNvCxnSpPr>
          <p:nvPr/>
        </p:nvCxnSpPr>
        <p:spPr>
          <a:xfrm>
            <a:off x="3499760" y="4002047"/>
            <a:ext cx="5339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7AFD7BE-DF93-4DEA-847D-5DE9F7E055FF}"/>
              </a:ext>
            </a:extLst>
          </p:cNvPr>
          <p:cNvSpPr/>
          <p:nvPr/>
        </p:nvSpPr>
        <p:spPr>
          <a:xfrm>
            <a:off x="0" y="0"/>
            <a:ext cx="349976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893C50-7FA1-4029-9A2D-2A2D3A36CAD7}"/>
              </a:ext>
            </a:extLst>
          </p:cNvPr>
          <p:cNvSpPr/>
          <p:nvPr/>
        </p:nvSpPr>
        <p:spPr>
          <a:xfrm>
            <a:off x="8662300" y="0"/>
            <a:ext cx="349976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81EB6E-04D1-464B-A096-3FC94E4BCDC0}"/>
              </a:ext>
            </a:extLst>
          </p:cNvPr>
          <p:cNvSpPr txBox="1"/>
          <p:nvPr/>
        </p:nvSpPr>
        <p:spPr>
          <a:xfrm>
            <a:off x="10987770" y="5057774"/>
            <a:ext cx="200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Raleway ExtraLight" panose="020B0303030101060003" pitchFamily="34" charset="0"/>
              </a:rPr>
              <a:t>Lucas Boulle</a:t>
            </a:r>
          </a:p>
          <a:p>
            <a:r>
              <a:rPr lang="pt-BR" b="1" dirty="0">
                <a:latin typeface="Raleway ExtraLight" panose="020B0303030101060003" pitchFamily="34" charset="0"/>
              </a:rPr>
              <a:t>Leonardo Aragão</a:t>
            </a:r>
          </a:p>
          <a:p>
            <a:r>
              <a:rPr lang="pt-BR" b="1" dirty="0">
                <a:latin typeface="Raleway ExtraLight" panose="020B0303030101060003" pitchFamily="34" charset="0"/>
              </a:rPr>
              <a:t>Filipe Marques</a:t>
            </a:r>
          </a:p>
          <a:p>
            <a:r>
              <a:rPr lang="pt-BR" b="1" dirty="0">
                <a:latin typeface="Raleway ExtraLight" panose="020B0303030101060003" pitchFamily="34" charset="0"/>
              </a:rPr>
              <a:t>David Conde</a:t>
            </a:r>
          </a:p>
          <a:p>
            <a:r>
              <a:rPr lang="pt-BR" b="1" dirty="0">
                <a:latin typeface="Raleway ExtraLight" panose="020B0303030101060003" pitchFamily="34" charset="0"/>
              </a:rPr>
              <a:t>Iago Gomes</a:t>
            </a:r>
            <a:endParaRPr lang="en-US" b="1" dirty="0">
              <a:latin typeface="Raleway ExtraLight" panose="020B03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06914 -0.000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FE4C6E-5F39-4E85-A0E6-DBDA73FF6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15FF7F-8DB7-4E1A-AFBB-922F5C7F4B34}"/>
              </a:ext>
            </a:extLst>
          </p:cNvPr>
          <p:cNvSpPr/>
          <p:nvPr/>
        </p:nvSpPr>
        <p:spPr>
          <a:xfrm>
            <a:off x="7240812" y="731660"/>
            <a:ext cx="4414911" cy="3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C0872-EDB2-40FC-B576-4A2CA60F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18" y="885826"/>
            <a:ext cx="4156364" cy="3429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12FD4F-1C30-45EE-AA5D-32852E78B329}"/>
              </a:ext>
            </a:extLst>
          </p:cNvPr>
          <p:cNvSpPr txBox="1"/>
          <p:nvPr/>
        </p:nvSpPr>
        <p:spPr>
          <a:xfrm>
            <a:off x="923156" y="3944720"/>
            <a:ext cx="350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Raleway ExtraLight" panose="020B0303030101060003" pitchFamily="34" charset="0"/>
              </a:rPr>
              <a:t>7 QUBITS (2001)</a:t>
            </a:r>
            <a:endParaRPr lang="en-US" sz="2800" dirty="0">
              <a:latin typeface="Raleway ExtraLight" panose="020B03030301010600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AB17BB-512A-40C8-BC02-1275B035F3BC}"/>
              </a:ext>
            </a:extLst>
          </p:cNvPr>
          <p:cNvSpPr txBox="1"/>
          <p:nvPr/>
        </p:nvSpPr>
        <p:spPr>
          <a:xfrm>
            <a:off x="791677" y="4591051"/>
            <a:ext cx="502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2800" dirty="0">
                <a:latin typeface="Raleway ExtraLight" panose="020B0303030101060003" pitchFamily="34" charset="0"/>
              </a:rPr>
              <a:t>Temperatura (Zero Absoluto)</a:t>
            </a:r>
            <a:endParaRPr lang="en-US" sz="2800" dirty="0">
              <a:latin typeface="Raleway ExtraLight" panose="020B03030301010600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916209D-A72F-46EF-B0A3-13950CA082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6" y="731660"/>
            <a:ext cx="4819650" cy="1777915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50E7B80-A4D5-448E-86CF-D4C6E8C16CDB}"/>
              </a:ext>
            </a:extLst>
          </p:cNvPr>
          <p:cNvCxnSpPr>
            <a:cxnSpLocks/>
          </p:cNvCxnSpPr>
          <p:nvPr/>
        </p:nvCxnSpPr>
        <p:spPr>
          <a:xfrm flipV="1">
            <a:off x="6210300" y="609602"/>
            <a:ext cx="29028" cy="5791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AD690763-BD78-4165-AA00-1E10184CABF8}"/>
              </a:ext>
            </a:extLst>
          </p:cNvPr>
          <p:cNvSpPr/>
          <p:nvPr/>
        </p:nvSpPr>
        <p:spPr>
          <a:xfrm>
            <a:off x="419100" y="0"/>
            <a:ext cx="11772900" cy="608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6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2474 -2.59259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389ABA-1B76-48D6-A0CE-EDF4A3796DA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FEF3AF-E3E7-415C-9681-C083BA8012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29" y="954167"/>
            <a:ext cx="5055139" cy="1716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7249D7C-B7BA-49E3-B150-18743BF8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9" y="304585"/>
            <a:ext cx="2883642" cy="246883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A96D12BB-02A6-458E-9C55-83B8C4263DFA}"/>
              </a:ext>
            </a:extLst>
          </p:cNvPr>
          <p:cNvSpPr/>
          <p:nvPr/>
        </p:nvSpPr>
        <p:spPr>
          <a:xfrm>
            <a:off x="7303194" y="3853462"/>
            <a:ext cx="3941407" cy="2647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8288A64-A85F-4F6B-8730-9FD7222E6F24}"/>
              </a:ext>
            </a:extLst>
          </p:cNvPr>
          <p:cNvCxnSpPr>
            <a:cxnSpLocks/>
          </p:cNvCxnSpPr>
          <p:nvPr/>
        </p:nvCxnSpPr>
        <p:spPr>
          <a:xfrm flipH="1">
            <a:off x="5923665" y="-173421"/>
            <a:ext cx="1" cy="313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E58E06D-8FDD-4F27-BB39-F177E2FF8BD9}"/>
              </a:ext>
            </a:extLst>
          </p:cNvPr>
          <p:cNvSpPr txBox="1"/>
          <p:nvPr/>
        </p:nvSpPr>
        <p:spPr>
          <a:xfrm>
            <a:off x="1065710" y="4854271"/>
            <a:ext cx="529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3600" dirty="0" err="1">
                <a:latin typeface="Raleway ExtraLight" panose="020B0303030101060003" pitchFamily="34" charset="0"/>
              </a:rPr>
              <a:t>Bristlecone</a:t>
            </a:r>
            <a:r>
              <a:rPr lang="pt-BR" sz="3600" dirty="0">
                <a:latin typeface="Raleway ExtraLight" panose="020B0303030101060003" pitchFamily="34" charset="0"/>
              </a:rPr>
              <a:t> 72 </a:t>
            </a:r>
            <a:r>
              <a:rPr lang="pt-BR" sz="3600" dirty="0" err="1">
                <a:latin typeface="Raleway ExtraLight" panose="020B0303030101060003" pitchFamily="34" charset="0"/>
              </a:rPr>
              <a:t>qubits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5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13AB-9954-429B-BF25-3758B558F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754A4-7427-4DA6-921E-FF91FFF97CC0}"/>
              </a:ext>
            </a:extLst>
          </p:cNvPr>
          <p:cNvSpPr txBox="1"/>
          <p:nvPr/>
        </p:nvSpPr>
        <p:spPr>
          <a:xfrm>
            <a:off x="1918012" y="281805"/>
            <a:ext cx="939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Raleway ExtraLight" panose="020B0303030101060003" pitchFamily="34" charset="0"/>
              </a:rPr>
              <a:t>Algoritmo</a:t>
            </a:r>
            <a:r>
              <a:rPr lang="en-US" sz="3600" dirty="0" smtClean="0">
                <a:latin typeface="Raleway ExtraLight" panose="020B0303030101060003" pitchFamily="34" charset="0"/>
              </a:rPr>
              <a:t> </a:t>
            </a:r>
            <a:r>
              <a:rPr lang="en-US" sz="3600" dirty="0" err="1" smtClean="0">
                <a:latin typeface="Raleway ExtraLight" panose="020B0303030101060003" pitchFamily="34" charset="0"/>
              </a:rPr>
              <a:t>Quântico</a:t>
            </a:r>
            <a:endParaRPr lang="en-US" sz="3600" dirty="0" smtClean="0">
              <a:latin typeface="Raleway ExtraLight" panose="020B0303030101060003" pitchFamily="34" charset="0"/>
            </a:endParaRPr>
          </a:p>
          <a:p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EB4-5CA0-4848-B584-826080883FE1}"/>
              </a:ext>
            </a:extLst>
          </p:cNvPr>
          <p:cNvSpPr txBox="1"/>
          <p:nvPr/>
        </p:nvSpPr>
        <p:spPr>
          <a:xfrm>
            <a:off x="7952949" y="2082343"/>
            <a:ext cx="350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3600" dirty="0" smtClean="0">
                <a:latin typeface="Raleway ExtraLight" panose="020B0303030101060003" pitchFamily="34" charset="0"/>
              </a:rPr>
              <a:t> Peter </a:t>
            </a:r>
            <a:r>
              <a:rPr lang="pt-BR" sz="3600" dirty="0" err="1" smtClean="0">
                <a:latin typeface="Raleway ExtraLight" panose="020B0303030101060003" pitchFamily="34" charset="0"/>
              </a:rPr>
              <a:t>Shor</a:t>
            </a:r>
            <a:endParaRPr lang="pt-BR" sz="3600" dirty="0">
              <a:latin typeface="Raleway ExtraLight" panose="020B0303030101060003" pitchFamily="34" charset="0"/>
            </a:endParaRPr>
          </a:p>
          <a:p>
            <a:r>
              <a:rPr lang="pt-BR" sz="3600" dirty="0">
                <a:latin typeface="Raleway ExtraLight" panose="020B0303030101060003" pitchFamily="34" charset="0"/>
              </a:rPr>
              <a:t>       </a:t>
            </a:r>
            <a:r>
              <a:rPr lang="pt-BR" sz="3600" dirty="0" smtClean="0">
                <a:latin typeface="Raleway ExtraLight" panose="020B0303030101060003" pitchFamily="34" charset="0"/>
              </a:rPr>
              <a:t>1994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C6D3A-61B6-43BD-B10E-B1F87E330699}"/>
              </a:ext>
            </a:extLst>
          </p:cNvPr>
          <p:cNvSpPr/>
          <p:nvPr/>
        </p:nvSpPr>
        <p:spPr>
          <a:xfrm rot="16200000">
            <a:off x="2483769" y="-1602415"/>
            <a:ext cx="2985415" cy="7952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2313327" y="1376053"/>
            <a:ext cx="2457385" cy="2657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AED87-277A-45F7-AA74-4BC298D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" y="4963988"/>
            <a:ext cx="12477053" cy="6858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0D546C-B14E-418A-A826-5A0386106535}"/>
              </a:ext>
            </a:extLst>
          </p:cNvPr>
          <p:cNvCxnSpPr>
            <a:cxnSpLocks/>
          </p:cNvCxnSpPr>
          <p:nvPr/>
        </p:nvCxnSpPr>
        <p:spPr>
          <a:xfrm flipV="1">
            <a:off x="7952949" y="2082343"/>
            <a:ext cx="0" cy="142019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A6FC956-CCB3-4526-B4C8-2FDC5AFA4EF1}"/>
              </a:ext>
            </a:extLst>
          </p:cNvPr>
          <p:cNvSpPr/>
          <p:nvPr/>
        </p:nvSpPr>
        <p:spPr>
          <a:xfrm rot="16200000">
            <a:off x="8388004" y="-1711740"/>
            <a:ext cx="2066578" cy="5541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-0.05495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06277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11" grpId="0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13AB-9954-429B-BF25-3758B558F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AED87-277A-45F7-AA74-4BC298DB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37165"/>
            <a:ext cx="12477053" cy="685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273" y="3429000"/>
            <a:ext cx="2539682" cy="2539682"/>
          </a:xfrm>
          <a:prstGeom prst="rect">
            <a:avLst/>
          </a:prstGeom>
        </p:spPr>
      </p:pic>
      <p:cxnSp>
        <p:nvCxnSpPr>
          <p:cNvPr id="19" name="Conector reto 18"/>
          <p:cNvCxnSpPr/>
          <p:nvPr/>
        </p:nvCxnSpPr>
        <p:spPr>
          <a:xfrm flipV="1">
            <a:off x="1683657" y="4397829"/>
            <a:ext cx="2148114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0" y="2481943"/>
            <a:ext cx="1683657" cy="4252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754A4-7427-4DA6-921E-FF91FFF97CC0}"/>
              </a:ext>
            </a:extLst>
          </p:cNvPr>
          <p:cNvSpPr txBox="1"/>
          <p:nvPr/>
        </p:nvSpPr>
        <p:spPr>
          <a:xfrm>
            <a:off x="1579882" y="3321094"/>
            <a:ext cx="3325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Raleway ExtraLight" panose="020B0303030101060003" pitchFamily="34" charset="0"/>
              </a:rPr>
              <a:t>O Qubit</a:t>
            </a:r>
          </a:p>
          <a:p>
            <a:endParaRPr lang="en-US" sz="3600" dirty="0">
              <a:latin typeface="Raleway ExtraLight" panose="020B03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05495 0.001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1596571" y="2452914"/>
            <a:ext cx="171994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58E06D-8FDD-4F27-BB39-F177E2FF8BD9}"/>
              </a:ext>
            </a:extLst>
          </p:cNvPr>
          <p:cNvSpPr txBox="1"/>
          <p:nvPr/>
        </p:nvSpPr>
        <p:spPr>
          <a:xfrm>
            <a:off x="1476284" y="1806583"/>
            <a:ext cx="37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3600" dirty="0" smtClean="0">
                <a:latin typeface="Raleway ExtraLight" panose="020B0303030101060003" pitchFamily="34" charset="0"/>
              </a:rPr>
              <a:t>Obrigado!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59657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5070513" y="3871146"/>
            <a:ext cx="2050973" cy="21232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8517656" y="3841717"/>
            <a:ext cx="2050973" cy="215268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1596571" y="3812288"/>
            <a:ext cx="2050973" cy="21821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820">
            <a:off x="9011533" y="-1192010"/>
            <a:ext cx="3982438" cy="398243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9472" y="-2175855"/>
            <a:ext cx="3982438" cy="39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6276 -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6276 -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276 -0.0002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33B2E8-1396-46BB-B5CB-5866844FA381}"/>
              </a:ext>
            </a:extLst>
          </p:cNvPr>
          <p:cNvSpPr/>
          <p:nvPr/>
        </p:nvSpPr>
        <p:spPr>
          <a:xfrm>
            <a:off x="0" y="-17738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0E63A2-2532-4582-BAC1-F3593C908673}"/>
              </a:ext>
            </a:extLst>
          </p:cNvPr>
          <p:cNvSpPr txBox="1"/>
          <p:nvPr/>
        </p:nvSpPr>
        <p:spPr>
          <a:xfrm>
            <a:off x="1405759" y="472966"/>
            <a:ext cx="9380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Raleway ExtraLight" panose="020B0303030101060003" pitchFamily="34" charset="0"/>
              </a:rPr>
              <a:t>Conceitos da mecânica quântica</a:t>
            </a:r>
            <a:endParaRPr lang="en-US" sz="4800" dirty="0">
              <a:latin typeface="Raleway ExtraLight" panose="020B03030301010600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7C174B-D02D-45D9-BA58-059F5DB2FAC7}"/>
              </a:ext>
            </a:extLst>
          </p:cNvPr>
          <p:cNvSpPr txBox="1"/>
          <p:nvPr/>
        </p:nvSpPr>
        <p:spPr>
          <a:xfrm>
            <a:off x="898634" y="2984257"/>
            <a:ext cx="480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 ExtraLight" panose="020B0303030101060003" pitchFamily="34" charset="0"/>
              </a:rPr>
              <a:t>Incerteza de Heisenberg</a:t>
            </a:r>
            <a:endParaRPr lang="en-US" sz="2400" dirty="0">
              <a:latin typeface="Raleway ExtraLight" panose="020B03030301010600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970919-7125-49E5-A02C-5835581133C4}"/>
              </a:ext>
            </a:extLst>
          </p:cNvPr>
          <p:cNvSpPr txBox="1"/>
          <p:nvPr/>
        </p:nvSpPr>
        <p:spPr>
          <a:xfrm>
            <a:off x="898630" y="4687340"/>
            <a:ext cx="480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 ExtraLight" panose="020B0303030101060003" pitchFamily="34" charset="0"/>
              </a:rPr>
              <a:t>Espaço de </a:t>
            </a:r>
            <a:r>
              <a:rPr lang="pt-BR" sz="2400" dirty="0" err="1">
                <a:latin typeface="Raleway ExtraLight" panose="020B0303030101060003" pitchFamily="34" charset="0"/>
              </a:rPr>
              <a:t>Hillbert</a:t>
            </a:r>
            <a:endParaRPr lang="en-US" sz="2400" dirty="0">
              <a:latin typeface="Raleway ExtraLight" panose="020B03030301010600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32942C-9D75-4044-8282-4A3089391D86}"/>
              </a:ext>
            </a:extLst>
          </p:cNvPr>
          <p:cNvSpPr txBox="1"/>
          <p:nvPr/>
        </p:nvSpPr>
        <p:spPr>
          <a:xfrm>
            <a:off x="898633" y="3824404"/>
            <a:ext cx="480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 ExtraLight" panose="020B0303030101060003" pitchFamily="34" charset="0"/>
              </a:rPr>
              <a:t>Função de onda</a:t>
            </a:r>
            <a:endParaRPr lang="en-US" sz="2400" dirty="0">
              <a:latin typeface="Raleway ExtraLight" panose="020B03030301010600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97ED58-9B9E-4915-AB88-535E5B3166B7}"/>
              </a:ext>
            </a:extLst>
          </p:cNvPr>
          <p:cNvSpPr txBox="1"/>
          <p:nvPr/>
        </p:nvSpPr>
        <p:spPr>
          <a:xfrm>
            <a:off x="898631" y="5575793"/>
            <a:ext cx="480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 ExtraLight" panose="020B0303030101060003" pitchFamily="34" charset="0"/>
              </a:rPr>
              <a:t>Superposição/Emaranhamento</a:t>
            </a:r>
            <a:endParaRPr lang="en-US" sz="2400" dirty="0">
              <a:latin typeface="Raleway ExtraLight" panose="020B03030301010600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8441831-B54C-474B-9F40-DF7DE4A74DFE}"/>
              </a:ext>
            </a:extLst>
          </p:cNvPr>
          <p:cNvSpPr/>
          <p:nvPr/>
        </p:nvSpPr>
        <p:spPr>
          <a:xfrm>
            <a:off x="0" y="-17738"/>
            <a:ext cx="980085" cy="6875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1C5E87-F106-4219-8CAC-22BD60F67F8E}"/>
              </a:ext>
            </a:extLst>
          </p:cNvPr>
          <p:cNvSpPr txBox="1"/>
          <p:nvPr/>
        </p:nvSpPr>
        <p:spPr>
          <a:xfrm>
            <a:off x="898634" y="2144110"/>
            <a:ext cx="480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 ExtraLight" panose="020B0303030101060003" pitchFamily="34" charset="0"/>
              </a:rPr>
              <a:t>Dualidade onda partícula</a:t>
            </a:r>
            <a:endParaRPr lang="en-US" sz="2400" dirty="0">
              <a:latin typeface="Raleway ExtraLight" panose="020B03030301010600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5A7CBC-DB0F-4A9E-95B4-F7AC97A3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43" y="2374942"/>
            <a:ext cx="4605501" cy="24634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D1366E-4DBD-4604-A2E3-A9D6F2A5B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43" y="1948776"/>
            <a:ext cx="4382609" cy="33157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17" y="2490358"/>
            <a:ext cx="2966351" cy="19111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01" y="2158277"/>
            <a:ext cx="3957608" cy="29174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62" y="2374942"/>
            <a:ext cx="2866571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589261-7C19-4BB5-82CF-3FC08936E539}"/>
              </a:ext>
            </a:extLst>
          </p:cNvPr>
          <p:cNvSpPr/>
          <p:nvPr/>
        </p:nvSpPr>
        <p:spPr>
          <a:xfrm>
            <a:off x="-5893" y="-171450"/>
            <a:ext cx="12192000" cy="7046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ExtraLight" panose="020B0303030101060003" pitchFamily="34" charset="0"/>
            </a:endParaRPr>
          </a:p>
          <a:p>
            <a:pPr algn="ctr"/>
            <a:endParaRPr lang="en-US" dirty="0">
              <a:latin typeface="Raleway ExtraLight" panose="020B0303030101060003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9934126-F4E5-4205-A8C4-B5209CC155FD}"/>
              </a:ext>
            </a:extLst>
          </p:cNvPr>
          <p:cNvCxnSpPr>
            <a:cxnSpLocks/>
          </p:cNvCxnSpPr>
          <p:nvPr/>
        </p:nvCxnSpPr>
        <p:spPr>
          <a:xfrm>
            <a:off x="6441398" y="1408408"/>
            <a:ext cx="5068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51EC9A-1A26-434A-B0F4-E6307CF20B6E}"/>
              </a:ext>
            </a:extLst>
          </p:cNvPr>
          <p:cNvSpPr txBox="1"/>
          <p:nvPr/>
        </p:nvSpPr>
        <p:spPr>
          <a:xfrm>
            <a:off x="6750563" y="521697"/>
            <a:ext cx="445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Mecânica Quântica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2DD93C-A364-438E-9996-A62A1FAF3177}"/>
              </a:ext>
            </a:extLst>
          </p:cNvPr>
          <p:cNvSpPr/>
          <p:nvPr/>
        </p:nvSpPr>
        <p:spPr>
          <a:xfrm>
            <a:off x="11509832" y="-11024"/>
            <a:ext cx="676275" cy="6882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9A91BD-0F28-460F-BECD-A40581038025}"/>
              </a:ext>
            </a:extLst>
          </p:cNvPr>
          <p:cNvSpPr/>
          <p:nvPr/>
        </p:nvSpPr>
        <p:spPr>
          <a:xfrm>
            <a:off x="1149093" y="5516"/>
            <a:ext cx="4292345" cy="158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987B5D-53EB-4F72-AFAD-7AC3039A00D3}"/>
              </a:ext>
            </a:extLst>
          </p:cNvPr>
          <p:cNvSpPr txBox="1"/>
          <p:nvPr/>
        </p:nvSpPr>
        <p:spPr>
          <a:xfrm>
            <a:off x="1290290" y="532496"/>
            <a:ext cx="415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Mecânica Clássica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F88385-AA7D-4514-96F3-B8938401851A}"/>
              </a:ext>
            </a:extLst>
          </p:cNvPr>
          <p:cNvCxnSpPr>
            <a:cxnSpLocks/>
          </p:cNvCxnSpPr>
          <p:nvPr/>
        </p:nvCxnSpPr>
        <p:spPr>
          <a:xfrm>
            <a:off x="795337" y="1408408"/>
            <a:ext cx="506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0B7142-6ED8-4AE0-9DE7-EE09D53AD3C4}"/>
              </a:ext>
            </a:extLst>
          </p:cNvPr>
          <p:cNvSpPr/>
          <p:nvPr/>
        </p:nvSpPr>
        <p:spPr>
          <a:xfrm>
            <a:off x="-15227" y="-1"/>
            <a:ext cx="726578" cy="6857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63EC2A-0A04-44C3-A6E7-2F507857D6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52" y="4480171"/>
            <a:ext cx="1788700" cy="16763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987B5D-53EB-4F72-AFAD-7AC3039A00D3}"/>
              </a:ext>
            </a:extLst>
          </p:cNvPr>
          <p:cNvSpPr txBox="1"/>
          <p:nvPr/>
        </p:nvSpPr>
        <p:spPr>
          <a:xfrm>
            <a:off x="795337" y="1704556"/>
            <a:ext cx="506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Raleway ExtraLight" panose="020B0303030101060003" pitchFamily="34" charset="0"/>
              </a:rPr>
              <a:t>Mundo</a:t>
            </a:r>
            <a:r>
              <a:rPr lang="en-US" sz="3600" dirty="0" smtClean="0">
                <a:latin typeface="Raleway ExtraLight" panose="020B0303030101060003" pitchFamily="34" charset="0"/>
              </a:rPr>
              <a:t> </a:t>
            </a:r>
            <a:r>
              <a:rPr lang="en-US" sz="3600" dirty="0" err="1" smtClean="0">
                <a:latin typeface="Raleway ExtraLight" panose="020B0303030101060003" pitchFamily="34" charset="0"/>
              </a:rPr>
              <a:t>visível</a:t>
            </a:r>
            <a:endParaRPr lang="en-US" sz="3600" dirty="0" smtClean="0">
              <a:latin typeface="Raleway ExtraLight" panose="020B0303030101060003" pitchFamily="34" charset="0"/>
            </a:endParaRPr>
          </a:p>
          <a:p>
            <a:r>
              <a:rPr lang="en-US" sz="3600" dirty="0" smtClean="0">
                <a:latin typeface="Raleway ExtraLight" panose="020B0303030101060003" pitchFamily="34" charset="0"/>
              </a:rPr>
              <a:t>Newton</a:t>
            </a:r>
            <a:endParaRPr lang="en-US" sz="3600" dirty="0">
              <a:latin typeface="Raleway ExtraLight" panose="020B0303030101060003" pitchFamily="34" charset="0"/>
            </a:endParaRPr>
          </a:p>
          <a:p>
            <a:r>
              <a:rPr lang="en-US" sz="3600" dirty="0" err="1" smtClean="0">
                <a:latin typeface="Raleway ExtraLight" panose="020B0303030101060003" pitchFamily="34" charset="0"/>
              </a:rPr>
              <a:t>Incerteza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987B5D-53EB-4F72-AFAD-7AC3039A00D3}"/>
              </a:ext>
            </a:extLst>
          </p:cNvPr>
          <p:cNvSpPr txBox="1"/>
          <p:nvPr/>
        </p:nvSpPr>
        <p:spPr>
          <a:xfrm>
            <a:off x="6436731" y="1819640"/>
            <a:ext cx="506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Raleway ExtraLight" panose="020B0303030101060003" pitchFamily="34" charset="0"/>
              </a:rPr>
              <a:t>Mundo</a:t>
            </a:r>
            <a:r>
              <a:rPr lang="en-US" sz="3600" dirty="0" smtClean="0">
                <a:latin typeface="Raleway ExtraLight" panose="020B0303030101060003" pitchFamily="34" charset="0"/>
              </a:rPr>
              <a:t> </a:t>
            </a:r>
            <a:r>
              <a:rPr lang="en-US" sz="3600" dirty="0" err="1" smtClean="0">
                <a:latin typeface="Raleway ExtraLight" panose="020B0303030101060003" pitchFamily="34" charset="0"/>
              </a:rPr>
              <a:t>Quântico</a:t>
            </a:r>
            <a:r>
              <a:rPr lang="en-US" sz="3600" dirty="0" smtClean="0">
                <a:latin typeface="Raleway ExtraLight" panose="020B0303030101060003" pitchFamily="34" charset="0"/>
              </a:rPr>
              <a:t> </a:t>
            </a:r>
          </a:p>
          <a:p>
            <a:r>
              <a:rPr lang="en-US" sz="3600" dirty="0" smtClean="0">
                <a:latin typeface="Raleway ExtraLight" panose="020B0303030101060003" pitchFamily="34" charset="0"/>
              </a:rPr>
              <a:t>Einstein</a:t>
            </a:r>
            <a:endParaRPr lang="en-US" sz="3600" dirty="0">
              <a:latin typeface="Raleway ExtraLight" panose="020B0303030101060003" pitchFamily="34" charset="0"/>
            </a:endParaRPr>
          </a:p>
          <a:p>
            <a:r>
              <a:rPr lang="en-US" sz="3600" dirty="0" err="1" smtClean="0">
                <a:latin typeface="Raleway ExtraLight" panose="020B0303030101060003" pitchFamily="34" charset="0"/>
              </a:rPr>
              <a:t>Certeza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1540560" y="3962401"/>
            <a:ext cx="2204126" cy="266043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1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13AB-9954-429B-BF25-3758B558F49C}"/>
              </a:ext>
            </a:extLst>
          </p:cNvPr>
          <p:cNvSpPr/>
          <p:nvPr/>
        </p:nvSpPr>
        <p:spPr>
          <a:xfrm>
            <a:off x="-17079" y="-1576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754A4-7427-4DA6-921E-FF91FFF97CC0}"/>
              </a:ext>
            </a:extLst>
          </p:cNvPr>
          <p:cNvSpPr txBox="1"/>
          <p:nvPr/>
        </p:nvSpPr>
        <p:spPr>
          <a:xfrm>
            <a:off x="0" y="5238555"/>
            <a:ext cx="939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Consumo de energia e dissipação de calor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5417784" y="1564795"/>
            <a:ext cx="2648607" cy="271641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AED87-277A-45F7-AA74-4BC298D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530" y="-15765"/>
            <a:ext cx="109728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EB4-5CA0-4848-B584-826080883FE1}"/>
              </a:ext>
            </a:extLst>
          </p:cNvPr>
          <p:cNvSpPr txBox="1"/>
          <p:nvPr/>
        </p:nvSpPr>
        <p:spPr>
          <a:xfrm>
            <a:off x="1311741" y="2322836"/>
            <a:ext cx="2920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Paul Moore</a:t>
            </a:r>
          </a:p>
          <a:p>
            <a:r>
              <a:rPr lang="pt-BR" sz="3600" dirty="0">
                <a:latin typeface="Raleway ExtraLight" panose="020B0303030101060003" pitchFamily="34" charset="0"/>
              </a:rPr>
              <a:t>      1965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751436-1E9F-4D9C-8382-141BFA4EF965}"/>
              </a:ext>
            </a:extLst>
          </p:cNvPr>
          <p:cNvSpPr/>
          <p:nvPr/>
        </p:nvSpPr>
        <p:spPr>
          <a:xfrm>
            <a:off x="-17081" y="1564795"/>
            <a:ext cx="1328815" cy="3235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0D546C-B14E-418A-A826-5A0386106535}"/>
              </a:ext>
            </a:extLst>
          </p:cNvPr>
          <p:cNvCxnSpPr>
            <a:cxnSpLocks/>
          </p:cNvCxnSpPr>
          <p:nvPr/>
        </p:nvCxnSpPr>
        <p:spPr>
          <a:xfrm flipV="1">
            <a:off x="1311741" y="2322836"/>
            <a:ext cx="0" cy="142019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C43AEC7-350B-475C-9418-2D062FAB0E14}"/>
              </a:ext>
            </a:extLst>
          </p:cNvPr>
          <p:cNvSpPr/>
          <p:nvPr/>
        </p:nvSpPr>
        <p:spPr>
          <a:xfrm rot="16200000">
            <a:off x="514051" y="-438150"/>
            <a:ext cx="2286164" cy="3235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5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05495 0.00115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6276 -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9" grpId="0" animBg="1"/>
      <p:bldP spid="9" grpId="1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13AB-9954-429B-BF25-3758B558F49C}"/>
              </a:ext>
            </a:extLst>
          </p:cNvPr>
          <p:cNvSpPr/>
          <p:nvPr/>
        </p:nvSpPr>
        <p:spPr>
          <a:xfrm>
            <a:off x="114300" y="-1576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754A4-7427-4DA6-921E-FF91FFF97CC0}"/>
              </a:ext>
            </a:extLst>
          </p:cNvPr>
          <p:cNvSpPr txBox="1"/>
          <p:nvPr/>
        </p:nvSpPr>
        <p:spPr>
          <a:xfrm>
            <a:off x="4722607" y="5232897"/>
            <a:ext cx="939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Máquina Quântica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EB4-5CA0-4848-B584-826080883FE1}"/>
              </a:ext>
            </a:extLst>
          </p:cNvPr>
          <p:cNvSpPr txBox="1"/>
          <p:nvPr/>
        </p:nvSpPr>
        <p:spPr>
          <a:xfrm>
            <a:off x="7952949" y="2082343"/>
            <a:ext cx="350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Paul </a:t>
            </a:r>
            <a:r>
              <a:rPr lang="pt-BR" sz="3600" dirty="0" err="1">
                <a:latin typeface="Raleway ExtraLight" panose="020B0303030101060003" pitchFamily="34" charset="0"/>
              </a:rPr>
              <a:t>Benioff</a:t>
            </a:r>
            <a:endParaRPr lang="pt-BR" sz="3600" dirty="0">
              <a:latin typeface="Raleway ExtraLight" panose="020B0303030101060003" pitchFamily="34" charset="0"/>
            </a:endParaRPr>
          </a:p>
          <a:p>
            <a:r>
              <a:rPr lang="pt-BR" sz="3600" dirty="0">
                <a:latin typeface="Raleway ExtraLight" panose="020B0303030101060003" pitchFamily="34" charset="0"/>
              </a:rPr>
              <a:t>       1981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C6D3A-61B6-43BD-B10E-B1F87E330699}"/>
              </a:ext>
            </a:extLst>
          </p:cNvPr>
          <p:cNvSpPr/>
          <p:nvPr/>
        </p:nvSpPr>
        <p:spPr>
          <a:xfrm rot="16200000">
            <a:off x="3581714" y="-196023"/>
            <a:ext cx="2985415" cy="57570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2892807" y="1324303"/>
            <a:ext cx="2648607" cy="271641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AED87-277A-45F7-AA74-4BC298D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9398" y="0"/>
            <a:ext cx="10972800" cy="6858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0D546C-B14E-418A-A826-5A0386106535}"/>
              </a:ext>
            </a:extLst>
          </p:cNvPr>
          <p:cNvCxnSpPr>
            <a:cxnSpLocks/>
          </p:cNvCxnSpPr>
          <p:nvPr/>
        </p:nvCxnSpPr>
        <p:spPr>
          <a:xfrm flipV="1">
            <a:off x="7952949" y="2082343"/>
            <a:ext cx="0" cy="142019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A6FC956-CCB3-4526-B4C8-2FDC5AFA4EF1}"/>
              </a:ext>
            </a:extLst>
          </p:cNvPr>
          <p:cNvSpPr/>
          <p:nvPr/>
        </p:nvSpPr>
        <p:spPr>
          <a:xfrm rot="16200000">
            <a:off x="8388006" y="-1721653"/>
            <a:ext cx="2066578" cy="5541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5494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6276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8" grpId="2" build="allAtOnce"/>
      <p:bldP spid="11" grpId="0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13AB-9954-429B-BF25-3758B558F49C}"/>
              </a:ext>
            </a:extLst>
          </p:cNvPr>
          <p:cNvSpPr/>
          <p:nvPr/>
        </p:nvSpPr>
        <p:spPr>
          <a:xfrm>
            <a:off x="157843" y="-17263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4754A4-7427-4DA6-921E-FF91FFF97CC0}"/>
              </a:ext>
            </a:extLst>
          </p:cNvPr>
          <p:cNvSpPr txBox="1"/>
          <p:nvPr/>
        </p:nvSpPr>
        <p:spPr>
          <a:xfrm>
            <a:off x="4722607" y="5232897"/>
            <a:ext cx="939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Máquina Quântica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EB4-5CA0-4848-B584-826080883FE1}"/>
              </a:ext>
            </a:extLst>
          </p:cNvPr>
          <p:cNvSpPr txBox="1"/>
          <p:nvPr/>
        </p:nvSpPr>
        <p:spPr>
          <a:xfrm>
            <a:off x="7952949" y="2374723"/>
            <a:ext cx="350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 </a:t>
            </a:r>
            <a:r>
              <a:rPr lang="pt-BR" sz="3600" dirty="0" smtClean="0">
                <a:latin typeface="Raleway ExtraLight" panose="020B0303030101060003" pitchFamily="34" charset="0"/>
              </a:rPr>
              <a:t>R</a:t>
            </a:r>
            <a:r>
              <a:rPr lang="pt-BR" sz="3600" dirty="0" smtClean="0">
                <a:latin typeface="Raleway ExtraLight" panose="020B0303030101060003" pitchFamily="34" charset="0"/>
              </a:rPr>
              <a:t>ichard Feynman</a:t>
            </a:r>
            <a:endParaRPr lang="pt-BR" sz="3600" dirty="0">
              <a:latin typeface="Raleway ExtraLight" panose="020B0303030101060003" pitchFamily="34" charset="0"/>
            </a:endParaRPr>
          </a:p>
          <a:p>
            <a:r>
              <a:rPr lang="pt-BR" sz="3600" dirty="0">
                <a:latin typeface="Raleway ExtraLight" panose="020B0303030101060003" pitchFamily="34" charset="0"/>
              </a:rPr>
              <a:t>       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C6D3A-61B6-43BD-B10E-B1F87E330699}"/>
              </a:ext>
            </a:extLst>
          </p:cNvPr>
          <p:cNvSpPr/>
          <p:nvPr/>
        </p:nvSpPr>
        <p:spPr>
          <a:xfrm rot="16200000">
            <a:off x="3581714" y="-196023"/>
            <a:ext cx="2985415" cy="57570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057F99-F8EA-4782-BB46-5F8BBD26B7C9}"/>
              </a:ext>
            </a:extLst>
          </p:cNvPr>
          <p:cNvSpPr/>
          <p:nvPr/>
        </p:nvSpPr>
        <p:spPr>
          <a:xfrm>
            <a:off x="2892807" y="1324303"/>
            <a:ext cx="2668897" cy="271641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AED87-277A-45F7-AA74-4BC298D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85112" y="-400395"/>
            <a:ext cx="10996649" cy="7454337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0D546C-B14E-418A-A826-5A0386106535}"/>
              </a:ext>
            </a:extLst>
          </p:cNvPr>
          <p:cNvCxnSpPr>
            <a:cxnSpLocks/>
          </p:cNvCxnSpPr>
          <p:nvPr/>
        </p:nvCxnSpPr>
        <p:spPr>
          <a:xfrm flipV="1">
            <a:off x="7952949" y="2082343"/>
            <a:ext cx="0" cy="142019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A6FC956-CCB3-4526-B4C8-2FDC5AFA4EF1}"/>
              </a:ext>
            </a:extLst>
          </p:cNvPr>
          <p:cNvSpPr/>
          <p:nvPr/>
        </p:nvSpPr>
        <p:spPr>
          <a:xfrm rot="16200000">
            <a:off x="8388006" y="-1721653"/>
            <a:ext cx="2066578" cy="5541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5494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6276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11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4FAD18-7804-4A20-A4B9-04D6A97B8BDC}"/>
              </a:ext>
            </a:extLst>
          </p:cNvPr>
          <p:cNvSpPr/>
          <p:nvPr/>
        </p:nvSpPr>
        <p:spPr>
          <a:xfrm>
            <a:off x="0" y="0"/>
            <a:ext cx="12192000" cy="6893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4230FF-6008-4F69-98A6-F730A7852C31}"/>
              </a:ext>
            </a:extLst>
          </p:cNvPr>
          <p:cNvSpPr txBox="1"/>
          <p:nvPr/>
        </p:nvSpPr>
        <p:spPr>
          <a:xfrm>
            <a:off x="5642403" y="596890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BIT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5B827E-0C05-4D6E-BD48-84C5571BD500}"/>
              </a:ext>
            </a:extLst>
          </p:cNvPr>
          <p:cNvSpPr txBox="1"/>
          <p:nvPr/>
        </p:nvSpPr>
        <p:spPr>
          <a:xfrm>
            <a:off x="5337397" y="596889"/>
            <a:ext cx="4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1DFD56-65DD-47D0-ABF3-904C51B43223}"/>
              </a:ext>
            </a:extLst>
          </p:cNvPr>
          <p:cNvSpPr txBox="1"/>
          <p:nvPr/>
        </p:nvSpPr>
        <p:spPr>
          <a:xfrm>
            <a:off x="4832833" y="596889"/>
            <a:ext cx="4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Raleway ExtraLight" panose="020B0303030101060003" pitchFamily="34" charset="0"/>
              </a:rPr>
              <a:t>Q</a:t>
            </a:r>
            <a:endParaRPr lang="en-US" sz="3600" dirty="0">
              <a:latin typeface="Raleway ExtraLight" panose="020B03030301010600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5E639E-A0C6-47C4-AED6-CA07378596A6}"/>
              </a:ext>
            </a:extLst>
          </p:cNvPr>
          <p:cNvSpPr txBox="1"/>
          <p:nvPr/>
        </p:nvSpPr>
        <p:spPr>
          <a:xfrm>
            <a:off x="3446010" y="2740821"/>
            <a:ext cx="716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atin typeface="Raleway ExtraLight" panose="020B0303030101060003" pitchFamily="34" charset="0"/>
              </a:rPr>
              <a:t>1</a:t>
            </a:r>
            <a:endParaRPr lang="en-US" sz="8800" dirty="0">
              <a:latin typeface="Raleway ExtraLight" panose="020B03030301010600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015C23-7033-442B-8C6A-A3D60BCE5F2B}"/>
              </a:ext>
            </a:extLst>
          </p:cNvPr>
          <p:cNvSpPr txBox="1"/>
          <p:nvPr/>
        </p:nvSpPr>
        <p:spPr>
          <a:xfrm>
            <a:off x="7670821" y="2810953"/>
            <a:ext cx="716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atin typeface="Raleway ExtraLight" panose="020B0303030101060003" pitchFamily="34" charset="0"/>
              </a:rPr>
              <a:t>0</a:t>
            </a:r>
            <a:endParaRPr lang="en-US" sz="8800" dirty="0">
              <a:latin typeface="Raleway ExtraLight" panose="020B0303030101060003" pitchFamily="34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BCC19B6-81D8-4C0D-AC50-F50DD3CA5602}"/>
              </a:ext>
            </a:extLst>
          </p:cNvPr>
          <p:cNvCxnSpPr/>
          <p:nvPr/>
        </p:nvCxnSpPr>
        <p:spPr>
          <a:xfrm>
            <a:off x="3804400" y="4187371"/>
            <a:ext cx="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7908D25-CDBB-4B86-922C-A9A50F1B4E60}"/>
              </a:ext>
            </a:extLst>
          </p:cNvPr>
          <p:cNvCxnSpPr/>
          <p:nvPr/>
        </p:nvCxnSpPr>
        <p:spPr>
          <a:xfrm>
            <a:off x="3804400" y="5196114"/>
            <a:ext cx="426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74759A6-5E35-4097-BFD2-5DF1FE9F4C86}"/>
              </a:ext>
            </a:extLst>
          </p:cNvPr>
          <p:cNvCxnSpPr/>
          <p:nvPr/>
        </p:nvCxnSpPr>
        <p:spPr>
          <a:xfrm>
            <a:off x="8069943" y="4187371"/>
            <a:ext cx="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D82F374-BA21-4625-9BC6-C2C09869DF36}"/>
              </a:ext>
            </a:extLst>
          </p:cNvPr>
          <p:cNvCxnSpPr>
            <a:cxnSpLocks/>
          </p:cNvCxnSpPr>
          <p:nvPr/>
        </p:nvCxnSpPr>
        <p:spPr>
          <a:xfrm>
            <a:off x="5932022" y="5196114"/>
            <a:ext cx="514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ED549B06-73DF-4C7B-BD09-16AEC18BC7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07" y="773966"/>
            <a:ext cx="347799" cy="292176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5937D7C9-D595-44E0-9606-08F9C47E86F6}"/>
              </a:ext>
            </a:extLst>
          </p:cNvPr>
          <p:cNvSpPr/>
          <p:nvPr/>
        </p:nvSpPr>
        <p:spPr>
          <a:xfrm>
            <a:off x="5382947" y="2986317"/>
            <a:ext cx="1098150" cy="109582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4C3B4BB-5D09-4AEC-B36D-94102BDB2702}"/>
              </a:ext>
            </a:extLst>
          </p:cNvPr>
          <p:cNvCxnSpPr/>
          <p:nvPr/>
        </p:nvCxnSpPr>
        <p:spPr>
          <a:xfrm>
            <a:off x="5932022" y="4187371"/>
            <a:ext cx="0" cy="10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8AEAADC-A303-412F-A2B5-DDCF7421C272}"/>
              </a:ext>
            </a:extLst>
          </p:cNvPr>
          <p:cNvSpPr txBox="1"/>
          <p:nvPr/>
        </p:nvSpPr>
        <p:spPr>
          <a:xfrm>
            <a:off x="5581275" y="2810952"/>
            <a:ext cx="716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Raleway ExtraLight" panose="020B0303030101060003" pitchFamily="34" charset="0"/>
              </a:rPr>
              <a:t>?</a:t>
            </a:r>
            <a:endParaRPr lang="en-US" sz="8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0E45806-A314-4A64-B4D7-3F9A7C68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31" y="5749625"/>
            <a:ext cx="1543182" cy="102296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240D41F9-C1BB-4C48-AE29-0C7966A03857}"/>
              </a:ext>
            </a:extLst>
          </p:cNvPr>
          <p:cNvSpPr txBox="1"/>
          <p:nvPr/>
        </p:nvSpPr>
        <p:spPr>
          <a:xfrm>
            <a:off x="4470630" y="5538267"/>
            <a:ext cx="3200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atin typeface="Raleway ExtraLight" panose="020B0303030101060003" pitchFamily="34" charset="0"/>
              </a:rPr>
              <a:t>1 </a:t>
            </a:r>
            <a:r>
              <a:rPr lang="pt-BR" sz="8000" dirty="0">
                <a:latin typeface="Raleway ExtraLight" panose="020B0303030101060003" pitchFamily="34" charset="0"/>
              </a:rPr>
              <a:t>ou</a:t>
            </a:r>
            <a:r>
              <a:rPr lang="pt-BR" sz="8800" dirty="0">
                <a:latin typeface="Raleway ExtraLight" panose="020B0303030101060003" pitchFamily="34" charset="0"/>
              </a:rPr>
              <a:t> 0 </a:t>
            </a:r>
            <a:endParaRPr lang="en-US" sz="8800" dirty="0">
              <a:latin typeface="Raleway ExtraLight" panose="020B03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9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01381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17981 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17461 -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7" grpId="0"/>
      <p:bldP spid="29" grpId="0" animBg="1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7EF223-834A-4AB4-A273-A1A96D2B4F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05FBF564-C513-4547-93E2-F191DC54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981075"/>
            <a:ext cx="4895850" cy="4895850"/>
          </a:xfrm>
          <a:prstGeom prst="rect">
            <a:avLst/>
          </a:prstGeom>
        </p:spPr>
      </p:pic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9C78062-3CC9-4068-9217-5570B6BC632B}"/>
              </a:ext>
            </a:extLst>
          </p:cNvPr>
          <p:cNvCxnSpPr>
            <a:cxnSpLocks/>
          </p:cNvCxnSpPr>
          <p:nvPr/>
        </p:nvCxnSpPr>
        <p:spPr>
          <a:xfrm>
            <a:off x="3762375" y="2057400"/>
            <a:ext cx="69532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E59B957-0DF6-45E3-A003-367A9279EBDE}"/>
              </a:ext>
            </a:extLst>
          </p:cNvPr>
          <p:cNvCxnSpPr>
            <a:cxnSpLocks/>
          </p:cNvCxnSpPr>
          <p:nvPr/>
        </p:nvCxnSpPr>
        <p:spPr>
          <a:xfrm>
            <a:off x="4424589" y="2057400"/>
            <a:ext cx="0" cy="6629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3906CA5-DD73-4439-936F-70C6C6167800}"/>
              </a:ext>
            </a:extLst>
          </p:cNvPr>
          <p:cNvCxnSpPr>
            <a:cxnSpLocks/>
          </p:cNvCxnSpPr>
          <p:nvPr/>
        </p:nvCxnSpPr>
        <p:spPr>
          <a:xfrm>
            <a:off x="4405539" y="2720340"/>
            <a:ext cx="238125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423711C1-27F3-4F57-89A3-C1F268EDAAE1}"/>
              </a:ext>
            </a:extLst>
          </p:cNvPr>
          <p:cNvCxnSpPr>
            <a:cxnSpLocks/>
          </p:cNvCxnSpPr>
          <p:nvPr/>
        </p:nvCxnSpPr>
        <p:spPr>
          <a:xfrm>
            <a:off x="6786789" y="2720340"/>
            <a:ext cx="0" cy="11811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45E1DC4B-AE82-438B-BBAC-4F45B7534931}"/>
              </a:ext>
            </a:extLst>
          </p:cNvPr>
          <p:cNvCxnSpPr>
            <a:cxnSpLocks/>
          </p:cNvCxnSpPr>
          <p:nvPr/>
        </p:nvCxnSpPr>
        <p:spPr>
          <a:xfrm>
            <a:off x="6786789" y="3901440"/>
            <a:ext cx="135899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53180D8A-9F83-4ACB-859D-E068A87059CE}"/>
              </a:ext>
            </a:extLst>
          </p:cNvPr>
          <p:cNvCxnSpPr>
            <a:cxnSpLocks/>
          </p:cNvCxnSpPr>
          <p:nvPr/>
        </p:nvCxnSpPr>
        <p:spPr>
          <a:xfrm>
            <a:off x="8127909" y="3901440"/>
            <a:ext cx="0" cy="10160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818F785E-2102-437B-A990-8D46ECFCCB75}"/>
              </a:ext>
            </a:extLst>
          </p:cNvPr>
          <p:cNvCxnSpPr>
            <a:cxnSpLocks/>
          </p:cNvCxnSpPr>
          <p:nvPr/>
        </p:nvCxnSpPr>
        <p:spPr>
          <a:xfrm>
            <a:off x="8127909" y="4917440"/>
            <a:ext cx="61604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7EF223-834A-4AB4-A273-A1A96D2B4F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05FBF564-C513-4547-93E2-F191DC54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981075"/>
            <a:ext cx="4895850" cy="4895850"/>
          </a:xfrm>
          <a:prstGeom prst="rect">
            <a:avLst/>
          </a:prstGeom>
        </p:spPr>
      </p:pic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9C78062-3CC9-4068-9217-5570B6BC632B}"/>
              </a:ext>
            </a:extLst>
          </p:cNvPr>
          <p:cNvCxnSpPr>
            <a:cxnSpLocks/>
          </p:cNvCxnSpPr>
          <p:nvPr/>
        </p:nvCxnSpPr>
        <p:spPr>
          <a:xfrm>
            <a:off x="3762375" y="2057400"/>
            <a:ext cx="69532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E59B957-0DF6-45E3-A003-367A9279EBDE}"/>
              </a:ext>
            </a:extLst>
          </p:cNvPr>
          <p:cNvCxnSpPr>
            <a:cxnSpLocks/>
          </p:cNvCxnSpPr>
          <p:nvPr/>
        </p:nvCxnSpPr>
        <p:spPr>
          <a:xfrm>
            <a:off x="4424589" y="2057400"/>
            <a:ext cx="0" cy="6629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3906CA5-DD73-4439-936F-70C6C6167800}"/>
              </a:ext>
            </a:extLst>
          </p:cNvPr>
          <p:cNvCxnSpPr>
            <a:cxnSpLocks/>
          </p:cNvCxnSpPr>
          <p:nvPr/>
        </p:nvCxnSpPr>
        <p:spPr>
          <a:xfrm>
            <a:off x="4405539" y="2720340"/>
            <a:ext cx="238125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423711C1-27F3-4F57-89A3-C1F268EDAAE1}"/>
              </a:ext>
            </a:extLst>
          </p:cNvPr>
          <p:cNvCxnSpPr>
            <a:cxnSpLocks/>
          </p:cNvCxnSpPr>
          <p:nvPr/>
        </p:nvCxnSpPr>
        <p:spPr>
          <a:xfrm>
            <a:off x="6786789" y="2720340"/>
            <a:ext cx="0" cy="11811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45E1DC4B-AE82-438B-BBAC-4F45B7534931}"/>
              </a:ext>
            </a:extLst>
          </p:cNvPr>
          <p:cNvCxnSpPr>
            <a:cxnSpLocks/>
          </p:cNvCxnSpPr>
          <p:nvPr/>
        </p:nvCxnSpPr>
        <p:spPr>
          <a:xfrm>
            <a:off x="6786789" y="3901440"/>
            <a:ext cx="135899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53180D8A-9F83-4ACB-859D-E068A87059CE}"/>
              </a:ext>
            </a:extLst>
          </p:cNvPr>
          <p:cNvCxnSpPr>
            <a:cxnSpLocks/>
          </p:cNvCxnSpPr>
          <p:nvPr/>
        </p:nvCxnSpPr>
        <p:spPr>
          <a:xfrm>
            <a:off x="8127909" y="3901440"/>
            <a:ext cx="0" cy="10160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818F785E-2102-437B-A990-8D46ECFCCB75}"/>
              </a:ext>
            </a:extLst>
          </p:cNvPr>
          <p:cNvCxnSpPr>
            <a:cxnSpLocks/>
          </p:cNvCxnSpPr>
          <p:nvPr/>
        </p:nvCxnSpPr>
        <p:spPr>
          <a:xfrm>
            <a:off x="8127909" y="4917440"/>
            <a:ext cx="61604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BC79C48-2010-411C-9040-FE1070224836}"/>
              </a:ext>
            </a:extLst>
          </p:cNvPr>
          <p:cNvCxnSpPr>
            <a:cxnSpLocks/>
          </p:cNvCxnSpPr>
          <p:nvPr/>
        </p:nvCxnSpPr>
        <p:spPr>
          <a:xfrm>
            <a:off x="5529489" y="1536700"/>
            <a:ext cx="0" cy="1183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8487C11-7D4C-496E-AAE1-1225AC1953C7}"/>
              </a:ext>
            </a:extLst>
          </p:cNvPr>
          <p:cNvCxnSpPr>
            <a:cxnSpLocks/>
          </p:cNvCxnSpPr>
          <p:nvPr/>
        </p:nvCxnSpPr>
        <p:spPr>
          <a:xfrm>
            <a:off x="5529489" y="1536700"/>
            <a:ext cx="2712811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E9C5C26-9D62-4BB5-919B-F1785FAA957D}"/>
              </a:ext>
            </a:extLst>
          </p:cNvPr>
          <p:cNvCxnSpPr>
            <a:cxnSpLocks/>
          </p:cNvCxnSpPr>
          <p:nvPr/>
        </p:nvCxnSpPr>
        <p:spPr>
          <a:xfrm>
            <a:off x="5529489" y="2717800"/>
            <a:ext cx="0" cy="136652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95E32A0-9D64-4372-B116-3C363D8D2162}"/>
              </a:ext>
            </a:extLst>
          </p:cNvPr>
          <p:cNvCxnSpPr>
            <a:cxnSpLocks/>
          </p:cNvCxnSpPr>
          <p:nvPr/>
        </p:nvCxnSpPr>
        <p:spPr>
          <a:xfrm flipH="1">
            <a:off x="4297680" y="3614420"/>
            <a:ext cx="1231809" cy="1778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F6821FA-1BAA-490E-B2B9-4CEEEED27445}"/>
              </a:ext>
            </a:extLst>
          </p:cNvPr>
          <p:cNvCxnSpPr>
            <a:cxnSpLocks/>
          </p:cNvCxnSpPr>
          <p:nvPr/>
        </p:nvCxnSpPr>
        <p:spPr>
          <a:xfrm>
            <a:off x="4314099" y="3614420"/>
            <a:ext cx="0" cy="173482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E4AE5A7-FC36-44CF-9CB1-F7BD0FDDD226}"/>
              </a:ext>
            </a:extLst>
          </p:cNvPr>
          <p:cNvCxnSpPr>
            <a:cxnSpLocks/>
          </p:cNvCxnSpPr>
          <p:nvPr/>
        </p:nvCxnSpPr>
        <p:spPr>
          <a:xfrm>
            <a:off x="4297680" y="5349240"/>
            <a:ext cx="257556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2D3E817-7AF3-4849-8D7F-42F3294AE419}"/>
              </a:ext>
            </a:extLst>
          </p:cNvPr>
          <p:cNvCxnSpPr>
            <a:cxnSpLocks/>
          </p:cNvCxnSpPr>
          <p:nvPr/>
        </p:nvCxnSpPr>
        <p:spPr>
          <a:xfrm flipV="1">
            <a:off x="7693569" y="2278380"/>
            <a:ext cx="0" cy="162306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6ED15430-F0B6-400E-B5DD-2646217A1A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268013"/>
            <a:ext cx="581394" cy="554005"/>
          </a:xfrm>
          <a:prstGeom prst="rect">
            <a:avLst/>
          </a:prstGeom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F7C0492-2F42-4117-B8EF-85BA220811FD}"/>
              </a:ext>
            </a:extLst>
          </p:cNvPr>
          <p:cNvCxnSpPr>
            <a:cxnSpLocks/>
          </p:cNvCxnSpPr>
          <p:nvPr/>
        </p:nvCxnSpPr>
        <p:spPr>
          <a:xfrm flipV="1">
            <a:off x="4424589" y="1536700"/>
            <a:ext cx="0" cy="5207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 ExtraLight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Boulle</dc:creator>
  <cp:lastModifiedBy>LUCAS BOULLE FIGUEIREDO</cp:lastModifiedBy>
  <cp:revision>83</cp:revision>
  <dcterms:created xsi:type="dcterms:W3CDTF">2018-10-16T15:37:51Z</dcterms:created>
  <dcterms:modified xsi:type="dcterms:W3CDTF">2018-10-27T01:43:25Z</dcterms:modified>
</cp:coreProperties>
</file>