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74" r:id="rId5"/>
    <p:sldId id="264" r:id="rId6"/>
    <p:sldId id="275" r:id="rId7"/>
    <p:sldId id="276" r:id="rId8"/>
    <p:sldId id="277" r:id="rId9"/>
    <p:sldId id="269" r:id="rId10"/>
    <p:sldId id="279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410B2-805E-6B42-8C66-D8CF6217B467}" type="doc">
      <dgm:prSet loTypeId="urn:microsoft.com/office/officeart/2005/8/layout/balance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50CB7A-9B6D-054D-BF70-9C7C35E2D7B0}">
      <dgm:prSet phldrT="[Text]"/>
      <dgm:spPr/>
      <dgm:t>
        <a:bodyPr/>
        <a:lstStyle/>
        <a:p>
          <a:r>
            <a:rPr lang="zh-CN" altLang="en-US" dirty="0" smtClean="0"/>
            <a:t>单线程</a:t>
          </a:r>
          <a:endParaRPr lang="en-US" dirty="0"/>
        </a:p>
      </dgm:t>
    </dgm:pt>
    <dgm:pt modelId="{68CCE787-9742-CD4F-8E8B-AB7913EAB8BB}" type="parTrans" cxnId="{02462C62-FD12-8C4F-8FEC-BBCB9F32B72B}">
      <dgm:prSet/>
      <dgm:spPr/>
      <dgm:t>
        <a:bodyPr/>
        <a:lstStyle/>
        <a:p>
          <a:endParaRPr lang="en-US"/>
        </a:p>
      </dgm:t>
    </dgm:pt>
    <dgm:pt modelId="{F1C0E91C-DB1F-884C-AE55-007036FE88FE}" type="sibTrans" cxnId="{02462C62-FD12-8C4F-8FEC-BBCB9F32B72B}">
      <dgm:prSet/>
      <dgm:spPr/>
      <dgm:t>
        <a:bodyPr/>
        <a:lstStyle/>
        <a:p>
          <a:endParaRPr lang="en-US"/>
        </a:p>
      </dgm:t>
    </dgm:pt>
    <dgm:pt modelId="{1DF9F5EF-2781-B043-9F47-955797C1A48E}">
      <dgm:prSet phldrT="[Text]"/>
      <dgm:spPr/>
      <dgm:t>
        <a:bodyPr/>
        <a:lstStyle/>
        <a:p>
          <a:r>
            <a:rPr lang="zh-CN" altLang="en-US" dirty="0" smtClean="0"/>
            <a:t>优点</a:t>
          </a:r>
          <a:endParaRPr lang="en-US" dirty="0"/>
        </a:p>
      </dgm:t>
    </dgm:pt>
    <dgm:pt modelId="{680924E0-962E-3446-A39A-560526C9CC67}" type="parTrans" cxnId="{8407ACCD-B755-ED4F-8DC2-E67EB63DE691}">
      <dgm:prSet/>
      <dgm:spPr/>
      <dgm:t>
        <a:bodyPr/>
        <a:lstStyle/>
        <a:p>
          <a:endParaRPr lang="en-US"/>
        </a:p>
      </dgm:t>
    </dgm:pt>
    <dgm:pt modelId="{A120085E-EFFD-FE49-BF2F-E863891D539E}" type="sibTrans" cxnId="{8407ACCD-B755-ED4F-8DC2-E67EB63DE691}">
      <dgm:prSet/>
      <dgm:spPr/>
      <dgm:t>
        <a:bodyPr/>
        <a:lstStyle/>
        <a:p>
          <a:endParaRPr lang="en-US"/>
        </a:p>
      </dgm:t>
    </dgm:pt>
    <dgm:pt modelId="{A7C97325-3935-4242-BC76-0A196D1B74BA}">
      <dgm:prSet phldrT="[Text]"/>
      <dgm:spPr/>
      <dgm:t>
        <a:bodyPr/>
        <a:lstStyle/>
        <a:p>
          <a:r>
            <a:rPr lang="en-US" altLang="zh-CN" dirty="0" smtClean="0"/>
            <a:t>CPU</a:t>
          </a:r>
          <a:r>
            <a:rPr lang="zh-CN" altLang="en-US" dirty="0" smtClean="0"/>
            <a:t>密集</a:t>
          </a:r>
          <a:endParaRPr lang="en-US" dirty="0"/>
        </a:p>
      </dgm:t>
    </dgm:pt>
    <dgm:pt modelId="{581D33C8-D5B0-9341-BCB3-1CD5E2304CC0}" type="parTrans" cxnId="{F3A079D1-2766-2043-A497-D33101514764}">
      <dgm:prSet/>
      <dgm:spPr/>
      <dgm:t>
        <a:bodyPr/>
        <a:lstStyle/>
        <a:p>
          <a:endParaRPr lang="en-US"/>
        </a:p>
      </dgm:t>
    </dgm:pt>
    <dgm:pt modelId="{96EC288D-3818-754E-A3A5-A598CE1828D4}" type="sibTrans" cxnId="{F3A079D1-2766-2043-A497-D33101514764}">
      <dgm:prSet/>
      <dgm:spPr/>
      <dgm:t>
        <a:bodyPr/>
        <a:lstStyle/>
        <a:p>
          <a:endParaRPr lang="en-US"/>
        </a:p>
      </dgm:t>
    </dgm:pt>
    <dgm:pt modelId="{78DAF6F3-5055-4B42-9335-037FB2DA005B}">
      <dgm:prSet phldrT="[Text]"/>
      <dgm:spPr/>
      <dgm:t>
        <a:bodyPr/>
        <a:lstStyle/>
        <a:p>
          <a:r>
            <a:rPr lang="en-US" altLang="zh-CN" dirty="0" smtClean="0"/>
            <a:t>I/O</a:t>
          </a:r>
          <a:r>
            <a:rPr lang="zh-CN" altLang="en-US" dirty="0" smtClean="0"/>
            <a:t>密集</a:t>
          </a:r>
          <a:endParaRPr lang="en-US" dirty="0"/>
        </a:p>
      </dgm:t>
    </dgm:pt>
    <dgm:pt modelId="{4AC1C9E8-8ADE-454B-BE48-675FAF8FCB7F}" type="parTrans" cxnId="{8421144E-73E8-3D48-91B1-2A4A94ABC896}">
      <dgm:prSet/>
      <dgm:spPr/>
      <dgm:t>
        <a:bodyPr/>
        <a:lstStyle/>
        <a:p>
          <a:endParaRPr lang="en-US"/>
        </a:p>
      </dgm:t>
    </dgm:pt>
    <dgm:pt modelId="{85A965B0-5771-7E4E-AB3B-A3E0FCA7B4B9}" type="sibTrans" cxnId="{8421144E-73E8-3D48-91B1-2A4A94ABC896}">
      <dgm:prSet/>
      <dgm:spPr/>
      <dgm:t>
        <a:bodyPr/>
        <a:lstStyle/>
        <a:p>
          <a:endParaRPr lang="en-US"/>
        </a:p>
      </dgm:t>
    </dgm:pt>
    <dgm:pt modelId="{B899BE85-318E-9046-B6F6-E4B1DF83E5B7}">
      <dgm:prSet phldrT="[Text]"/>
      <dgm:spPr/>
      <dgm:t>
        <a:bodyPr/>
        <a:lstStyle/>
        <a:p>
          <a:r>
            <a:rPr lang="zh-CN" altLang="en-US" dirty="0" smtClean="0"/>
            <a:t>缺点</a:t>
          </a:r>
          <a:endParaRPr lang="en-US" dirty="0"/>
        </a:p>
      </dgm:t>
    </dgm:pt>
    <dgm:pt modelId="{4D325784-E581-D647-B063-18BE7235D7F9}" type="sibTrans" cxnId="{3E55E4FC-33D9-3E42-B9AB-2D0B74530F84}">
      <dgm:prSet/>
      <dgm:spPr/>
      <dgm:t>
        <a:bodyPr/>
        <a:lstStyle/>
        <a:p>
          <a:endParaRPr lang="en-US"/>
        </a:p>
      </dgm:t>
    </dgm:pt>
    <dgm:pt modelId="{4905F818-9D45-C64F-A556-0138B9CBE7A7}" type="parTrans" cxnId="{3E55E4FC-33D9-3E42-B9AB-2D0B74530F84}">
      <dgm:prSet/>
      <dgm:spPr/>
      <dgm:t>
        <a:bodyPr/>
        <a:lstStyle/>
        <a:p>
          <a:endParaRPr lang="en-US"/>
        </a:p>
      </dgm:t>
    </dgm:pt>
    <dgm:pt modelId="{1A0FB3DD-E6CC-854F-9777-568F66AC3951}" type="pres">
      <dgm:prSet presAssocID="{515410B2-805E-6B42-8C66-D8CF6217B46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C915473-44DD-B144-A894-FBC8ACB9B381}" type="pres">
      <dgm:prSet presAssocID="{515410B2-805E-6B42-8C66-D8CF6217B467}" presName="dummyMaxCanvas" presStyleCnt="0"/>
      <dgm:spPr/>
    </dgm:pt>
    <dgm:pt modelId="{FB558385-2F7F-9146-B487-6A770EFE351D}" type="pres">
      <dgm:prSet presAssocID="{515410B2-805E-6B42-8C66-D8CF6217B467}" presName="parentComposite" presStyleCnt="0"/>
      <dgm:spPr/>
    </dgm:pt>
    <dgm:pt modelId="{EB1DE1F9-25B0-F34A-AD55-C80A66E42B55}" type="pres">
      <dgm:prSet presAssocID="{515410B2-805E-6B42-8C66-D8CF6217B467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4725FDDE-1E9F-794F-B4C8-EDBCE8051FEA}" type="pres">
      <dgm:prSet presAssocID="{515410B2-805E-6B42-8C66-D8CF6217B467}" presName="parent2" presStyleLbl="alignAccFollowNode1" presStyleIdx="1" presStyleCnt="4">
        <dgm:presLayoutVars>
          <dgm:chMax val="4"/>
        </dgm:presLayoutVars>
      </dgm:prSet>
      <dgm:spPr/>
    </dgm:pt>
    <dgm:pt modelId="{6A7B6D2E-1023-474F-925A-256521466DA6}" type="pres">
      <dgm:prSet presAssocID="{515410B2-805E-6B42-8C66-D8CF6217B467}" presName="childrenComposite" presStyleCnt="0"/>
      <dgm:spPr/>
    </dgm:pt>
    <dgm:pt modelId="{3B0E99E6-DF57-0942-8BE3-0D1A74DDF15F}" type="pres">
      <dgm:prSet presAssocID="{515410B2-805E-6B42-8C66-D8CF6217B467}" presName="dummyMaxCanvas_ChildArea" presStyleCnt="0"/>
      <dgm:spPr/>
    </dgm:pt>
    <dgm:pt modelId="{BF5AEA4A-D6D1-BC4F-B017-BD409745F146}" type="pres">
      <dgm:prSet presAssocID="{515410B2-805E-6B42-8C66-D8CF6217B467}" presName="fulcrum" presStyleLbl="alignAccFollowNode1" presStyleIdx="2" presStyleCnt="4"/>
      <dgm:spPr/>
    </dgm:pt>
    <dgm:pt modelId="{55A52C79-F0E3-9E43-A501-92D26DA55A2E}" type="pres">
      <dgm:prSet presAssocID="{515410B2-805E-6B42-8C66-D8CF6217B467}" presName="balance_12" presStyleLbl="alignAccFollowNode1" presStyleIdx="3" presStyleCnt="4">
        <dgm:presLayoutVars>
          <dgm:bulletEnabled val="1"/>
        </dgm:presLayoutVars>
      </dgm:prSet>
      <dgm:spPr/>
    </dgm:pt>
    <dgm:pt modelId="{30E7B0BA-131E-F74E-9CF2-3F00EFB898F3}" type="pres">
      <dgm:prSet presAssocID="{515410B2-805E-6B42-8C66-D8CF6217B467}" presName="right_12_1" presStyleLbl="node1" presStyleIdx="0" presStyleCnt="3">
        <dgm:presLayoutVars>
          <dgm:bulletEnabled val="1"/>
        </dgm:presLayoutVars>
      </dgm:prSet>
      <dgm:spPr/>
    </dgm:pt>
    <dgm:pt modelId="{49DE4612-6F1A-3E45-8A80-7867923C8425}" type="pres">
      <dgm:prSet presAssocID="{515410B2-805E-6B42-8C66-D8CF6217B467}" presName="right_12_2" presStyleLbl="node1" presStyleIdx="1" presStyleCnt="3">
        <dgm:presLayoutVars>
          <dgm:bulletEnabled val="1"/>
        </dgm:presLayoutVars>
      </dgm:prSet>
      <dgm:spPr/>
    </dgm:pt>
    <dgm:pt modelId="{60FC7A2C-DC2E-B84E-8C89-917C9AE98ED5}" type="pres">
      <dgm:prSet presAssocID="{515410B2-805E-6B42-8C66-D8CF6217B467}" presName="left_12_1" presStyleLbl="node1" presStyleIdx="2" presStyleCnt="3">
        <dgm:presLayoutVars>
          <dgm:bulletEnabled val="1"/>
        </dgm:presLayoutVars>
      </dgm:prSet>
      <dgm:spPr/>
    </dgm:pt>
  </dgm:ptLst>
  <dgm:cxnLst>
    <dgm:cxn modelId="{4E77FA0E-8D3A-914B-9AC9-4A532B373E4F}" type="presOf" srcId="{B899BE85-318E-9046-B6F6-E4B1DF83E5B7}" destId="{EB1DE1F9-25B0-F34A-AD55-C80A66E42B55}" srcOrd="0" destOrd="0" presId="urn:microsoft.com/office/officeart/2005/8/layout/balance1"/>
    <dgm:cxn modelId="{02462C62-FD12-8C4F-8FEC-BBCB9F32B72B}" srcId="{B899BE85-318E-9046-B6F6-E4B1DF83E5B7}" destId="{5850CB7A-9B6D-054D-BF70-9C7C35E2D7B0}" srcOrd="0" destOrd="0" parTransId="{68CCE787-9742-CD4F-8E8B-AB7913EAB8BB}" sibTransId="{F1C0E91C-DB1F-884C-AE55-007036FE88FE}"/>
    <dgm:cxn modelId="{8421144E-73E8-3D48-91B1-2A4A94ABC896}" srcId="{1DF9F5EF-2781-B043-9F47-955797C1A48E}" destId="{78DAF6F3-5055-4B42-9335-037FB2DA005B}" srcOrd="1" destOrd="0" parTransId="{4AC1C9E8-8ADE-454B-BE48-675FAF8FCB7F}" sibTransId="{85A965B0-5771-7E4E-AB3B-A3E0FCA7B4B9}"/>
    <dgm:cxn modelId="{3E55E4FC-33D9-3E42-B9AB-2D0B74530F84}" srcId="{515410B2-805E-6B42-8C66-D8CF6217B467}" destId="{B899BE85-318E-9046-B6F6-E4B1DF83E5B7}" srcOrd="0" destOrd="0" parTransId="{4905F818-9D45-C64F-A556-0138B9CBE7A7}" sibTransId="{4D325784-E581-D647-B063-18BE7235D7F9}"/>
    <dgm:cxn modelId="{0C047BE5-382E-4942-99F8-76E853608E49}" type="presOf" srcId="{78DAF6F3-5055-4B42-9335-037FB2DA005B}" destId="{49DE4612-6F1A-3E45-8A80-7867923C8425}" srcOrd="0" destOrd="0" presId="urn:microsoft.com/office/officeart/2005/8/layout/balance1"/>
    <dgm:cxn modelId="{4A3F7B3D-EADB-3948-8267-A06B7CD27983}" type="presOf" srcId="{5850CB7A-9B6D-054D-BF70-9C7C35E2D7B0}" destId="{60FC7A2C-DC2E-B84E-8C89-917C9AE98ED5}" srcOrd="0" destOrd="0" presId="urn:microsoft.com/office/officeart/2005/8/layout/balance1"/>
    <dgm:cxn modelId="{8407ACCD-B755-ED4F-8DC2-E67EB63DE691}" srcId="{515410B2-805E-6B42-8C66-D8CF6217B467}" destId="{1DF9F5EF-2781-B043-9F47-955797C1A48E}" srcOrd="1" destOrd="0" parTransId="{680924E0-962E-3446-A39A-560526C9CC67}" sibTransId="{A120085E-EFFD-FE49-BF2F-E863891D539E}"/>
    <dgm:cxn modelId="{DB9C51D1-51F6-FE4B-833A-64B87FB10B25}" type="presOf" srcId="{1DF9F5EF-2781-B043-9F47-955797C1A48E}" destId="{4725FDDE-1E9F-794F-B4C8-EDBCE8051FEA}" srcOrd="0" destOrd="0" presId="urn:microsoft.com/office/officeart/2005/8/layout/balance1"/>
    <dgm:cxn modelId="{F3A079D1-2766-2043-A497-D33101514764}" srcId="{1DF9F5EF-2781-B043-9F47-955797C1A48E}" destId="{A7C97325-3935-4242-BC76-0A196D1B74BA}" srcOrd="0" destOrd="0" parTransId="{581D33C8-D5B0-9341-BCB3-1CD5E2304CC0}" sibTransId="{96EC288D-3818-754E-A3A5-A598CE1828D4}"/>
    <dgm:cxn modelId="{EA901024-D28D-9C4D-8760-9867AA0F87DC}" type="presOf" srcId="{515410B2-805E-6B42-8C66-D8CF6217B467}" destId="{1A0FB3DD-E6CC-854F-9777-568F66AC3951}" srcOrd="0" destOrd="0" presId="urn:microsoft.com/office/officeart/2005/8/layout/balance1"/>
    <dgm:cxn modelId="{06EE399B-99A5-7B4B-8AA6-B2E1F16F8B61}" type="presOf" srcId="{A7C97325-3935-4242-BC76-0A196D1B74BA}" destId="{30E7B0BA-131E-F74E-9CF2-3F00EFB898F3}" srcOrd="0" destOrd="0" presId="urn:microsoft.com/office/officeart/2005/8/layout/balance1"/>
    <dgm:cxn modelId="{8102C804-8855-B44F-A98D-AE1E15BCF5C8}" type="presParOf" srcId="{1A0FB3DD-E6CC-854F-9777-568F66AC3951}" destId="{BC915473-44DD-B144-A894-FBC8ACB9B381}" srcOrd="0" destOrd="0" presId="urn:microsoft.com/office/officeart/2005/8/layout/balance1"/>
    <dgm:cxn modelId="{EA07EB6C-C174-D247-A266-224F5C641855}" type="presParOf" srcId="{1A0FB3DD-E6CC-854F-9777-568F66AC3951}" destId="{FB558385-2F7F-9146-B487-6A770EFE351D}" srcOrd="1" destOrd="0" presId="urn:microsoft.com/office/officeart/2005/8/layout/balance1"/>
    <dgm:cxn modelId="{05FB3B21-2E02-4B43-9B83-345A4165BD1F}" type="presParOf" srcId="{FB558385-2F7F-9146-B487-6A770EFE351D}" destId="{EB1DE1F9-25B0-F34A-AD55-C80A66E42B55}" srcOrd="0" destOrd="0" presId="urn:microsoft.com/office/officeart/2005/8/layout/balance1"/>
    <dgm:cxn modelId="{FD633BC0-9CE8-B141-AF7D-C45AE0344B21}" type="presParOf" srcId="{FB558385-2F7F-9146-B487-6A770EFE351D}" destId="{4725FDDE-1E9F-794F-B4C8-EDBCE8051FEA}" srcOrd="1" destOrd="0" presId="urn:microsoft.com/office/officeart/2005/8/layout/balance1"/>
    <dgm:cxn modelId="{9F4EFFAD-94FD-E040-98A4-FAEA954A7BB0}" type="presParOf" srcId="{1A0FB3DD-E6CC-854F-9777-568F66AC3951}" destId="{6A7B6D2E-1023-474F-925A-256521466DA6}" srcOrd="2" destOrd="0" presId="urn:microsoft.com/office/officeart/2005/8/layout/balance1"/>
    <dgm:cxn modelId="{4E1CCE0B-A0CE-8C47-8F5D-1A05ADAACB71}" type="presParOf" srcId="{6A7B6D2E-1023-474F-925A-256521466DA6}" destId="{3B0E99E6-DF57-0942-8BE3-0D1A74DDF15F}" srcOrd="0" destOrd="0" presId="urn:microsoft.com/office/officeart/2005/8/layout/balance1"/>
    <dgm:cxn modelId="{EE0C2A07-F892-2D48-83CB-965ADFB55A9A}" type="presParOf" srcId="{6A7B6D2E-1023-474F-925A-256521466DA6}" destId="{BF5AEA4A-D6D1-BC4F-B017-BD409745F146}" srcOrd="1" destOrd="0" presId="urn:microsoft.com/office/officeart/2005/8/layout/balance1"/>
    <dgm:cxn modelId="{EF33D0BF-1BF2-4A45-B94D-64F5798F3C43}" type="presParOf" srcId="{6A7B6D2E-1023-474F-925A-256521466DA6}" destId="{55A52C79-F0E3-9E43-A501-92D26DA55A2E}" srcOrd="2" destOrd="0" presId="urn:microsoft.com/office/officeart/2005/8/layout/balance1"/>
    <dgm:cxn modelId="{978E7C08-044C-8148-98FE-4BACF400F5F8}" type="presParOf" srcId="{6A7B6D2E-1023-474F-925A-256521466DA6}" destId="{30E7B0BA-131E-F74E-9CF2-3F00EFB898F3}" srcOrd="3" destOrd="0" presId="urn:microsoft.com/office/officeart/2005/8/layout/balance1"/>
    <dgm:cxn modelId="{8F53875F-FB55-FD46-920F-23A244EB141A}" type="presParOf" srcId="{6A7B6D2E-1023-474F-925A-256521466DA6}" destId="{49DE4612-6F1A-3E45-8A80-7867923C8425}" srcOrd="4" destOrd="0" presId="urn:microsoft.com/office/officeart/2005/8/layout/balance1"/>
    <dgm:cxn modelId="{33EB15E8-CE36-614D-B9D1-E4F87EED3096}" type="presParOf" srcId="{6A7B6D2E-1023-474F-925A-256521466DA6}" destId="{60FC7A2C-DC2E-B84E-8C89-917C9AE98ED5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709929-A530-884B-9935-D6B8C21C25CA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B755EAF-5C00-264D-8077-81F17398C4CB}">
      <dgm:prSet phldrT="[Text]"/>
      <dgm:spPr/>
      <dgm:t>
        <a:bodyPr/>
        <a:lstStyle/>
        <a:p>
          <a:r>
            <a:rPr lang="en-US" altLang="zh-CN" dirty="0" smtClean="0"/>
            <a:t>CPU</a:t>
          </a:r>
          <a:endParaRPr lang="en-US" dirty="0"/>
        </a:p>
      </dgm:t>
    </dgm:pt>
    <dgm:pt modelId="{AE8A620E-255A-294E-B7CC-A69518D5037C}" type="parTrans" cxnId="{DC781BBC-2375-0A45-B178-8CC5C208DF72}">
      <dgm:prSet/>
      <dgm:spPr/>
      <dgm:t>
        <a:bodyPr/>
        <a:lstStyle/>
        <a:p>
          <a:endParaRPr lang="en-US"/>
        </a:p>
      </dgm:t>
    </dgm:pt>
    <dgm:pt modelId="{86BB7983-AA15-B24B-9B8B-48576BDA6E25}" type="sibTrans" cxnId="{DC781BBC-2375-0A45-B178-8CC5C208DF72}">
      <dgm:prSet/>
      <dgm:spPr/>
      <dgm:t>
        <a:bodyPr/>
        <a:lstStyle/>
        <a:p>
          <a:endParaRPr lang="en-US"/>
        </a:p>
      </dgm:t>
    </dgm:pt>
    <dgm:pt modelId="{FA0FF1BF-118C-8948-B6CF-B6F528094995}">
      <dgm:prSet phldrT="[Text]"/>
      <dgm:spPr/>
      <dgm:t>
        <a:bodyPr/>
        <a:lstStyle/>
        <a:p>
          <a:r>
            <a:rPr lang="zh-CN" altLang="en-US" dirty="0" smtClean="0"/>
            <a:t>内存</a:t>
          </a:r>
          <a:endParaRPr lang="en-US" dirty="0"/>
        </a:p>
      </dgm:t>
    </dgm:pt>
    <dgm:pt modelId="{DA4BBE9F-0496-F449-801D-7D754E9D7435}" type="parTrans" cxnId="{7F5D0FDF-404C-AA4A-8F0C-2291BF3204F7}">
      <dgm:prSet/>
      <dgm:spPr/>
      <dgm:t>
        <a:bodyPr/>
        <a:lstStyle/>
        <a:p>
          <a:endParaRPr lang="en-US"/>
        </a:p>
      </dgm:t>
    </dgm:pt>
    <dgm:pt modelId="{02C19BAF-929F-7446-A511-F30E30D4F4A4}" type="sibTrans" cxnId="{7F5D0FDF-404C-AA4A-8F0C-2291BF3204F7}">
      <dgm:prSet/>
      <dgm:spPr/>
      <dgm:t>
        <a:bodyPr/>
        <a:lstStyle/>
        <a:p>
          <a:endParaRPr lang="en-US"/>
        </a:p>
      </dgm:t>
    </dgm:pt>
    <dgm:pt modelId="{D19F49FA-AD41-9744-80AB-865C320AAAEA}">
      <dgm:prSet phldrT="[Text]"/>
      <dgm:spPr>
        <a:gradFill rotWithShape="0">
          <a:gsLst>
            <a:gs pos="0">
              <a:schemeClr val="accent6"/>
            </a:gs>
            <a:gs pos="100000">
              <a:schemeClr val="accent1">
                <a:hueOff val="0"/>
                <a:satOff val="0"/>
                <a:lumOff val="0"/>
                <a:satMod val="110000"/>
                <a:lumMod val="100000"/>
                <a:shade val="100000"/>
                <a:alpha val="3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阻塞</a:t>
          </a:r>
          <a:endParaRPr lang="en-US" dirty="0"/>
        </a:p>
      </dgm:t>
    </dgm:pt>
    <dgm:pt modelId="{B035DFFB-B6D7-374A-AC60-086F74B6168B}" type="parTrans" cxnId="{89DA7358-4EC6-F245-8DD3-04BA403261A8}">
      <dgm:prSet/>
      <dgm:spPr/>
      <dgm:t>
        <a:bodyPr/>
        <a:lstStyle/>
        <a:p>
          <a:endParaRPr lang="en-US"/>
        </a:p>
      </dgm:t>
    </dgm:pt>
    <dgm:pt modelId="{95C179FD-ED6E-BD4C-923C-3944FBA02471}" type="sibTrans" cxnId="{89DA7358-4EC6-F245-8DD3-04BA403261A8}">
      <dgm:prSet/>
      <dgm:spPr/>
      <dgm:t>
        <a:bodyPr/>
        <a:lstStyle/>
        <a:p>
          <a:endParaRPr lang="en-US"/>
        </a:p>
      </dgm:t>
    </dgm:pt>
    <dgm:pt modelId="{179BF0DA-F4C8-7745-B171-DE7DE14FB9F5}" type="pres">
      <dgm:prSet presAssocID="{EA709929-A530-884B-9935-D6B8C21C25C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2C3FEFD-9126-5746-B432-2C06A97591ED}" type="pres">
      <dgm:prSet presAssocID="{DB755EAF-5C00-264D-8077-81F17398C4CB}" presName="gear1" presStyleLbl="node1" presStyleIdx="0" presStyleCnt="3">
        <dgm:presLayoutVars>
          <dgm:chMax val="1"/>
          <dgm:bulletEnabled val="1"/>
        </dgm:presLayoutVars>
      </dgm:prSet>
      <dgm:spPr/>
    </dgm:pt>
    <dgm:pt modelId="{0160EBBE-3E2E-0245-A2B5-4C85A90AE601}" type="pres">
      <dgm:prSet presAssocID="{DB755EAF-5C00-264D-8077-81F17398C4CB}" presName="gear1srcNode" presStyleLbl="node1" presStyleIdx="0" presStyleCnt="3"/>
      <dgm:spPr/>
    </dgm:pt>
    <dgm:pt modelId="{F08A8928-6E9E-2A4F-8DC5-51512059B613}" type="pres">
      <dgm:prSet presAssocID="{DB755EAF-5C00-264D-8077-81F17398C4CB}" presName="gear1dstNode" presStyleLbl="node1" presStyleIdx="0" presStyleCnt="3"/>
      <dgm:spPr/>
    </dgm:pt>
    <dgm:pt modelId="{4D84F873-977A-7E4E-9A27-6A9CBE229AA8}" type="pres">
      <dgm:prSet presAssocID="{FA0FF1BF-118C-8948-B6CF-B6F528094995}" presName="gear2" presStyleLbl="node1" presStyleIdx="1" presStyleCnt="3">
        <dgm:presLayoutVars>
          <dgm:chMax val="1"/>
          <dgm:bulletEnabled val="1"/>
        </dgm:presLayoutVars>
      </dgm:prSet>
      <dgm:spPr/>
    </dgm:pt>
    <dgm:pt modelId="{C2D937FB-9D4B-D449-A983-64FF6A447946}" type="pres">
      <dgm:prSet presAssocID="{FA0FF1BF-118C-8948-B6CF-B6F528094995}" presName="gear2srcNode" presStyleLbl="node1" presStyleIdx="1" presStyleCnt="3"/>
      <dgm:spPr/>
    </dgm:pt>
    <dgm:pt modelId="{168594C6-64B3-FD46-8F83-7D0D058C1C93}" type="pres">
      <dgm:prSet presAssocID="{FA0FF1BF-118C-8948-B6CF-B6F528094995}" presName="gear2dstNode" presStyleLbl="node1" presStyleIdx="1" presStyleCnt="3"/>
      <dgm:spPr/>
    </dgm:pt>
    <dgm:pt modelId="{F180C9EB-CC34-D047-9B56-49B3D7257E6C}" type="pres">
      <dgm:prSet presAssocID="{D19F49FA-AD41-9744-80AB-865C320AAAEA}" presName="gear3" presStyleLbl="node1" presStyleIdx="2" presStyleCnt="3"/>
      <dgm:spPr/>
    </dgm:pt>
    <dgm:pt modelId="{8F053798-603E-5A44-892B-0DDD7C09786F}" type="pres">
      <dgm:prSet presAssocID="{D19F49FA-AD41-9744-80AB-865C320AAAE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2947D33-AB1B-1A40-81E6-405EC8B0E49C}" type="pres">
      <dgm:prSet presAssocID="{D19F49FA-AD41-9744-80AB-865C320AAAEA}" presName="gear3srcNode" presStyleLbl="node1" presStyleIdx="2" presStyleCnt="3"/>
      <dgm:spPr/>
    </dgm:pt>
    <dgm:pt modelId="{B463FEA3-4F8D-3B4A-BE41-7D7AE70B74A8}" type="pres">
      <dgm:prSet presAssocID="{D19F49FA-AD41-9744-80AB-865C320AAAEA}" presName="gear3dstNode" presStyleLbl="node1" presStyleIdx="2" presStyleCnt="3"/>
      <dgm:spPr/>
    </dgm:pt>
    <dgm:pt modelId="{4B1F77A6-873B-DF46-810D-297C8D4C109C}" type="pres">
      <dgm:prSet presAssocID="{86BB7983-AA15-B24B-9B8B-48576BDA6E25}" presName="connector1" presStyleLbl="sibTrans2D1" presStyleIdx="0" presStyleCnt="3"/>
      <dgm:spPr/>
    </dgm:pt>
    <dgm:pt modelId="{3A239F8A-47C7-284A-87AA-0224AE730838}" type="pres">
      <dgm:prSet presAssocID="{02C19BAF-929F-7446-A511-F30E30D4F4A4}" presName="connector2" presStyleLbl="sibTrans2D1" presStyleIdx="1" presStyleCnt="3"/>
      <dgm:spPr/>
    </dgm:pt>
    <dgm:pt modelId="{BC7C9662-C352-CE43-99D3-D8F6B56B0E05}" type="pres">
      <dgm:prSet presAssocID="{95C179FD-ED6E-BD4C-923C-3944FBA02471}" presName="connector3" presStyleLbl="sibTrans2D1" presStyleIdx="2" presStyleCnt="3"/>
      <dgm:spPr/>
    </dgm:pt>
  </dgm:ptLst>
  <dgm:cxnLst>
    <dgm:cxn modelId="{EB891601-1CAE-D941-B433-E21FA07C34C5}" type="presOf" srcId="{FA0FF1BF-118C-8948-B6CF-B6F528094995}" destId="{168594C6-64B3-FD46-8F83-7D0D058C1C93}" srcOrd="2" destOrd="0" presId="urn:microsoft.com/office/officeart/2005/8/layout/gear1"/>
    <dgm:cxn modelId="{2FD6C12C-20E5-D340-8C9A-078F5C55E400}" type="presOf" srcId="{DB755EAF-5C00-264D-8077-81F17398C4CB}" destId="{0160EBBE-3E2E-0245-A2B5-4C85A90AE601}" srcOrd="1" destOrd="0" presId="urn:microsoft.com/office/officeart/2005/8/layout/gear1"/>
    <dgm:cxn modelId="{8A37A7F3-6AF8-8B45-9692-DF9A3F5127FC}" type="presOf" srcId="{DB755EAF-5C00-264D-8077-81F17398C4CB}" destId="{F08A8928-6E9E-2A4F-8DC5-51512059B613}" srcOrd="2" destOrd="0" presId="urn:microsoft.com/office/officeart/2005/8/layout/gear1"/>
    <dgm:cxn modelId="{DC781BBC-2375-0A45-B178-8CC5C208DF72}" srcId="{EA709929-A530-884B-9935-D6B8C21C25CA}" destId="{DB755EAF-5C00-264D-8077-81F17398C4CB}" srcOrd="0" destOrd="0" parTransId="{AE8A620E-255A-294E-B7CC-A69518D5037C}" sibTransId="{86BB7983-AA15-B24B-9B8B-48576BDA6E25}"/>
    <dgm:cxn modelId="{C4370A8C-F4E8-5F4D-A8E3-636BB61B65E2}" type="presOf" srcId="{FA0FF1BF-118C-8948-B6CF-B6F528094995}" destId="{4D84F873-977A-7E4E-9A27-6A9CBE229AA8}" srcOrd="0" destOrd="0" presId="urn:microsoft.com/office/officeart/2005/8/layout/gear1"/>
    <dgm:cxn modelId="{89DA7358-4EC6-F245-8DD3-04BA403261A8}" srcId="{EA709929-A530-884B-9935-D6B8C21C25CA}" destId="{D19F49FA-AD41-9744-80AB-865C320AAAEA}" srcOrd="2" destOrd="0" parTransId="{B035DFFB-B6D7-374A-AC60-086F74B6168B}" sibTransId="{95C179FD-ED6E-BD4C-923C-3944FBA02471}"/>
    <dgm:cxn modelId="{14692990-79CB-344F-9E8E-2B5D0CE7886D}" type="presOf" srcId="{D19F49FA-AD41-9744-80AB-865C320AAAEA}" destId="{12947D33-AB1B-1A40-81E6-405EC8B0E49C}" srcOrd="2" destOrd="0" presId="urn:microsoft.com/office/officeart/2005/8/layout/gear1"/>
    <dgm:cxn modelId="{7F5D0FDF-404C-AA4A-8F0C-2291BF3204F7}" srcId="{EA709929-A530-884B-9935-D6B8C21C25CA}" destId="{FA0FF1BF-118C-8948-B6CF-B6F528094995}" srcOrd="1" destOrd="0" parTransId="{DA4BBE9F-0496-F449-801D-7D754E9D7435}" sibTransId="{02C19BAF-929F-7446-A511-F30E30D4F4A4}"/>
    <dgm:cxn modelId="{3D38103E-10E3-4E49-A85B-612CDC5E9F64}" type="presOf" srcId="{D19F49FA-AD41-9744-80AB-865C320AAAEA}" destId="{8F053798-603E-5A44-892B-0DDD7C09786F}" srcOrd="1" destOrd="0" presId="urn:microsoft.com/office/officeart/2005/8/layout/gear1"/>
    <dgm:cxn modelId="{A97AFC67-2300-8842-A234-41AC1886C4F6}" type="presOf" srcId="{95C179FD-ED6E-BD4C-923C-3944FBA02471}" destId="{BC7C9662-C352-CE43-99D3-D8F6B56B0E05}" srcOrd="0" destOrd="0" presId="urn:microsoft.com/office/officeart/2005/8/layout/gear1"/>
    <dgm:cxn modelId="{252AE288-1C75-9447-BC5F-AC7D977A1E78}" type="presOf" srcId="{D19F49FA-AD41-9744-80AB-865C320AAAEA}" destId="{B463FEA3-4F8D-3B4A-BE41-7D7AE70B74A8}" srcOrd="3" destOrd="0" presId="urn:microsoft.com/office/officeart/2005/8/layout/gear1"/>
    <dgm:cxn modelId="{D987D164-28B1-F64B-842E-511C8ADE2E70}" type="presOf" srcId="{DB755EAF-5C00-264D-8077-81F17398C4CB}" destId="{92C3FEFD-9126-5746-B432-2C06A97591ED}" srcOrd="0" destOrd="0" presId="urn:microsoft.com/office/officeart/2005/8/layout/gear1"/>
    <dgm:cxn modelId="{17507688-C4A9-2245-AE57-99C5043F2F5A}" type="presOf" srcId="{FA0FF1BF-118C-8948-B6CF-B6F528094995}" destId="{C2D937FB-9D4B-D449-A983-64FF6A447946}" srcOrd="1" destOrd="0" presId="urn:microsoft.com/office/officeart/2005/8/layout/gear1"/>
    <dgm:cxn modelId="{360286AB-89B4-F54D-8FB0-3AB358CD9CF2}" type="presOf" srcId="{02C19BAF-929F-7446-A511-F30E30D4F4A4}" destId="{3A239F8A-47C7-284A-87AA-0224AE730838}" srcOrd="0" destOrd="0" presId="urn:microsoft.com/office/officeart/2005/8/layout/gear1"/>
    <dgm:cxn modelId="{273F7096-2742-9840-A03C-ECD11B759F8F}" type="presOf" srcId="{EA709929-A530-884B-9935-D6B8C21C25CA}" destId="{179BF0DA-F4C8-7745-B171-DE7DE14FB9F5}" srcOrd="0" destOrd="0" presId="urn:microsoft.com/office/officeart/2005/8/layout/gear1"/>
    <dgm:cxn modelId="{6EE0ADC5-0E85-CD4F-AC58-CD61EB047594}" type="presOf" srcId="{86BB7983-AA15-B24B-9B8B-48576BDA6E25}" destId="{4B1F77A6-873B-DF46-810D-297C8D4C109C}" srcOrd="0" destOrd="0" presId="urn:microsoft.com/office/officeart/2005/8/layout/gear1"/>
    <dgm:cxn modelId="{E1020FE6-889F-9442-BC37-956BB3A8F120}" type="presOf" srcId="{D19F49FA-AD41-9744-80AB-865C320AAAEA}" destId="{F180C9EB-CC34-D047-9B56-49B3D7257E6C}" srcOrd="0" destOrd="0" presId="urn:microsoft.com/office/officeart/2005/8/layout/gear1"/>
    <dgm:cxn modelId="{91BD3D0A-8F0A-614F-A4B0-D197317F911A}" type="presParOf" srcId="{179BF0DA-F4C8-7745-B171-DE7DE14FB9F5}" destId="{92C3FEFD-9126-5746-B432-2C06A97591ED}" srcOrd="0" destOrd="0" presId="urn:microsoft.com/office/officeart/2005/8/layout/gear1"/>
    <dgm:cxn modelId="{4FC97547-751D-7443-A915-9FB45C4CED61}" type="presParOf" srcId="{179BF0DA-F4C8-7745-B171-DE7DE14FB9F5}" destId="{0160EBBE-3E2E-0245-A2B5-4C85A90AE601}" srcOrd="1" destOrd="0" presId="urn:microsoft.com/office/officeart/2005/8/layout/gear1"/>
    <dgm:cxn modelId="{35778605-4BFE-3B4F-9713-CF58CB4CAA1D}" type="presParOf" srcId="{179BF0DA-F4C8-7745-B171-DE7DE14FB9F5}" destId="{F08A8928-6E9E-2A4F-8DC5-51512059B613}" srcOrd="2" destOrd="0" presId="urn:microsoft.com/office/officeart/2005/8/layout/gear1"/>
    <dgm:cxn modelId="{88643A34-B671-134A-8255-F128961229A4}" type="presParOf" srcId="{179BF0DA-F4C8-7745-B171-DE7DE14FB9F5}" destId="{4D84F873-977A-7E4E-9A27-6A9CBE229AA8}" srcOrd="3" destOrd="0" presId="urn:microsoft.com/office/officeart/2005/8/layout/gear1"/>
    <dgm:cxn modelId="{9E057964-E96B-B44C-AFC1-0CE9C2BD3AA3}" type="presParOf" srcId="{179BF0DA-F4C8-7745-B171-DE7DE14FB9F5}" destId="{C2D937FB-9D4B-D449-A983-64FF6A447946}" srcOrd="4" destOrd="0" presId="urn:microsoft.com/office/officeart/2005/8/layout/gear1"/>
    <dgm:cxn modelId="{A4BB1B26-DB64-6F45-BAA8-DE963DD71905}" type="presParOf" srcId="{179BF0DA-F4C8-7745-B171-DE7DE14FB9F5}" destId="{168594C6-64B3-FD46-8F83-7D0D058C1C93}" srcOrd="5" destOrd="0" presId="urn:microsoft.com/office/officeart/2005/8/layout/gear1"/>
    <dgm:cxn modelId="{1B5865F4-4594-C84D-A567-F90EECDF55CC}" type="presParOf" srcId="{179BF0DA-F4C8-7745-B171-DE7DE14FB9F5}" destId="{F180C9EB-CC34-D047-9B56-49B3D7257E6C}" srcOrd="6" destOrd="0" presId="urn:microsoft.com/office/officeart/2005/8/layout/gear1"/>
    <dgm:cxn modelId="{809BB1AF-425F-3B45-A727-3B29567ACDD4}" type="presParOf" srcId="{179BF0DA-F4C8-7745-B171-DE7DE14FB9F5}" destId="{8F053798-603E-5A44-892B-0DDD7C09786F}" srcOrd="7" destOrd="0" presId="urn:microsoft.com/office/officeart/2005/8/layout/gear1"/>
    <dgm:cxn modelId="{05631A6A-99D4-6B46-ADD3-7CE799247B54}" type="presParOf" srcId="{179BF0DA-F4C8-7745-B171-DE7DE14FB9F5}" destId="{12947D33-AB1B-1A40-81E6-405EC8B0E49C}" srcOrd="8" destOrd="0" presId="urn:microsoft.com/office/officeart/2005/8/layout/gear1"/>
    <dgm:cxn modelId="{4D4A9A38-72CF-BE44-85AE-A10F635A0925}" type="presParOf" srcId="{179BF0DA-F4C8-7745-B171-DE7DE14FB9F5}" destId="{B463FEA3-4F8D-3B4A-BE41-7D7AE70B74A8}" srcOrd="9" destOrd="0" presId="urn:microsoft.com/office/officeart/2005/8/layout/gear1"/>
    <dgm:cxn modelId="{59B76125-9E01-B34E-A99D-AFDA9EFEA4D8}" type="presParOf" srcId="{179BF0DA-F4C8-7745-B171-DE7DE14FB9F5}" destId="{4B1F77A6-873B-DF46-810D-297C8D4C109C}" srcOrd="10" destOrd="0" presId="urn:microsoft.com/office/officeart/2005/8/layout/gear1"/>
    <dgm:cxn modelId="{D13D97B3-2C62-2A49-9D4E-80092C173C5D}" type="presParOf" srcId="{179BF0DA-F4C8-7745-B171-DE7DE14FB9F5}" destId="{3A239F8A-47C7-284A-87AA-0224AE730838}" srcOrd="11" destOrd="0" presId="urn:microsoft.com/office/officeart/2005/8/layout/gear1"/>
    <dgm:cxn modelId="{12ABC601-E82B-5340-9C96-A78FE9AB81AF}" type="presParOf" srcId="{179BF0DA-F4C8-7745-B171-DE7DE14FB9F5}" destId="{BC7C9662-C352-CE43-99D3-D8F6B56B0E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E92DD-F40B-4F44-9F71-867EF54C5CB2}" type="doc">
      <dgm:prSet loTypeId="urn:microsoft.com/office/officeart/2005/8/layout/vList3" loCatId="" qsTypeId="urn:microsoft.com/office/officeart/2005/8/quickstyle/simple4" qsCatId="simple" csTypeId="urn:microsoft.com/office/officeart/2005/8/colors/colorful3" csCatId="colorful" phldr="1"/>
      <dgm:spPr/>
    </dgm:pt>
    <dgm:pt modelId="{C3672ABF-F880-C540-BF83-FA9754F71049}">
      <dgm:prSet phldrT="[Text]"/>
      <dgm:spPr/>
      <dgm:t>
        <a:bodyPr/>
        <a:lstStyle/>
        <a:p>
          <a:r>
            <a:rPr lang="zh-CN" altLang="en-US" dirty="0" smtClean="0"/>
            <a:t>如何充分利用多核</a:t>
          </a:r>
          <a:r>
            <a:rPr lang="en-US" altLang="zh-CN" dirty="0" err="1" smtClean="0"/>
            <a:t>cpu</a:t>
          </a:r>
          <a:endParaRPr lang="en-US" dirty="0"/>
        </a:p>
      </dgm:t>
    </dgm:pt>
    <dgm:pt modelId="{9415E5D7-4864-4144-8EED-6EAB666A2689}" type="parTrans" cxnId="{12BF4A1F-091A-9448-9038-47FECFFAAA02}">
      <dgm:prSet/>
      <dgm:spPr/>
      <dgm:t>
        <a:bodyPr/>
        <a:lstStyle/>
        <a:p>
          <a:endParaRPr lang="en-US"/>
        </a:p>
      </dgm:t>
    </dgm:pt>
    <dgm:pt modelId="{D51254E6-D623-4342-8A9A-1714724340CF}" type="sibTrans" cxnId="{12BF4A1F-091A-9448-9038-47FECFFAAA02}">
      <dgm:prSet/>
      <dgm:spPr/>
      <dgm:t>
        <a:bodyPr/>
        <a:lstStyle/>
        <a:p>
          <a:endParaRPr lang="en-US"/>
        </a:p>
      </dgm:t>
    </dgm:pt>
    <dgm:pt modelId="{40227CCD-DF7C-F346-B39E-03886796209F}">
      <dgm:prSet phldrT="[Text]"/>
      <dgm:spPr/>
      <dgm:t>
        <a:bodyPr/>
        <a:lstStyle/>
        <a:p>
          <a:r>
            <a:rPr lang="zh-CN" altLang="en-US" dirty="0" smtClean="0"/>
            <a:t>如何保证进程健壮性和稳定性</a:t>
          </a:r>
          <a:endParaRPr lang="en-US" dirty="0"/>
        </a:p>
      </dgm:t>
    </dgm:pt>
    <dgm:pt modelId="{70A6A9D8-E201-2E40-B411-664E03B3D1B9}" type="parTrans" cxnId="{CD488DD3-A95C-1A48-A104-3FD695B49E65}">
      <dgm:prSet/>
      <dgm:spPr/>
      <dgm:t>
        <a:bodyPr/>
        <a:lstStyle/>
        <a:p>
          <a:endParaRPr lang="en-US"/>
        </a:p>
      </dgm:t>
    </dgm:pt>
    <dgm:pt modelId="{8A663770-89E2-3044-A3F8-D35B0360F435}" type="sibTrans" cxnId="{CD488DD3-A95C-1A48-A104-3FD695B49E65}">
      <dgm:prSet/>
      <dgm:spPr/>
      <dgm:t>
        <a:bodyPr/>
        <a:lstStyle/>
        <a:p>
          <a:endParaRPr lang="en-US"/>
        </a:p>
      </dgm:t>
    </dgm:pt>
    <dgm:pt modelId="{D4583ABB-DE3A-9842-88C8-F26C7F8E44AD}" type="pres">
      <dgm:prSet presAssocID="{93DE92DD-F40B-4F44-9F71-867EF54C5CB2}" presName="linearFlow" presStyleCnt="0">
        <dgm:presLayoutVars>
          <dgm:dir/>
          <dgm:resizeHandles val="exact"/>
        </dgm:presLayoutVars>
      </dgm:prSet>
      <dgm:spPr/>
    </dgm:pt>
    <dgm:pt modelId="{41413B3B-74E9-9941-B068-CAFD51A4C0FF}" type="pres">
      <dgm:prSet presAssocID="{C3672ABF-F880-C540-BF83-FA9754F71049}" presName="composite" presStyleCnt="0"/>
      <dgm:spPr/>
    </dgm:pt>
    <dgm:pt modelId="{8E81708F-A840-0F4A-9B0B-663089586074}" type="pres">
      <dgm:prSet presAssocID="{C3672ABF-F880-C540-BF83-FA9754F71049}" presName="imgShp" presStyleLbl="fgImgPlace1" presStyleIdx="0" presStyleCnt="2"/>
      <dgm:spPr/>
    </dgm:pt>
    <dgm:pt modelId="{A4CD01C9-F60A-7643-AAC7-E47FC9FDDCB9}" type="pres">
      <dgm:prSet presAssocID="{C3672ABF-F880-C540-BF83-FA9754F71049}" presName="txShp" presStyleLbl="node1" presStyleIdx="0" presStyleCnt="2">
        <dgm:presLayoutVars>
          <dgm:bulletEnabled val="1"/>
        </dgm:presLayoutVars>
      </dgm:prSet>
      <dgm:spPr/>
    </dgm:pt>
    <dgm:pt modelId="{55ACF47D-021E-CC46-BA80-E44F696A2827}" type="pres">
      <dgm:prSet presAssocID="{D51254E6-D623-4342-8A9A-1714724340CF}" presName="spacing" presStyleCnt="0"/>
      <dgm:spPr/>
    </dgm:pt>
    <dgm:pt modelId="{7D6618BA-F596-E642-A608-7323E3E2D42E}" type="pres">
      <dgm:prSet presAssocID="{40227CCD-DF7C-F346-B39E-03886796209F}" presName="composite" presStyleCnt="0"/>
      <dgm:spPr/>
    </dgm:pt>
    <dgm:pt modelId="{71DBF0A8-C01C-B647-B9A9-C7BFC22E9E34}" type="pres">
      <dgm:prSet presAssocID="{40227CCD-DF7C-F346-B39E-03886796209F}" presName="imgShp" presStyleLbl="fgImgPlace1" presStyleIdx="1" presStyleCnt="2"/>
      <dgm:spPr/>
    </dgm:pt>
    <dgm:pt modelId="{9D75F1EA-EB38-074C-B1E6-59223913A4BB}" type="pres">
      <dgm:prSet presAssocID="{40227CCD-DF7C-F346-B39E-03886796209F}" presName="txShp" presStyleLbl="node1" presStyleIdx="1" presStyleCnt="2">
        <dgm:presLayoutVars>
          <dgm:bulletEnabled val="1"/>
        </dgm:presLayoutVars>
      </dgm:prSet>
      <dgm:spPr/>
    </dgm:pt>
  </dgm:ptLst>
  <dgm:cxnLst>
    <dgm:cxn modelId="{4C280A8C-CDB4-7E41-9AEF-525C447F5885}" type="presOf" srcId="{93DE92DD-F40B-4F44-9F71-867EF54C5CB2}" destId="{D4583ABB-DE3A-9842-88C8-F26C7F8E44AD}" srcOrd="0" destOrd="0" presId="urn:microsoft.com/office/officeart/2005/8/layout/vList3"/>
    <dgm:cxn modelId="{12BF4A1F-091A-9448-9038-47FECFFAAA02}" srcId="{93DE92DD-F40B-4F44-9F71-867EF54C5CB2}" destId="{C3672ABF-F880-C540-BF83-FA9754F71049}" srcOrd="0" destOrd="0" parTransId="{9415E5D7-4864-4144-8EED-6EAB666A2689}" sibTransId="{D51254E6-D623-4342-8A9A-1714724340CF}"/>
    <dgm:cxn modelId="{CD488DD3-A95C-1A48-A104-3FD695B49E65}" srcId="{93DE92DD-F40B-4F44-9F71-867EF54C5CB2}" destId="{40227CCD-DF7C-F346-B39E-03886796209F}" srcOrd="1" destOrd="0" parTransId="{70A6A9D8-E201-2E40-B411-664E03B3D1B9}" sibTransId="{8A663770-89E2-3044-A3F8-D35B0360F435}"/>
    <dgm:cxn modelId="{818B667C-5255-EA49-AFAF-A6D794296C3B}" type="presOf" srcId="{C3672ABF-F880-C540-BF83-FA9754F71049}" destId="{A4CD01C9-F60A-7643-AAC7-E47FC9FDDCB9}" srcOrd="0" destOrd="0" presId="urn:microsoft.com/office/officeart/2005/8/layout/vList3"/>
    <dgm:cxn modelId="{204F21B3-BD27-264A-A8DA-F23351257D6A}" type="presOf" srcId="{40227CCD-DF7C-F346-B39E-03886796209F}" destId="{9D75F1EA-EB38-074C-B1E6-59223913A4BB}" srcOrd="0" destOrd="0" presId="urn:microsoft.com/office/officeart/2005/8/layout/vList3"/>
    <dgm:cxn modelId="{1C8D9E70-4958-2643-8154-06930F19A64B}" type="presParOf" srcId="{D4583ABB-DE3A-9842-88C8-F26C7F8E44AD}" destId="{41413B3B-74E9-9941-B068-CAFD51A4C0FF}" srcOrd="0" destOrd="0" presId="urn:microsoft.com/office/officeart/2005/8/layout/vList3"/>
    <dgm:cxn modelId="{BBD26ABC-EC87-3742-B2EA-F73ED75E7B8D}" type="presParOf" srcId="{41413B3B-74E9-9941-B068-CAFD51A4C0FF}" destId="{8E81708F-A840-0F4A-9B0B-663089586074}" srcOrd="0" destOrd="0" presId="urn:microsoft.com/office/officeart/2005/8/layout/vList3"/>
    <dgm:cxn modelId="{B39BAFC1-9D9C-8B4A-9AC6-2B43567D657B}" type="presParOf" srcId="{41413B3B-74E9-9941-B068-CAFD51A4C0FF}" destId="{A4CD01C9-F60A-7643-AAC7-E47FC9FDDCB9}" srcOrd="1" destOrd="0" presId="urn:microsoft.com/office/officeart/2005/8/layout/vList3"/>
    <dgm:cxn modelId="{B35EB065-C9E2-4E4B-B42C-7FF3F61C0414}" type="presParOf" srcId="{D4583ABB-DE3A-9842-88C8-F26C7F8E44AD}" destId="{55ACF47D-021E-CC46-BA80-E44F696A2827}" srcOrd="1" destOrd="0" presId="urn:microsoft.com/office/officeart/2005/8/layout/vList3"/>
    <dgm:cxn modelId="{EFB3AAE2-56A9-5246-97E6-AD43D74A28FF}" type="presParOf" srcId="{D4583ABB-DE3A-9842-88C8-F26C7F8E44AD}" destId="{7D6618BA-F596-E642-A608-7323E3E2D42E}" srcOrd="2" destOrd="0" presId="urn:microsoft.com/office/officeart/2005/8/layout/vList3"/>
    <dgm:cxn modelId="{CF23A278-8B5C-F440-A77C-D51BE27AB4A8}" type="presParOf" srcId="{7D6618BA-F596-E642-A608-7323E3E2D42E}" destId="{71DBF0A8-C01C-B647-B9A9-C7BFC22E9E34}" srcOrd="0" destOrd="0" presId="urn:microsoft.com/office/officeart/2005/8/layout/vList3"/>
    <dgm:cxn modelId="{1134DE72-6D18-B64F-A414-F722E067661C}" type="presParOf" srcId="{7D6618BA-F596-E642-A608-7323E3E2D42E}" destId="{9D75F1EA-EB38-074C-B1E6-59223913A4B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15E3A9-9CA0-2B41-BC02-3942219912F2}" type="doc">
      <dgm:prSet loTypeId="urn:microsoft.com/office/officeart/2009/3/layout/CircleRelationship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C23D40-C27E-9845-A3D1-B771C0221FB7}">
      <dgm:prSet phldrT="[Text]"/>
      <dgm:spPr/>
      <dgm:t>
        <a:bodyPr/>
        <a:lstStyle/>
        <a:p>
          <a:r>
            <a:rPr lang="en-US" altLang="zh-CN" smtClean="0"/>
            <a:t>pm2</a:t>
          </a:r>
          <a:endParaRPr lang="en-US" dirty="0"/>
        </a:p>
      </dgm:t>
    </dgm:pt>
    <dgm:pt modelId="{0FBE68E9-DC39-1A43-80D1-E79DE9947D06}" type="parTrans" cxnId="{5E5B6928-C9C3-BE47-A5E5-401E80D92700}">
      <dgm:prSet/>
      <dgm:spPr/>
      <dgm:t>
        <a:bodyPr/>
        <a:lstStyle/>
        <a:p>
          <a:endParaRPr lang="en-US"/>
        </a:p>
      </dgm:t>
    </dgm:pt>
    <dgm:pt modelId="{36BF8A42-7670-D846-9C01-05C27B8DD08E}" type="sibTrans" cxnId="{5E5B6928-C9C3-BE47-A5E5-401E80D92700}">
      <dgm:prSet/>
      <dgm:spPr/>
      <dgm:t>
        <a:bodyPr/>
        <a:lstStyle/>
        <a:p>
          <a:endParaRPr lang="en-US"/>
        </a:p>
      </dgm:t>
    </dgm:pt>
    <dgm:pt modelId="{E79C12A1-3858-FB40-9122-789C2ABFDD8C}">
      <dgm:prSet phldrT="[Text]"/>
      <dgm:spPr/>
      <dgm:t>
        <a:bodyPr/>
        <a:lstStyle/>
        <a:p>
          <a:r>
            <a:rPr lang="en-US" altLang="zh-CN" dirty="0" smtClean="0"/>
            <a:t>forever</a:t>
          </a:r>
          <a:endParaRPr lang="en-US" dirty="0"/>
        </a:p>
      </dgm:t>
    </dgm:pt>
    <dgm:pt modelId="{E2ED2B10-366C-E847-8263-795747000E1C}" type="parTrans" cxnId="{1EE4F9AF-542A-1446-9455-21054B0B3627}">
      <dgm:prSet/>
      <dgm:spPr/>
      <dgm:t>
        <a:bodyPr/>
        <a:lstStyle/>
        <a:p>
          <a:endParaRPr lang="en-US"/>
        </a:p>
      </dgm:t>
    </dgm:pt>
    <dgm:pt modelId="{0E1B9B64-5252-F244-AF9D-7AAE2F1B6187}" type="sibTrans" cxnId="{1EE4F9AF-542A-1446-9455-21054B0B3627}">
      <dgm:prSet/>
      <dgm:spPr/>
      <dgm:t>
        <a:bodyPr/>
        <a:lstStyle/>
        <a:p>
          <a:endParaRPr lang="en-US"/>
        </a:p>
      </dgm:t>
    </dgm:pt>
    <dgm:pt modelId="{6411C2E1-6459-D94D-9A3D-10E21C63D685}">
      <dgm:prSet phldrT="[Text]"/>
      <dgm:spPr/>
      <dgm:t>
        <a:bodyPr/>
        <a:lstStyle/>
        <a:p>
          <a:r>
            <a:rPr lang="en-US" altLang="zh-CN" dirty="0" smtClean="0"/>
            <a:t>supervisor</a:t>
          </a:r>
          <a:endParaRPr lang="en-US" dirty="0"/>
        </a:p>
      </dgm:t>
    </dgm:pt>
    <dgm:pt modelId="{473C9195-AA57-2243-B665-D220DA423DBA}" type="parTrans" cxnId="{C523D5DC-3E0E-3D4B-9569-8F3842946143}">
      <dgm:prSet/>
      <dgm:spPr/>
      <dgm:t>
        <a:bodyPr/>
        <a:lstStyle/>
        <a:p>
          <a:endParaRPr lang="en-US"/>
        </a:p>
      </dgm:t>
    </dgm:pt>
    <dgm:pt modelId="{ADA6DE0E-F78F-834A-B975-4FBC6C188BBA}" type="sibTrans" cxnId="{C523D5DC-3E0E-3D4B-9569-8F3842946143}">
      <dgm:prSet/>
      <dgm:spPr/>
      <dgm:t>
        <a:bodyPr/>
        <a:lstStyle/>
        <a:p>
          <a:endParaRPr lang="en-US"/>
        </a:p>
      </dgm:t>
    </dgm:pt>
    <dgm:pt modelId="{5E7DAB1D-9277-7545-A6D6-9C03B044D5C0}" type="pres">
      <dgm:prSet presAssocID="{A015E3A9-9CA0-2B41-BC02-3942219912F2}" presName="Name0" presStyleCnt="0">
        <dgm:presLayoutVars>
          <dgm:chMax val="1"/>
          <dgm:chPref val="1"/>
        </dgm:presLayoutVars>
      </dgm:prSet>
      <dgm:spPr/>
    </dgm:pt>
    <dgm:pt modelId="{19D80DEA-7E3B-094C-876E-A3B1E5020F13}" type="pres">
      <dgm:prSet presAssocID="{07C23D40-C27E-9845-A3D1-B771C0221FB7}" presName="Parent" presStyleLbl="node0" presStyleIdx="0" presStyleCnt="1">
        <dgm:presLayoutVars>
          <dgm:chMax val="5"/>
          <dgm:chPref val="5"/>
        </dgm:presLayoutVars>
      </dgm:prSet>
      <dgm:spPr/>
    </dgm:pt>
    <dgm:pt modelId="{51056B29-1591-D447-9D3A-7180E7CF925F}" type="pres">
      <dgm:prSet presAssocID="{07C23D40-C27E-9845-A3D1-B771C0221FB7}" presName="Accent1" presStyleLbl="node1" presStyleIdx="0" presStyleCnt="13"/>
      <dgm:spPr/>
    </dgm:pt>
    <dgm:pt modelId="{3308C3BD-A888-3045-A7CB-5A6A19C4576D}" type="pres">
      <dgm:prSet presAssocID="{07C23D40-C27E-9845-A3D1-B771C0221FB7}" presName="Accent2" presStyleLbl="node1" presStyleIdx="1" presStyleCnt="13"/>
      <dgm:spPr/>
    </dgm:pt>
    <dgm:pt modelId="{483FB17E-1644-914E-97EA-71F819F73A74}" type="pres">
      <dgm:prSet presAssocID="{07C23D40-C27E-9845-A3D1-B771C0221FB7}" presName="Accent3" presStyleLbl="node1" presStyleIdx="2" presStyleCnt="13"/>
      <dgm:spPr/>
    </dgm:pt>
    <dgm:pt modelId="{000CCC79-FBE3-9949-A30F-15A6783BCE1E}" type="pres">
      <dgm:prSet presAssocID="{07C23D40-C27E-9845-A3D1-B771C0221FB7}" presName="Accent4" presStyleLbl="node1" presStyleIdx="3" presStyleCnt="13"/>
      <dgm:spPr/>
    </dgm:pt>
    <dgm:pt modelId="{4FAB590E-B12A-A648-B654-9963EBA64705}" type="pres">
      <dgm:prSet presAssocID="{07C23D40-C27E-9845-A3D1-B771C0221FB7}" presName="Accent5" presStyleLbl="node1" presStyleIdx="4" presStyleCnt="13"/>
      <dgm:spPr/>
    </dgm:pt>
    <dgm:pt modelId="{102AFE27-C4E1-6A40-B92E-2704F600CB60}" type="pres">
      <dgm:prSet presAssocID="{07C23D40-C27E-9845-A3D1-B771C0221FB7}" presName="Accent6" presStyleLbl="node1" presStyleIdx="5" presStyleCnt="13"/>
      <dgm:spPr/>
    </dgm:pt>
    <dgm:pt modelId="{D2E9781E-FEEE-5243-AEDA-C908BF61EF70}" type="pres">
      <dgm:prSet presAssocID="{E79C12A1-3858-FB40-9122-789C2ABFDD8C}" presName="Child1" presStyleLbl="node1" presStyleIdx="6" presStyleCnt="13">
        <dgm:presLayoutVars>
          <dgm:chMax val="0"/>
          <dgm:chPref val="0"/>
        </dgm:presLayoutVars>
      </dgm:prSet>
      <dgm:spPr/>
    </dgm:pt>
    <dgm:pt modelId="{44853BA8-48C5-8C4B-8DD2-10EFEE97B668}" type="pres">
      <dgm:prSet presAssocID="{E79C12A1-3858-FB40-9122-789C2ABFDD8C}" presName="Accent7" presStyleCnt="0"/>
      <dgm:spPr/>
    </dgm:pt>
    <dgm:pt modelId="{788A2D51-0BD6-C246-9E30-E3A394622E16}" type="pres">
      <dgm:prSet presAssocID="{E79C12A1-3858-FB40-9122-789C2ABFDD8C}" presName="AccentHold1" presStyleLbl="node1" presStyleIdx="7" presStyleCnt="13"/>
      <dgm:spPr/>
    </dgm:pt>
    <dgm:pt modelId="{6DCB0932-B9CC-8F41-BFAB-B6FA5CED2FBC}" type="pres">
      <dgm:prSet presAssocID="{E79C12A1-3858-FB40-9122-789C2ABFDD8C}" presName="Accent8" presStyleCnt="0"/>
      <dgm:spPr/>
    </dgm:pt>
    <dgm:pt modelId="{FFC8477A-E0C9-F946-B5DA-6F62F8A27C45}" type="pres">
      <dgm:prSet presAssocID="{E79C12A1-3858-FB40-9122-789C2ABFDD8C}" presName="AccentHold2" presStyleLbl="node1" presStyleIdx="8" presStyleCnt="13"/>
      <dgm:spPr/>
    </dgm:pt>
    <dgm:pt modelId="{6FB17254-127A-0545-9D5A-033F0D8CC296}" type="pres">
      <dgm:prSet presAssocID="{6411C2E1-6459-D94D-9A3D-10E21C63D685}" presName="Child2" presStyleLbl="node1" presStyleIdx="9" presStyleCnt="13">
        <dgm:presLayoutVars>
          <dgm:chMax val="0"/>
          <dgm:chPref val="0"/>
        </dgm:presLayoutVars>
      </dgm:prSet>
      <dgm:spPr/>
    </dgm:pt>
    <dgm:pt modelId="{B0B0BC68-51D9-8946-9F1C-4B107EAB3CD9}" type="pres">
      <dgm:prSet presAssocID="{6411C2E1-6459-D94D-9A3D-10E21C63D685}" presName="Accent9" presStyleCnt="0"/>
      <dgm:spPr/>
    </dgm:pt>
    <dgm:pt modelId="{8C3CB412-BC6F-2849-AB13-54E89068D574}" type="pres">
      <dgm:prSet presAssocID="{6411C2E1-6459-D94D-9A3D-10E21C63D685}" presName="AccentHold1" presStyleLbl="node1" presStyleIdx="10" presStyleCnt="13"/>
      <dgm:spPr/>
    </dgm:pt>
    <dgm:pt modelId="{500733BD-BB3E-1845-AE62-6C28AD7E3573}" type="pres">
      <dgm:prSet presAssocID="{6411C2E1-6459-D94D-9A3D-10E21C63D685}" presName="Accent10" presStyleCnt="0"/>
      <dgm:spPr/>
    </dgm:pt>
    <dgm:pt modelId="{916DABAC-6D90-BA49-B2B9-39DFF45420EB}" type="pres">
      <dgm:prSet presAssocID="{6411C2E1-6459-D94D-9A3D-10E21C63D685}" presName="AccentHold2" presStyleLbl="node1" presStyleIdx="11" presStyleCnt="13"/>
      <dgm:spPr/>
    </dgm:pt>
    <dgm:pt modelId="{6C80B04F-4A19-FA4C-A1B4-0EFCCC5D5E63}" type="pres">
      <dgm:prSet presAssocID="{6411C2E1-6459-D94D-9A3D-10E21C63D685}" presName="Accent11" presStyleCnt="0"/>
      <dgm:spPr/>
    </dgm:pt>
    <dgm:pt modelId="{33B800F5-41AC-F742-A41C-73C5387DB9AB}" type="pres">
      <dgm:prSet presAssocID="{6411C2E1-6459-D94D-9A3D-10E21C63D685}" presName="AccentHold3" presStyleLbl="node1" presStyleIdx="12" presStyleCnt="13"/>
      <dgm:spPr/>
    </dgm:pt>
  </dgm:ptLst>
  <dgm:cxnLst>
    <dgm:cxn modelId="{4B8F27FB-491E-5745-A7FD-172FCA6C9BC7}" type="presOf" srcId="{A015E3A9-9CA0-2B41-BC02-3942219912F2}" destId="{5E7DAB1D-9277-7545-A6D6-9C03B044D5C0}" srcOrd="0" destOrd="0" presId="urn:microsoft.com/office/officeart/2009/3/layout/CircleRelationship"/>
    <dgm:cxn modelId="{5E5B6928-C9C3-BE47-A5E5-401E80D92700}" srcId="{A015E3A9-9CA0-2B41-BC02-3942219912F2}" destId="{07C23D40-C27E-9845-A3D1-B771C0221FB7}" srcOrd="0" destOrd="0" parTransId="{0FBE68E9-DC39-1A43-80D1-E79DE9947D06}" sibTransId="{36BF8A42-7670-D846-9C01-05C27B8DD08E}"/>
    <dgm:cxn modelId="{8FA521C4-50CA-D548-8027-4977AFC5721B}" type="presOf" srcId="{E79C12A1-3858-FB40-9122-789C2ABFDD8C}" destId="{D2E9781E-FEEE-5243-AEDA-C908BF61EF70}" srcOrd="0" destOrd="0" presId="urn:microsoft.com/office/officeart/2009/3/layout/CircleRelationship"/>
    <dgm:cxn modelId="{851B8B47-C8CA-044A-B2C5-75C71D772BA3}" type="presOf" srcId="{6411C2E1-6459-D94D-9A3D-10E21C63D685}" destId="{6FB17254-127A-0545-9D5A-033F0D8CC296}" srcOrd="0" destOrd="0" presId="urn:microsoft.com/office/officeart/2009/3/layout/CircleRelationship"/>
    <dgm:cxn modelId="{C523D5DC-3E0E-3D4B-9569-8F3842946143}" srcId="{07C23D40-C27E-9845-A3D1-B771C0221FB7}" destId="{6411C2E1-6459-D94D-9A3D-10E21C63D685}" srcOrd="1" destOrd="0" parTransId="{473C9195-AA57-2243-B665-D220DA423DBA}" sibTransId="{ADA6DE0E-F78F-834A-B975-4FBC6C188BBA}"/>
    <dgm:cxn modelId="{1EE4F9AF-542A-1446-9455-21054B0B3627}" srcId="{07C23D40-C27E-9845-A3D1-B771C0221FB7}" destId="{E79C12A1-3858-FB40-9122-789C2ABFDD8C}" srcOrd="0" destOrd="0" parTransId="{E2ED2B10-366C-E847-8263-795747000E1C}" sibTransId="{0E1B9B64-5252-F244-AF9D-7AAE2F1B6187}"/>
    <dgm:cxn modelId="{81C869B6-477E-B641-9F7B-E720231C6DEB}" type="presOf" srcId="{07C23D40-C27E-9845-A3D1-B771C0221FB7}" destId="{19D80DEA-7E3B-094C-876E-A3B1E5020F13}" srcOrd="0" destOrd="0" presId="urn:microsoft.com/office/officeart/2009/3/layout/CircleRelationship"/>
    <dgm:cxn modelId="{8766DFBA-A678-2545-8DAC-B2FA1A3A117B}" type="presParOf" srcId="{5E7DAB1D-9277-7545-A6D6-9C03B044D5C0}" destId="{19D80DEA-7E3B-094C-876E-A3B1E5020F13}" srcOrd="0" destOrd="0" presId="urn:microsoft.com/office/officeart/2009/3/layout/CircleRelationship"/>
    <dgm:cxn modelId="{7B2BD471-A0AE-A04C-8F2D-860ABB0C21D7}" type="presParOf" srcId="{5E7DAB1D-9277-7545-A6D6-9C03B044D5C0}" destId="{51056B29-1591-D447-9D3A-7180E7CF925F}" srcOrd="1" destOrd="0" presId="urn:microsoft.com/office/officeart/2009/3/layout/CircleRelationship"/>
    <dgm:cxn modelId="{8AAFE818-D511-624F-838F-191841EDFA10}" type="presParOf" srcId="{5E7DAB1D-9277-7545-A6D6-9C03B044D5C0}" destId="{3308C3BD-A888-3045-A7CB-5A6A19C4576D}" srcOrd="2" destOrd="0" presId="urn:microsoft.com/office/officeart/2009/3/layout/CircleRelationship"/>
    <dgm:cxn modelId="{6CE9623B-BD46-F140-BA71-3AE241DA0B3A}" type="presParOf" srcId="{5E7DAB1D-9277-7545-A6D6-9C03B044D5C0}" destId="{483FB17E-1644-914E-97EA-71F819F73A74}" srcOrd="3" destOrd="0" presId="urn:microsoft.com/office/officeart/2009/3/layout/CircleRelationship"/>
    <dgm:cxn modelId="{B2A99DB3-338D-0346-8D43-98F9F2B9CBCC}" type="presParOf" srcId="{5E7DAB1D-9277-7545-A6D6-9C03B044D5C0}" destId="{000CCC79-FBE3-9949-A30F-15A6783BCE1E}" srcOrd="4" destOrd="0" presId="urn:microsoft.com/office/officeart/2009/3/layout/CircleRelationship"/>
    <dgm:cxn modelId="{F1FC5650-3912-5246-87BB-5AC37A9B8699}" type="presParOf" srcId="{5E7DAB1D-9277-7545-A6D6-9C03B044D5C0}" destId="{4FAB590E-B12A-A648-B654-9963EBA64705}" srcOrd="5" destOrd="0" presId="urn:microsoft.com/office/officeart/2009/3/layout/CircleRelationship"/>
    <dgm:cxn modelId="{615A3DB2-BE8E-E245-AE3E-7DEF519564AE}" type="presParOf" srcId="{5E7DAB1D-9277-7545-A6D6-9C03B044D5C0}" destId="{102AFE27-C4E1-6A40-B92E-2704F600CB60}" srcOrd="6" destOrd="0" presId="urn:microsoft.com/office/officeart/2009/3/layout/CircleRelationship"/>
    <dgm:cxn modelId="{EF1F81C2-835B-3C4E-BBE4-EDA80E3F95BE}" type="presParOf" srcId="{5E7DAB1D-9277-7545-A6D6-9C03B044D5C0}" destId="{D2E9781E-FEEE-5243-AEDA-C908BF61EF70}" srcOrd="7" destOrd="0" presId="urn:microsoft.com/office/officeart/2009/3/layout/CircleRelationship"/>
    <dgm:cxn modelId="{F5A0D028-239B-384A-A6AB-3B1C9AAC8BA6}" type="presParOf" srcId="{5E7DAB1D-9277-7545-A6D6-9C03B044D5C0}" destId="{44853BA8-48C5-8C4B-8DD2-10EFEE97B668}" srcOrd="8" destOrd="0" presId="urn:microsoft.com/office/officeart/2009/3/layout/CircleRelationship"/>
    <dgm:cxn modelId="{D89BE972-3109-7946-B608-22EF15B3B596}" type="presParOf" srcId="{44853BA8-48C5-8C4B-8DD2-10EFEE97B668}" destId="{788A2D51-0BD6-C246-9E30-E3A394622E16}" srcOrd="0" destOrd="0" presId="urn:microsoft.com/office/officeart/2009/3/layout/CircleRelationship"/>
    <dgm:cxn modelId="{D9D25CB0-D9BE-7447-AA60-36B0152D33BF}" type="presParOf" srcId="{5E7DAB1D-9277-7545-A6D6-9C03B044D5C0}" destId="{6DCB0932-B9CC-8F41-BFAB-B6FA5CED2FBC}" srcOrd="9" destOrd="0" presId="urn:microsoft.com/office/officeart/2009/3/layout/CircleRelationship"/>
    <dgm:cxn modelId="{F17A8F64-6257-544D-8428-8EAADC0D9EA5}" type="presParOf" srcId="{6DCB0932-B9CC-8F41-BFAB-B6FA5CED2FBC}" destId="{FFC8477A-E0C9-F946-B5DA-6F62F8A27C45}" srcOrd="0" destOrd="0" presId="urn:microsoft.com/office/officeart/2009/3/layout/CircleRelationship"/>
    <dgm:cxn modelId="{14F08C8E-E32C-AE4B-998F-9D18A38001A6}" type="presParOf" srcId="{5E7DAB1D-9277-7545-A6D6-9C03B044D5C0}" destId="{6FB17254-127A-0545-9D5A-033F0D8CC296}" srcOrd="10" destOrd="0" presId="urn:microsoft.com/office/officeart/2009/3/layout/CircleRelationship"/>
    <dgm:cxn modelId="{EEE898DC-9F83-2340-9D36-A99973B59BFC}" type="presParOf" srcId="{5E7DAB1D-9277-7545-A6D6-9C03B044D5C0}" destId="{B0B0BC68-51D9-8946-9F1C-4B107EAB3CD9}" srcOrd="11" destOrd="0" presId="urn:microsoft.com/office/officeart/2009/3/layout/CircleRelationship"/>
    <dgm:cxn modelId="{C7FFE2C7-FCBA-4A47-85D3-152C0A48A4DD}" type="presParOf" srcId="{B0B0BC68-51D9-8946-9F1C-4B107EAB3CD9}" destId="{8C3CB412-BC6F-2849-AB13-54E89068D574}" srcOrd="0" destOrd="0" presId="urn:microsoft.com/office/officeart/2009/3/layout/CircleRelationship"/>
    <dgm:cxn modelId="{EDFA17E7-C1CB-8047-A916-B54693886A29}" type="presParOf" srcId="{5E7DAB1D-9277-7545-A6D6-9C03B044D5C0}" destId="{500733BD-BB3E-1845-AE62-6C28AD7E3573}" srcOrd="12" destOrd="0" presId="urn:microsoft.com/office/officeart/2009/3/layout/CircleRelationship"/>
    <dgm:cxn modelId="{885B9E76-BCB6-5348-91A1-7C73652FE4F0}" type="presParOf" srcId="{500733BD-BB3E-1845-AE62-6C28AD7E3573}" destId="{916DABAC-6D90-BA49-B2B9-39DFF45420EB}" srcOrd="0" destOrd="0" presId="urn:microsoft.com/office/officeart/2009/3/layout/CircleRelationship"/>
    <dgm:cxn modelId="{4F11A58C-2496-3047-906C-EC999FC4EC0E}" type="presParOf" srcId="{5E7DAB1D-9277-7545-A6D6-9C03B044D5C0}" destId="{6C80B04F-4A19-FA4C-A1B4-0EFCCC5D5E63}" srcOrd="13" destOrd="0" presId="urn:microsoft.com/office/officeart/2009/3/layout/CircleRelationship"/>
    <dgm:cxn modelId="{EBE6F155-E069-734B-858A-13D8047D5444}" type="presParOf" srcId="{6C80B04F-4A19-FA4C-A1B4-0EFCCC5D5E63}" destId="{33B800F5-41AC-F742-A41C-73C5387DB9A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CB2038-9B97-7C48-96EA-13445637367C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3EB68-A6DB-BD49-B588-00C39D9D9B5F}">
      <dgm:prSet phldrT="[Text]"/>
      <dgm:spPr/>
      <dgm:t>
        <a:bodyPr/>
        <a:lstStyle/>
        <a:p>
          <a:r>
            <a:rPr lang="en-US" altLang="zh-CN" dirty="0" err="1" smtClean="0"/>
            <a:t>nginx</a:t>
          </a:r>
          <a:r>
            <a:rPr lang="zh-CN" altLang="en-US" dirty="0" smtClean="0"/>
            <a:t>负载均衡，降级策略</a:t>
          </a:r>
          <a:r>
            <a:rPr lang="en-US" altLang="zh-CN" dirty="0" smtClean="0"/>
            <a:t>-</a:t>
          </a:r>
          <a:r>
            <a:rPr lang="en-US" altLang="zh-CN" dirty="0" err="1" smtClean="0"/>
            <a:t>ssr</a:t>
          </a:r>
          <a:r>
            <a:rPr lang="zh-CN" altLang="en-US" dirty="0" smtClean="0"/>
            <a:t>降级</a:t>
          </a:r>
          <a:r>
            <a:rPr lang="en-US" altLang="zh-CN" dirty="0" smtClean="0"/>
            <a:t>spa</a:t>
          </a:r>
          <a:endParaRPr lang="en-US" dirty="0"/>
        </a:p>
      </dgm:t>
    </dgm:pt>
    <dgm:pt modelId="{CE5AEF06-037D-DB4C-83B8-368FC811A8E1}" type="parTrans" cxnId="{78A7C3D1-96C6-5B45-9218-2B96AA60B07E}">
      <dgm:prSet/>
      <dgm:spPr/>
      <dgm:t>
        <a:bodyPr/>
        <a:lstStyle/>
        <a:p>
          <a:endParaRPr lang="en-US"/>
        </a:p>
      </dgm:t>
    </dgm:pt>
    <dgm:pt modelId="{E5271361-A7B4-4B48-962B-26F87E928BB5}" type="sibTrans" cxnId="{78A7C3D1-96C6-5B45-9218-2B96AA60B07E}">
      <dgm:prSet/>
      <dgm:spPr/>
      <dgm:t>
        <a:bodyPr/>
        <a:lstStyle/>
        <a:p>
          <a:endParaRPr lang="en-US"/>
        </a:p>
      </dgm:t>
    </dgm:pt>
    <dgm:pt modelId="{8169EEE9-6A19-E54F-9E20-E436099FA0FD}">
      <dgm:prSet phldrT="[Text]"/>
      <dgm:spPr/>
      <dgm:t>
        <a:bodyPr/>
        <a:lstStyle/>
        <a:p>
          <a:r>
            <a:rPr lang="zh-CN" altLang="en-US" dirty="0" smtClean="0"/>
            <a:t>框架代码</a:t>
          </a:r>
          <a:r>
            <a:rPr lang="en-US" altLang="zh-CN" dirty="0" err="1" smtClean="0"/>
            <a:t>cdn</a:t>
          </a:r>
          <a:r>
            <a:rPr lang="zh-CN" altLang="en-US" dirty="0" smtClean="0"/>
            <a:t>缓存</a:t>
          </a:r>
          <a:endParaRPr lang="en-US" dirty="0"/>
        </a:p>
      </dgm:t>
    </dgm:pt>
    <dgm:pt modelId="{32FEBA41-E0A4-5448-A3B2-35F76D071605}" type="parTrans" cxnId="{7EFD1568-7394-6943-8CC3-6CF8338359F6}">
      <dgm:prSet/>
      <dgm:spPr/>
      <dgm:t>
        <a:bodyPr/>
        <a:lstStyle/>
        <a:p>
          <a:endParaRPr lang="en-US"/>
        </a:p>
      </dgm:t>
    </dgm:pt>
    <dgm:pt modelId="{F3ABC2D2-8AFF-B44B-847E-7D9A1D7CC739}" type="sibTrans" cxnId="{7EFD1568-7394-6943-8CC3-6CF8338359F6}">
      <dgm:prSet/>
      <dgm:spPr/>
      <dgm:t>
        <a:bodyPr/>
        <a:lstStyle/>
        <a:p>
          <a:endParaRPr lang="en-US"/>
        </a:p>
      </dgm:t>
    </dgm:pt>
    <dgm:pt modelId="{8365AB57-0C99-4A44-8FC3-E95C0E27DDAD}">
      <dgm:prSet phldrT="[Text]"/>
      <dgm:spPr/>
      <dgm:t>
        <a:bodyPr/>
        <a:lstStyle/>
        <a:p>
          <a:r>
            <a:rPr lang="zh-CN" altLang="en-US" dirty="0" smtClean="0"/>
            <a:t>缓存</a:t>
          </a:r>
          <a:r>
            <a:rPr lang="en-US" altLang="zh-CN" dirty="0" err="1" smtClean="0"/>
            <a:t>bunderRender</a:t>
          </a:r>
          <a:endParaRPr lang="en-US" dirty="0"/>
        </a:p>
      </dgm:t>
    </dgm:pt>
    <dgm:pt modelId="{51B8E61D-888D-CB41-8305-B6638785CAE0}" type="parTrans" cxnId="{7F127902-CD78-0641-A450-7FAB9C342A11}">
      <dgm:prSet/>
      <dgm:spPr/>
      <dgm:t>
        <a:bodyPr/>
        <a:lstStyle/>
        <a:p>
          <a:endParaRPr lang="en-US"/>
        </a:p>
      </dgm:t>
    </dgm:pt>
    <dgm:pt modelId="{5A9068EF-1186-A945-9C68-B2ABC5D47CC3}" type="sibTrans" cxnId="{7F127902-CD78-0641-A450-7FAB9C342A11}">
      <dgm:prSet/>
      <dgm:spPr/>
      <dgm:t>
        <a:bodyPr/>
        <a:lstStyle/>
        <a:p>
          <a:endParaRPr lang="en-US"/>
        </a:p>
      </dgm:t>
    </dgm:pt>
    <dgm:pt modelId="{AB2FE70A-8154-574D-83CD-424C9F995735}">
      <dgm:prSet/>
      <dgm:spPr/>
      <dgm:t>
        <a:bodyPr/>
        <a:lstStyle/>
        <a:p>
          <a:r>
            <a:rPr lang="en-US" altLang="zh-CN" dirty="0" err="1" smtClean="0"/>
            <a:t>ssr</a:t>
          </a:r>
          <a:r>
            <a:rPr lang="zh-CN" altLang="en-US" dirty="0" smtClean="0"/>
            <a:t>和</a:t>
          </a:r>
          <a:r>
            <a:rPr lang="en-US" altLang="zh-CN" dirty="0" smtClean="0"/>
            <a:t>spa</a:t>
          </a:r>
          <a:r>
            <a:rPr lang="zh-CN" altLang="en-US" dirty="0" smtClean="0"/>
            <a:t>异步</a:t>
          </a:r>
          <a:r>
            <a:rPr lang="en-US" altLang="zh-CN" dirty="0" err="1" smtClean="0"/>
            <a:t>js</a:t>
          </a:r>
          <a:r>
            <a:rPr lang="zh-CN" altLang="en-US" dirty="0" smtClean="0"/>
            <a:t>引用</a:t>
          </a:r>
          <a:r>
            <a:rPr lang="en-US" altLang="zh-CN" dirty="0" err="1" smtClean="0"/>
            <a:t>cdn</a:t>
          </a:r>
          <a:endParaRPr lang="en-US" dirty="0"/>
        </a:p>
      </dgm:t>
    </dgm:pt>
    <dgm:pt modelId="{843DC88F-63CF-AD43-8309-9F598EFBBAB8}" type="parTrans" cxnId="{CFCFD93C-28EA-4B45-9A1F-619709CE839F}">
      <dgm:prSet/>
      <dgm:spPr/>
      <dgm:t>
        <a:bodyPr/>
        <a:lstStyle/>
        <a:p>
          <a:endParaRPr lang="en-US"/>
        </a:p>
      </dgm:t>
    </dgm:pt>
    <dgm:pt modelId="{1604F73D-8AC6-1241-A429-B64E300F2AC1}" type="sibTrans" cxnId="{CFCFD93C-28EA-4B45-9A1F-619709CE839F}">
      <dgm:prSet/>
      <dgm:spPr/>
      <dgm:t>
        <a:bodyPr/>
        <a:lstStyle/>
        <a:p>
          <a:endParaRPr lang="en-US"/>
        </a:p>
      </dgm:t>
    </dgm:pt>
    <dgm:pt modelId="{3374EB1B-09EB-064D-9591-A052D96C44BE}">
      <dgm:prSet/>
      <dgm:spPr/>
      <dgm:t>
        <a:bodyPr/>
        <a:lstStyle/>
        <a:p>
          <a:r>
            <a:rPr lang="zh-CN" altLang="en-US" dirty="0" smtClean="0"/>
            <a:t>服务器端页面级缓存</a:t>
          </a:r>
          <a:endParaRPr lang="en-US" dirty="0"/>
        </a:p>
      </dgm:t>
    </dgm:pt>
    <dgm:pt modelId="{83721EAC-EF58-2146-9E5A-532EABBB48FE}" type="parTrans" cxnId="{672F1C3C-A915-B24D-967B-7D18887690C0}">
      <dgm:prSet/>
      <dgm:spPr/>
      <dgm:t>
        <a:bodyPr/>
        <a:lstStyle/>
        <a:p>
          <a:endParaRPr lang="en-US"/>
        </a:p>
      </dgm:t>
    </dgm:pt>
    <dgm:pt modelId="{199E2C8C-9527-594C-9C5C-B497DFDD855F}" type="sibTrans" cxnId="{672F1C3C-A915-B24D-967B-7D18887690C0}">
      <dgm:prSet/>
      <dgm:spPr/>
      <dgm:t>
        <a:bodyPr/>
        <a:lstStyle/>
        <a:p>
          <a:endParaRPr lang="en-US"/>
        </a:p>
      </dgm:t>
    </dgm:pt>
    <dgm:pt modelId="{542F32C4-95C5-C645-9D53-AD60D5C819E4}">
      <dgm:prSet/>
      <dgm:spPr/>
      <dgm:t>
        <a:bodyPr/>
        <a:lstStyle/>
        <a:p>
          <a:r>
            <a:rPr lang="zh-CN" altLang="en-US" dirty="0" smtClean="0"/>
            <a:t>服务器端上下文（</a:t>
          </a:r>
          <a:r>
            <a:rPr lang="en-US" altLang="zh-CN" dirty="0" smtClean="0"/>
            <a:t>context</a:t>
          </a:r>
          <a:r>
            <a:rPr lang="zh-CN" altLang="en-US" dirty="0" smtClean="0"/>
            <a:t>）复用</a:t>
          </a:r>
          <a:endParaRPr lang="en-US" dirty="0"/>
        </a:p>
      </dgm:t>
    </dgm:pt>
    <dgm:pt modelId="{F1F536D8-30DC-9F42-8450-75B0ED5BD0EE}" type="parTrans" cxnId="{5913431E-7DC4-DC44-9308-AF0F604C89EC}">
      <dgm:prSet/>
      <dgm:spPr/>
      <dgm:t>
        <a:bodyPr/>
        <a:lstStyle/>
        <a:p>
          <a:endParaRPr lang="en-US"/>
        </a:p>
      </dgm:t>
    </dgm:pt>
    <dgm:pt modelId="{D2CACFF1-C17A-8E47-9D9D-84A850A87BED}" type="sibTrans" cxnId="{5913431E-7DC4-DC44-9308-AF0F604C89EC}">
      <dgm:prSet/>
      <dgm:spPr/>
      <dgm:t>
        <a:bodyPr/>
        <a:lstStyle/>
        <a:p>
          <a:endParaRPr lang="en-US"/>
        </a:p>
      </dgm:t>
    </dgm:pt>
    <dgm:pt modelId="{3A9EC214-4B19-534D-98EC-C2AA7EFCB091}">
      <dgm:prSet/>
      <dgm:spPr/>
      <dgm:t>
        <a:bodyPr/>
        <a:lstStyle/>
        <a:p>
          <a:r>
            <a:rPr lang="en-US" altLang="zh-CN" dirty="0" smtClean="0"/>
            <a:t>pm2</a:t>
          </a:r>
          <a:r>
            <a:rPr lang="zh-CN" altLang="en-US" dirty="0" smtClean="0"/>
            <a:t>多核</a:t>
          </a:r>
          <a:r>
            <a:rPr lang="en-US" altLang="zh-CN" dirty="0" err="1" smtClean="0"/>
            <a:t>cpu</a:t>
          </a:r>
          <a:r>
            <a:rPr lang="zh-CN" altLang="en-US" dirty="0" smtClean="0"/>
            <a:t>利用及进程守护</a:t>
          </a:r>
          <a:endParaRPr lang="en-US" dirty="0"/>
        </a:p>
      </dgm:t>
    </dgm:pt>
    <dgm:pt modelId="{825FC18B-7C42-0249-9F51-85F2A162E62A}" type="parTrans" cxnId="{B77CD74B-B30F-D045-9A57-DE92855A4C71}">
      <dgm:prSet/>
      <dgm:spPr/>
      <dgm:t>
        <a:bodyPr/>
        <a:lstStyle/>
        <a:p>
          <a:endParaRPr lang="en-US"/>
        </a:p>
      </dgm:t>
    </dgm:pt>
    <dgm:pt modelId="{61A88C26-1D3F-C341-B7F3-14BB720BDC93}" type="sibTrans" cxnId="{B77CD74B-B30F-D045-9A57-DE92855A4C71}">
      <dgm:prSet/>
      <dgm:spPr/>
      <dgm:t>
        <a:bodyPr/>
        <a:lstStyle/>
        <a:p>
          <a:endParaRPr lang="en-US"/>
        </a:p>
      </dgm:t>
    </dgm:pt>
    <dgm:pt modelId="{BA80138B-3670-FA40-AE04-A2B0BFF553BB}">
      <dgm:prSet/>
      <dgm:spPr/>
      <dgm:t>
        <a:bodyPr/>
        <a:lstStyle/>
        <a:p>
          <a:endParaRPr lang="en-US" dirty="0"/>
        </a:p>
      </dgm:t>
    </dgm:pt>
    <dgm:pt modelId="{FC754EA9-7DA2-E048-B24C-39CEF80950A9}" type="parTrans" cxnId="{E73D9B77-FC59-0F44-8C36-16651EBBA384}">
      <dgm:prSet/>
      <dgm:spPr/>
      <dgm:t>
        <a:bodyPr/>
        <a:lstStyle/>
        <a:p>
          <a:endParaRPr lang="en-US"/>
        </a:p>
      </dgm:t>
    </dgm:pt>
    <dgm:pt modelId="{77B020A1-7388-B24F-A835-AE6A6D0E7908}" type="sibTrans" cxnId="{E73D9B77-FC59-0F44-8C36-16651EBBA384}">
      <dgm:prSet/>
      <dgm:spPr/>
      <dgm:t>
        <a:bodyPr/>
        <a:lstStyle/>
        <a:p>
          <a:endParaRPr lang="en-US"/>
        </a:p>
      </dgm:t>
    </dgm:pt>
    <dgm:pt modelId="{1DB1194B-2727-2D42-AAB4-E5DD98B0ECA2}" type="pres">
      <dgm:prSet presAssocID="{3ECB2038-9B97-7C48-96EA-13445637367C}" presName="Name0" presStyleCnt="0">
        <dgm:presLayoutVars>
          <dgm:chMax val="7"/>
          <dgm:chPref val="7"/>
          <dgm:dir/>
        </dgm:presLayoutVars>
      </dgm:prSet>
      <dgm:spPr/>
    </dgm:pt>
    <dgm:pt modelId="{7DCE5EEA-CFE4-E342-B5B4-948FA99B21E9}" type="pres">
      <dgm:prSet presAssocID="{3ECB2038-9B97-7C48-96EA-13445637367C}" presName="Name1" presStyleCnt="0"/>
      <dgm:spPr/>
    </dgm:pt>
    <dgm:pt modelId="{E03ED3CD-6D1D-9942-83CA-B0DAE2237285}" type="pres">
      <dgm:prSet presAssocID="{3ECB2038-9B97-7C48-96EA-13445637367C}" presName="cycle" presStyleCnt="0"/>
      <dgm:spPr/>
    </dgm:pt>
    <dgm:pt modelId="{B1B9C71C-6188-E14E-B5FF-65F809EEFD7F}" type="pres">
      <dgm:prSet presAssocID="{3ECB2038-9B97-7C48-96EA-13445637367C}" presName="srcNode" presStyleLbl="node1" presStyleIdx="0" presStyleCnt="7"/>
      <dgm:spPr/>
    </dgm:pt>
    <dgm:pt modelId="{E88611CC-285B-FB47-AE65-D222F43FA37A}" type="pres">
      <dgm:prSet presAssocID="{3ECB2038-9B97-7C48-96EA-13445637367C}" presName="conn" presStyleLbl="parChTrans1D2" presStyleIdx="0" presStyleCnt="1"/>
      <dgm:spPr/>
    </dgm:pt>
    <dgm:pt modelId="{7ED5D351-1DF9-7649-B868-CC5B40A8AFA4}" type="pres">
      <dgm:prSet presAssocID="{3ECB2038-9B97-7C48-96EA-13445637367C}" presName="extraNode" presStyleLbl="node1" presStyleIdx="0" presStyleCnt="7"/>
      <dgm:spPr/>
    </dgm:pt>
    <dgm:pt modelId="{42EE036C-6C36-5845-938C-71943CCD9708}" type="pres">
      <dgm:prSet presAssocID="{3ECB2038-9B97-7C48-96EA-13445637367C}" presName="dstNode" presStyleLbl="node1" presStyleIdx="0" presStyleCnt="7"/>
      <dgm:spPr/>
    </dgm:pt>
    <dgm:pt modelId="{5EAD06CD-9F16-C94D-9E24-B4D2A8075BC7}" type="pres">
      <dgm:prSet presAssocID="{2D63EB68-A6DB-BD49-B588-00C39D9D9B5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A066F-BBD3-A741-A0A7-016BF91E2427}" type="pres">
      <dgm:prSet presAssocID="{2D63EB68-A6DB-BD49-B588-00C39D9D9B5F}" presName="accent_1" presStyleCnt="0"/>
      <dgm:spPr/>
    </dgm:pt>
    <dgm:pt modelId="{FAF2DA7D-5107-4D4F-A24F-B3B4E10FD370}" type="pres">
      <dgm:prSet presAssocID="{2D63EB68-A6DB-BD49-B588-00C39D9D9B5F}" presName="accentRepeatNode" presStyleLbl="solidFgAcc1" presStyleIdx="0" presStyleCnt="7"/>
      <dgm:spPr/>
    </dgm:pt>
    <dgm:pt modelId="{82D792E1-A9D1-C24B-9093-6050AAEE9434}" type="pres">
      <dgm:prSet presAssocID="{8169EEE9-6A19-E54F-9E20-E436099FA0FD}" presName="text_2" presStyleLbl="node1" presStyleIdx="1" presStyleCnt="7">
        <dgm:presLayoutVars>
          <dgm:bulletEnabled val="1"/>
        </dgm:presLayoutVars>
      </dgm:prSet>
      <dgm:spPr/>
    </dgm:pt>
    <dgm:pt modelId="{3EFAFA53-E238-0045-96C9-19F523885FBE}" type="pres">
      <dgm:prSet presAssocID="{8169EEE9-6A19-E54F-9E20-E436099FA0FD}" presName="accent_2" presStyleCnt="0"/>
      <dgm:spPr/>
    </dgm:pt>
    <dgm:pt modelId="{B264195C-7FB7-954A-BD01-6B20E69E9D53}" type="pres">
      <dgm:prSet presAssocID="{8169EEE9-6A19-E54F-9E20-E436099FA0FD}" presName="accentRepeatNode" presStyleLbl="solidFgAcc1" presStyleIdx="1" presStyleCnt="7"/>
      <dgm:spPr/>
    </dgm:pt>
    <dgm:pt modelId="{4221E3B7-0208-044F-96AB-29B17383B918}" type="pres">
      <dgm:prSet presAssocID="{8365AB57-0C99-4A44-8FC3-E95C0E27DDAD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BCD4D-8564-2D4B-98AE-010772282FFA}" type="pres">
      <dgm:prSet presAssocID="{8365AB57-0C99-4A44-8FC3-E95C0E27DDAD}" presName="accent_3" presStyleCnt="0"/>
      <dgm:spPr/>
    </dgm:pt>
    <dgm:pt modelId="{FEB4D37D-B0C3-3244-BE12-768AEB58B800}" type="pres">
      <dgm:prSet presAssocID="{8365AB57-0C99-4A44-8FC3-E95C0E27DDAD}" presName="accentRepeatNode" presStyleLbl="solidFgAcc1" presStyleIdx="2" presStyleCnt="7"/>
      <dgm:spPr/>
    </dgm:pt>
    <dgm:pt modelId="{E03EA487-E958-F149-8704-C07C1E84FFFF}" type="pres">
      <dgm:prSet presAssocID="{AB2FE70A-8154-574D-83CD-424C9F99573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D43B6-C4A8-844D-A163-A5D437BA2F26}" type="pres">
      <dgm:prSet presAssocID="{AB2FE70A-8154-574D-83CD-424C9F995735}" presName="accent_4" presStyleCnt="0"/>
      <dgm:spPr/>
    </dgm:pt>
    <dgm:pt modelId="{17B67EB3-AA8E-914D-8CC7-3D3C49D7F28D}" type="pres">
      <dgm:prSet presAssocID="{AB2FE70A-8154-574D-83CD-424C9F995735}" presName="accentRepeatNode" presStyleLbl="solidFgAcc1" presStyleIdx="3" presStyleCnt="7"/>
      <dgm:spPr/>
    </dgm:pt>
    <dgm:pt modelId="{9FCE6672-114B-934A-BF01-7B6E542356BD}" type="pres">
      <dgm:prSet presAssocID="{3374EB1B-09EB-064D-9591-A052D96C44B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95E1E-6348-EB4D-9F8A-E70396B2127B}" type="pres">
      <dgm:prSet presAssocID="{3374EB1B-09EB-064D-9591-A052D96C44BE}" presName="accent_5" presStyleCnt="0"/>
      <dgm:spPr/>
    </dgm:pt>
    <dgm:pt modelId="{96C00993-DE33-EF45-BE1A-B424FBC2E148}" type="pres">
      <dgm:prSet presAssocID="{3374EB1B-09EB-064D-9591-A052D96C44BE}" presName="accentRepeatNode" presStyleLbl="solidFgAcc1" presStyleIdx="4" presStyleCnt="7"/>
      <dgm:spPr/>
    </dgm:pt>
    <dgm:pt modelId="{E7A35707-E629-4B40-A420-4CBEC05DB2A1}" type="pres">
      <dgm:prSet presAssocID="{542F32C4-95C5-C645-9D53-AD60D5C819E4}" presName="text_6" presStyleLbl="node1" presStyleIdx="5" presStyleCnt="7">
        <dgm:presLayoutVars>
          <dgm:bulletEnabled val="1"/>
        </dgm:presLayoutVars>
      </dgm:prSet>
      <dgm:spPr/>
    </dgm:pt>
    <dgm:pt modelId="{5BBE74F5-D9AE-1D42-B775-D70FDF004028}" type="pres">
      <dgm:prSet presAssocID="{542F32C4-95C5-C645-9D53-AD60D5C819E4}" presName="accent_6" presStyleCnt="0"/>
      <dgm:spPr/>
    </dgm:pt>
    <dgm:pt modelId="{8DAC5858-BF2B-6F41-998B-F09C7566F385}" type="pres">
      <dgm:prSet presAssocID="{542F32C4-95C5-C645-9D53-AD60D5C819E4}" presName="accentRepeatNode" presStyleLbl="solidFgAcc1" presStyleIdx="5" presStyleCnt="7"/>
      <dgm:spPr/>
    </dgm:pt>
    <dgm:pt modelId="{5CC3953D-B0A8-7743-9CFF-C38BB40D2037}" type="pres">
      <dgm:prSet presAssocID="{3A9EC214-4B19-534D-98EC-C2AA7EFCB09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77876-7E82-C64A-A628-FF625F0AD3A7}" type="pres">
      <dgm:prSet presAssocID="{3A9EC214-4B19-534D-98EC-C2AA7EFCB091}" presName="accent_7" presStyleCnt="0"/>
      <dgm:spPr/>
    </dgm:pt>
    <dgm:pt modelId="{4A1462F3-7FBA-6744-8D09-9703BDC697A9}" type="pres">
      <dgm:prSet presAssocID="{3A9EC214-4B19-534D-98EC-C2AA7EFCB091}" presName="accentRepeatNode" presStyleLbl="solidFgAcc1" presStyleIdx="6" presStyleCnt="7"/>
      <dgm:spPr/>
    </dgm:pt>
  </dgm:ptLst>
  <dgm:cxnLst>
    <dgm:cxn modelId="{78A7C3D1-96C6-5B45-9218-2B96AA60B07E}" srcId="{3ECB2038-9B97-7C48-96EA-13445637367C}" destId="{2D63EB68-A6DB-BD49-B588-00C39D9D9B5F}" srcOrd="0" destOrd="0" parTransId="{CE5AEF06-037D-DB4C-83B8-368FC811A8E1}" sibTransId="{E5271361-A7B4-4B48-962B-26F87E928BB5}"/>
    <dgm:cxn modelId="{CFCFD93C-28EA-4B45-9A1F-619709CE839F}" srcId="{3ECB2038-9B97-7C48-96EA-13445637367C}" destId="{AB2FE70A-8154-574D-83CD-424C9F995735}" srcOrd="3" destOrd="0" parTransId="{843DC88F-63CF-AD43-8309-9F598EFBBAB8}" sibTransId="{1604F73D-8AC6-1241-A429-B64E300F2AC1}"/>
    <dgm:cxn modelId="{5497516D-A087-F842-8A43-9D43454D85C4}" type="presOf" srcId="{3A9EC214-4B19-534D-98EC-C2AA7EFCB091}" destId="{5CC3953D-B0A8-7743-9CFF-C38BB40D2037}" srcOrd="0" destOrd="0" presId="urn:microsoft.com/office/officeart/2008/layout/VerticalCurvedList"/>
    <dgm:cxn modelId="{19420E67-1BD1-A444-AAC2-519785937645}" type="presOf" srcId="{E5271361-A7B4-4B48-962B-26F87E928BB5}" destId="{E88611CC-285B-FB47-AE65-D222F43FA37A}" srcOrd="0" destOrd="0" presId="urn:microsoft.com/office/officeart/2008/layout/VerticalCurvedList"/>
    <dgm:cxn modelId="{B77CD74B-B30F-D045-9A57-DE92855A4C71}" srcId="{3ECB2038-9B97-7C48-96EA-13445637367C}" destId="{3A9EC214-4B19-534D-98EC-C2AA7EFCB091}" srcOrd="6" destOrd="0" parTransId="{825FC18B-7C42-0249-9F51-85F2A162E62A}" sibTransId="{61A88C26-1D3F-C341-B7F3-14BB720BDC93}"/>
    <dgm:cxn modelId="{95130339-5453-F34A-84D7-F9B320AE661F}" type="presOf" srcId="{542F32C4-95C5-C645-9D53-AD60D5C819E4}" destId="{E7A35707-E629-4B40-A420-4CBEC05DB2A1}" srcOrd="0" destOrd="0" presId="urn:microsoft.com/office/officeart/2008/layout/VerticalCurvedList"/>
    <dgm:cxn modelId="{CA4312BE-1AE8-714D-8ACD-6952270C5ACF}" type="presOf" srcId="{8365AB57-0C99-4A44-8FC3-E95C0E27DDAD}" destId="{4221E3B7-0208-044F-96AB-29B17383B918}" srcOrd="0" destOrd="0" presId="urn:microsoft.com/office/officeart/2008/layout/VerticalCurvedList"/>
    <dgm:cxn modelId="{E73D9B77-FC59-0F44-8C36-16651EBBA384}" srcId="{3ECB2038-9B97-7C48-96EA-13445637367C}" destId="{BA80138B-3670-FA40-AE04-A2B0BFF553BB}" srcOrd="7" destOrd="0" parTransId="{FC754EA9-7DA2-E048-B24C-39CEF80950A9}" sibTransId="{77B020A1-7388-B24F-A835-AE6A6D0E7908}"/>
    <dgm:cxn modelId="{672F1C3C-A915-B24D-967B-7D18887690C0}" srcId="{3ECB2038-9B97-7C48-96EA-13445637367C}" destId="{3374EB1B-09EB-064D-9591-A052D96C44BE}" srcOrd="4" destOrd="0" parTransId="{83721EAC-EF58-2146-9E5A-532EABBB48FE}" sibTransId="{199E2C8C-9527-594C-9C5C-B497DFDD855F}"/>
    <dgm:cxn modelId="{75B23BBB-E18A-7042-92D1-CF22B01FD46E}" type="presOf" srcId="{8169EEE9-6A19-E54F-9E20-E436099FA0FD}" destId="{82D792E1-A9D1-C24B-9093-6050AAEE9434}" srcOrd="0" destOrd="0" presId="urn:microsoft.com/office/officeart/2008/layout/VerticalCurvedList"/>
    <dgm:cxn modelId="{F0351154-9DDE-604F-8B36-ABF6A259C45B}" type="presOf" srcId="{3ECB2038-9B97-7C48-96EA-13445637367C}" destId="{1DB1194B-2727-2D42-AAB4-E5DD98B0ECA2}" srcOrd="0" destOrd="0" presId="urn:microsoft.com/office/officeart/2008/layout/VerticalCurvedList"/>
    <dgm:cxn modelId="{7F127902-CD78-0641-A450-7FAB9C342A11}" srcId="{3ECB2038-9B97-7C48-96EA-13445637367C}" destId="{8365AB57-0C99-4A44-8FC3-E95C0E27DDAD}" srcOrd="2" destOrd="0" parTransId="{51B8E61D-888D-CB41-8305-B6638785CAE0}" sibTransId="{5A9068EF-1186-A945-9C68-B2ABC5D47CC3}"/>
    <dgm:cxn modelId="{7EFD1568-7394-6943-8CC3-6CF8338359F6}" srcId="{3ECB2038-9B97-7C48-96EA-13445637367C}" destId="{8169EEE9-6A19-E54F-9E20-E436099FA0FD}" srcOrd="1" destOrd="0" parTransId="{32FEBA41-E0A4-5448-A3B2-35F76D071605}" sibTransId="{F3ABC2D2-8AFF-B44B-847E-7D9A1D7CC739}"/>
    <dgm:cxn modelId="{C9FA71DA-32F5-0A41-9FF3-49EABF331893}" type="presOf" srcId="{2D63EB68-A6DB-BD49-B588-00C39D9D9B5F}" destId="{5EAD06CD-9F16-C94D-9E24-B4D2A8075BC7}" srcOrd="0" destOrd="0" presId="urn:microsoft.com/office/officeart/2008/layout/VerticalCurvedList"/>
    <dgm:cxn modelId="{5913431E-7DC4-DC44-9308-AF0F604C89EC}" srcId="{3ECB2038-9B97-7C48-96EA-13445637367C}" destId="{542F32C4-95C5-C645-9D53-AD60D5C819E4}" srcOrd="5" destOrd="0" parTransId="{F1F536D8-30DC-9F42-8450-75B0ED5BD0EE}" sibTransId="{D2CACFF1-C17A-8E47-9D9D-84A850A87BED}"/>
    <dgm:cxn modelId="{4FC0FB92-FFFD-2C48-B284-8E104713614A}" type="presOf" srcId="{3374EB1B-09EB-064D-9591-A052D96C44BE}" destId="{9FCE6672-114B-934A-BF01-7B6E542356BD}" srcOrd="0" destOrd="0" presId="urn:microsoft.com/office/officeart/2008/layout/VerticalCurvedList"/>
    <dgm:cxn modelId="{ECBAA967-0BF6-C649-89CE-E1686AD7D416}" type="presOf" srcId="{AB2FE70A-8154-574D-83CD-424C9F995735}" destId="{E03EA487-E958-F149-8704-C07C1E84FFFF}" srcOrd="0" destOrd="0" presId="urn:microsoft.com/office/officeart/2008/layout/VerticalCurvedList"/>
    <dgm:cxn modelId="{F3A1CAA4-6B9B-E340-A8C7-F867D78DC131}" type="presParOf" srcId="{1DB1194B-2727-2D42-AAB4-E5DD98B0ECA2}" destId="{7DCE5EEA-CFE4-E342-B5B4-948FA99B21E9}" srcOrd="0" destOrd="0" presId="urn:microsoft.com/office/officeart/2008/layout/VerticalCurvedList"/>
    <dgm:cxn modelId="{9BC82C77-9619-F749-A76C-80F2A4ADF82E}" type="presParOf" srcId="{7DCE5EEA-CFE4-E342-B5B4-948FA99B21E9}" destId="{E03ED3CD-6D1D-9942-83CA-B0DAE2237285}" srcOrd="0" destOrd="0" presId="urn:microsoft.com/office/officeart/2008/layout/VerticalCurvedList"/>
    <dgm:cxn modelId="{F22C8E0F-58A2-E348-A499-58E32456E611}" type="presParOf" srcId="{E03ED3CD-6D1D-9942-83CA-B0DAE2237285}" destId="{B1B9C71C-6188-E14E-B5FF-65F809EEFD7F}" srcOrd="0" destOrd="0" presId="urn:microsoft.com/office/officeart/2008/layout/VerticalCurvedList"/>
    <dgm:cxn modelId="{0547CC5D-A1AA-A046-9132-31821BD2E117}" type="presParOf" srcId="{E03ED3CD-6D1D-9942-83CA-B0DAE2237285}" destId="{E88611CC-285B-FB47-AE65-D222F43FA37A}" srcOrd="1" destOrd="0" presId="urn:microsoft.com/office/officeart/2008/layout/VerticalCurvedList"/>
    <dgm:cxn modelId="{4FA4A18F-04C8-F84D-AB3B-73D74409F165}" type="presParOf" srcId="{E03ED3CD-6D1D-9942-83CA-B0DAE2237285}" destId="{7ED5D351-1DF9-7649-B868-CC5B40A8AFA4}" srcOrd="2" destOrd="0" presId="urn:microsoft.com/office/officeart/2008/layout/VerticalCurvedList"/>
    <dgm:cxn modelId="{E31A1A46-1171-6B42-973D-B3FDA7DD0375}" type="presParOf" srcId="{E03ED3CD-6D1D-9942-83CA-B0DAE2237285}" destId="{42EE036C-6C36-5845-938C-71943CCD9708}" srcOrd="3" destOrd="0" presId="urn:microsoft.com/office/officeart/2008/layout/VerticalCurvedList"/>
    <dgm:cxn modelId="{E359CCDE-6979-B445-AECB-3DA874C939E2}" type="presParOf" srcId="{7DCE5EEA-CFE4-E342-B5B4-948FA99B21E9}" destId="{5EAD06CD-9F16-C94D-9E24-B4D2A8075BC7}" srcOrd="1" destOrd="0" presId="urn:microsoft.com/office/officeart/2008/layout/VerticalCurvedList"/>
    <dgm:cxn modelId="{63E3FCFF-2FF4-914A-9DCB-C92B3BCB0B54}" type="presParOf" srcId="{7DCE5EEA-CFE4-E342-B5B4-948FA99B21E9}" destId="{7E8A066F-BBD3-A741-A0A7-016BF91E2427}" srcOrd="2" destOrd="0" presId="urn:microsoft.com/office/officeart/2008/layout/VerticalCurvedList"/>
    <dgm:cxn modelId="{7015C75E-0724-1E4A-B15A-BB455D6E5584}" type="presParOf" srcId="{7E8A066F-BBD3-A741-A0A7-016BF91E2427}" destId="{FAF2DA7D-5107-4D4F-A24F-B3B4E10FD370}" srcOrd="0" destOrd="0" presId="urn:microsoft.com/office/officeart/2008/layout/VerticalCurvedList"/>
    <dgm:cxn modelId="{75C82D9A-3166-ED44-9EB7-8F152BFA709F}" type="presParOf" srcId="{7DCE5EEA-CFE4-E342-B5B4-948FA99B21E9}" destId="{82D792E1-A9D1-C24B-9093-6050AAEE9434}" srcOrd="3" destOrd="0" presId="urn:microsoft.com/office/officeart/2008/layout/VerticalCurvedList"/>
    <dgm:cxn modelId="{257D349A-AF57-074A-8257-B994459BDE70}" type="presParOf" srcId="{7DCE5EEA-CFE4-E342-B5B4-948FA99B21E9}" destId="{3EFAFA53-E238-0045-96C9-19F523885FBE}" srcOrd="4" destOrd="0" presId="urn:microsoft.com/office/officeart/2008/layout/VerticalCurvedList"/>
    <dgm:cxn modelId="{36A3F016-55F7-9649-B30C-5AF98E5BA54F}" type="presParOf" srcId="{3EFAFA53-E238-0045-96C9-19F523885FBE}" destId="{B264195C-7FB7-954A-BD01-6B20E69E9D53}" srcOrd="0" destOrd="0" presId="urn:microsoft.com/office/officeart/2008/layout/VerticalCurvedList"/>
    <dgm:cxn modelId="{F1B2B001-DFCE-A64E-8702-776FD15F4342}" type="presParOf" srcId="{7DCE5EEA-CFE4-E342-B5B4-948FA99B21E9}" destId="{4221E3B7-0208-044F-96AB-29B17383B918}" srcOrd="5" destOrd="0" presId="urn:microsoft.com/office/officeart/2008/layout/VerticalCurvedList"/>
    <dgm:cxn modelId="{7FDBEFAA-AE65-634A-A5A0-9F3F8D64C25E}" type="presParOf" srcId="{7DCE5EEA-CFE4-E342-B5B4-948FA99B21E9}" destId="{9C8BCD4D-8564-2D4B-98AE-010772282FFA}" srcOrd="6" destOrd="0" presId="urn:microsoft.com/office/officeart/2008/layout/VerticalCurvedList"/>
    <dgm:cxn modelId="{FA928F0F-A97F-DC44-8849-471D42EDA125}" type="presParOf" srcId="{9C8BCD4D-8564-2D4B-98AE-010772282FFA}" destId="{FEB4D37D-B0C3-3244-BE12-768AEB58B800}" srcOrd="0" destOrd="0" presId="urn:microsoft.com/office/officeart/2008/layout/VerticalCurvedList"/>
    <dgm:cxn modelId="{A99F4D5E-DB1A-1E4D-9B87-F4C24611A9C0}" type="presParOf" srcId="{7DCE5EEA-CFE4-E342-B5B4-948FA99B21E9}" destId="{E03EA487-E958-F149-8704-C07C1E84FFFF}" srcOrd="7" destOrd="0" presId="urn:microsoft.com/office/officeart/2008/layout/VerticalCurvedList"/>
    <dgm:cxn modelId="{A0E3241E-6B40-8347-BD79-38FB7887236B}" type="presParOf" srcId="{7DCE5EEA-CFE4-E342-B5B4-948FA99B21E9}" destId="{9FAD43B6-C4A8-844D-A163-A5D437BA2F26}" srcOrd="8" destOrd="0" presId="urn:microsoft.com/office/officeart/2008/layout/VerticalCurvedList"/>
    <dgm:cxn modelId="{8D0DC82D-E48C-4E40-B047-7ED690CEDD2F}" type="presParOf" srcId="{9FAD43B6-C4A8-844D-A163-A5D437BA2F26}" destId="{17B67EB3-AA8E-914D-8CC7-3D3C49D7F28D}" srcOrd="0" destOrd="0" presId="urn:microsoft.com/office/officeart/2008/layout/VerticalCurvedList"/>
    <dgm:cxn modelId="{70A1AF28-AD75-D040-8704-9C826608A67B}" type="presParOf" srcId="{7DCE5EEA-CFE4-E342-B5B4-948FA99B21E9}" destId="{9FCE6672-114B-934A-BF01-7B6E542356BD}" srcOrd="9" destOrd="0" presId="urn:microsoft.com/office/officeart/2008/layout/VerticalCurvedList"/>
    <dgm:cxn modelId="{716C5339-8FE0-394B-9BE2-196C6D44C9B9}" type="presParOf" srcId="{7DCE5EEA-CFE4-E342-B5B4-948FA99B21E9}" destId="{EFA95E1E-6348-EB4D-9F8A-E70396B2127B}" srcOrd="10" destOrd="0" presId="urn:microsoft.com/office/officeart/2008/layout/VerticalCurvedList"/>
    <dgm:cxn modelId="{F1209EE6-949A-3D43-8A67-64AB18F42033}" type="presParOf" srcId="{EFA95E1E-6348-EB4D-9F8A-E70396B2127B}" destId="{96C00993-DE33-EF45-BE1A-B424FBC2E148}" srcOrd="0" destOrd="0" presId="urn:microsoft.com/office/officeart/2008/layout/VerticalCurvedList"/>
    <dgm:cxn modelId="{CADBF384-C14E-8A4C-A0EB-40EF4EEACD6A}" type="presParOf" srcId="{7DCE5EEA-CFE4-E342-B5B4-948FA99B21E9}" destId="{E7A35707-E629-4B40-A420-4CBEC05DB2A1}" srcOrd="11" destOrd="0" presId="urn:microsoft.com/office/officeart/2008/layout/VerticalCurvedList"/>
    <dgm:cxn modelId="{34202CD1-2300-9D49-A755-DA5980DA0898}" type="presParOf" srcId="{7DCE5EEA-CFE4-E342-B5B4-948FA99B21E9}" destId="{5BBE74F5-D9AE-1D42-B775-D70FDF004028}" srcOrd="12" destOrd="0" presId="urn:microsoft.com/office/officeart/2008/layout/VerticalCurvedList"/>
    <dgm:cxn modelId="{8F5A4C25-4A14-4947-88BE-FDA1E1CC7FA6}" type="presParOf" srcId="{5BBE74F5-D9AE-1D42-B775-D70FDF004028}" destId="{8DAC5858-BF2B-6F41-998B-F09C7566F385}" srcOrd="0" destOrd="0" presId="urn:microsoft.com/office/officeart/2008/layout/VerticalCurvedList"/>
    <dgm:cxn modelId="{C9E7DD2A-8B9B-A24A-B076-7458E5004766}" type="presParOf" srcId="{7DCE5EEA-CFE4-E342-B5B4-948FA99B21E9}" destId="{5CC3953D-B0A8-7743-9CFF-C38BB40D2037}" srcOrd="13" destOrd="0" presId="urn:microsoft.com/office/officeart/2008/layout/VerticalCurvedList"/>
    <dgm:cxn modelId="{07336100-48BB-F248-8B47-51EE73BD082A}" type="presParOf" srcId="{7DCE5EEA-CFE4-E342-B5B4-948FA99B21E9}" destId="{2F377876-7E82-C64A-A628-FF625F0AD3A7}" srcOrd="14" destOrd="0" presId="urn:microsoft.com/office/officeart/2008/layout/VerticalCurvedList"/>
    <dgm:cxn modelId="{7527D0B4-2CAE-B442-A134-65929F73286C}" type="presParOf" srcId="{2F377876-7E82-C64A-A628-FF625F0AD3A7}" destId="{4A1462F3-7FBA-6744-8D09-9703BDC697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E1F9-25B0-F34A-AD55-C80A66E42B55}">
      <dsp:nvSpPr>
        <dsp:cNvPr id="0" name=""/>
        <dsp:cNvSpPr/>
      </dsp:nvSpPr>
      <dsp:spPr>
        <a:xfrm>
          <a:off x="1685355" y="0"/>
          <a:ext cx="1624045" cy="9022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缺点</a:t>
          </a:r>
          <a:endParaRPr lang="en-US" sz="3700" kern="1200" dirty="0"/>
        </a:p>
      </dsp:txBody>
      <dsp:txXfrm>
        <a:off x="1711781" y="26426"/>
        <a:ext cx="1571193" cy="849395"/>
      </dsp:txXfrm>
    </dsp:sp>
    <dsp:sp modelId="{4725FDDE-1E9F-794F-B4C8-EDBCE8051FEA}">
      <dsp:nvSpPr>
        <dsp:cNvPr id="0" name=""/>
        <dsp:cNvSpPr/>
      </dsp:nvSpPr>
      <dsp:spPr>
        <a:xfrm>
          <a:off x="4031199" y="0"/>
          <a:ext cx="1624045" cy="90224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优点</a:t>
          </a:r>
          <a:endParaRPr lang="en-US" sz="3700" kern="1200" dirty="0"/>
        </a:p>
      </dsp:txBody>
      <dsp:txXfrm>
        <a:off x="4057625" y="26426"/>
        <a:ext cx="1571193" cy="849395"/>
      </dsp:txXfrm>
    </dsp:sp>
    <dsp:sp modelId="{BF5AEA4A-D6D1-BC4F-B017-BD409745F146}">
      <dsp:nvSpPr>
        <dsp:cNvPr id="0" name=""/>
        <dsp:cNvSpPr/>
      </dsp:nvSpPr>
      <dsp:spPr>
        <a:xfrm>
          <a:off x="3331957" y="3834552"/>
          <a:ext cx="676685" cy="676685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A52C79-F0E3-9E43-A501-92D26DA55A2E}">
      <dsp:nvSpPr>
        <dsp:cNvPr id="0" name=""/>
        <dsp:cNvSpPr/>
      </dsp:nvSpPr>
      <dsp:spPr>
        <a:xfrm rot="240000">
          <a:off x="1639622" y="3544584"/>
          <a:ext cx="4061354" cy="2839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E7B0BA-131E-F74E-9CF2-3F00EFB898F3}">
      <dsp:nvSpPr>
        <dsp:cNvPr id="0" name=""/>
        <dsp:cNvSpPr/>
      </dsp:nvSpPr>
      <dsp:spPr>
        <a:xfrm rot="240000">
          <a:off x="4052466" y="2402707"/>
          <a:ext cx="1671735" cy="11855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CPU</a:t>
          </a:r>
          <a:r>
            <a:rPr lang="zh-CN" altLang="en-US" sz="2800" kern="1200" dirty="0" smtClean="0"/>
            <a:t>密集</a:t>
          </a:r>
          <a:endParaRPr lang="en-US" sz="2800" kern="1200" dirty="0"/>
        </a:p>
      </dsp:txBody>
      <dsp:txXfrm>
        <a:off x="4110338" y="2460579"/>
        <a:ext cx="1555991" cy="1069766"/>
      </dsp:txXfrm>
    </dsp:sp>
    <dsp:sp modelId="{49DE4612-6F1A-3E45-8A80-7867923C8425}">
      <dsp:nvSpPr>
        <dsp:cNvPr id="0" name=""/>
        <dsp:cNvSpPr/>
      </dsp:nvSpPr>
      <dsp:spPr>
        <a:xfrm rot="240000">
          <a:off x="4142691" y="1175650"/>
          <a:ext cx="1671735" cy="11855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I/O</a:t>
          </a:r>
          <a:r>
            <a:rPr lang="zh-CN" altLang="en-US" sz="2800" kern="1200" dirty="0" smtClean="0"/>
            <a:t>密集</a:t>
          </a:r>
          <a:endParaRPr lang="en-US" sz="2800" kern="1200" dirty="0"/>
        </a:p>
      </dsp:txBody>
      <dsp:txXfrm>
        <a:off x="4200563" y="1233522"/>
        <a:ext cx="1555991" cy="1069766"/>
      </dsp:txXfrm>
    </dsp:sp>
    <dsp:sp modelId="{60FC7A2C-DC2E-B84E-8C89-917C9AE98ED5}">
      <dsp:nvSpPr>
        <dsp:cNvPr id="0" name=""/>
        <dsp:cNvSpPr/>
      </dsp:nvSpPr>
      <dsp:spPr>
        <a:xfrm rot="240000">
          <a:off x="1729178" y="2240302"/>
          <a:ext cx="1671735" cy="11855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单线程</a:t>
          </a:r>
          <a:endParaRPr lang="en-US" sz="2800" kern="1200" dirty="0"/>
        </a:p>
      </dsp:txBody>
      <dsp:txXfrm>
        <a:off x="1787050" y="2298174"/>
        <a:ext cx="1555991" cy="1069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3FEFD-9126-5746-B432-2C06A97591ED}">
      <dsp:nvSpPr>
        <dsp:cNvPr id="0" name=""/>
        <dsp:cNvSpPr/>
      </dsp:nvSpPr>
      <dsp:spPr>
        <a:xfrm>
          <a:off x="3554253" y="1937805"/>
          <a:ext cx="2368428" cy="236842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CPU</a:t>
          </a:r>
          <a:endParaRPr lang="en-US" sz="3000" kern="1200" dirty="0"/>
        </a:p>
      </dsp:txBody>
      <dsp:txXfrm>
        <a:off x="4030412" y="2492598"/>
        <a:ext cx="1416110" cy="1217421"/>
      </dsp:txXfrm>
    </dsp:sp>
    <dsp:sp modelId="{4D84F873-977A-7E4E-9A27-6A9CBE229AA8}">
      <dsp:nvSpPr>
        <dsp:cNvPr id="0" name=""/>
        <dsp:cNvSpPr/>
      </dsp:nvSpPr>
      <dsp:spPr>
        <a:xfrm>
          <a:off x="2176258" y="1377994"/>
          <a:ext cx="1722493" cy="172249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内存</a:t>
          </a:r>
          <a:endParaRPr lang="en-US" sz="3000" kern="1200" dirty="0"/>
        </a:p>
      </dsp:txBody>
      <dsp:txXfrm>
        <a:off x="2609901" y="1814258"/>
        <a:ext cx="855207" cy="849965"/>
      </dsp:txXfrm>
    </dsp:sp>
    <dsp:sp modelId="{F180C9EB-CC34-D047-9B56-49B3D7257E6C}">
      <dsp:nvSpPr>
        <dsp:cNvPr id="0" name=""/>
        <dsp:cNvSpPr/>
      </dsp:nvSpPr>
      <dsp:spPr>
        <a:xfrm rot="20700000">
          <a:off x="3141031" y="189650"/>
          <a:ext cx="1687692" cy="1687692"/>
        </a:xfrm>
        <a:prstGeom prst="gear6">
          <a:avLst/>
        </a:prstGeom>
        <a:gradFill rotWithShape="0">
          <a:gsLst>
            <a:gs pos="0">
              <a:schemeClr val="accent6"/>
            </a:gs>
            <a:gs pos="100000">
              <a:schemeClr val="accent1">
                <a:hueOff val="0"/>
                <a:satOff val="0"/>
                <a:lumOff val="0"/>
                <a:satMod val="110000"/>
                <a:lumMod val="100000"/>
                <a:shade val="100000"/>
                <a:alpha val="3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阻塞</a:t>
          </a:r>
          <a:endParaRPr lang="en-US" sz="3000" kern="1200" dirty="0"/>
        </a:p>
      </dsp:txBody>
      <dsp:txXfrm rot="-20700000">
        <a:off x="3511191" y="559810"/>
        <a:ext cx="947371" cy="947371"/>
      </dsp:txXfrm>
    </dsp:sp>
    <dsp:sp modelId="{4B1F77A6-873B-DF46-810D-297C8D4C109C}">
      <dsp:nvSpPr>
        <dsp:cNvPr id="0" name=""/>
        <dsp:cNvSpPr/>
      </dsp:nvSpPr>
      <dsp:spPr>
        <a:xfrm>
          <a:off x="3373365" y="1579715"/>
          <a:ext cx="3031588" cy="3031588"/>
        </a:xfrm>
        <a:prstGeom prst="circularArrow">
          <a:avLst>
            <a:gd name="adj1" fmla="val 4687"/>
            <a:gd name="adj2" fmla="val 299029"/>
            <a:gd name="adj3" fmla="val 2518829"/>
            <a:gd name="adj4" fmla="val 1585555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239F8A-47C7-284A-87AA-0224AE730838}">
      <dsp:nvSpPr>
        <dsp:cNvPr id="0" name=""/>
        <dsp:cNvSpPr/>
      </dsp:nvSpPr>
      <dsp:spPr>
        <a:xfrm>
          <a:off x="1871208" y="996391"/>
          <a:ext cx="2202638" cy="22026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C9662-C352-CE43-99D3-D8F6B56B0E05}">
      <dsp:nvSpPr>
        <dsp:cNvPr id="0" name=""/>
        <dsp:cNvSpPr/>
      </dsp:nvSpPr>
      <dsp:spPr>
        <a:xfrm>
          <a:off x="2750650" y="-180498"/>
          <a:ext cx="2374888" cy="23748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01C9-F60A-7643-AAC7-E47FC9FDDCB9}">
      <dsp:nvSpPr>
        <dsp:cNvPr id="0" name=""/>
        <dsp:cNvSpPr/>
      </dsp:nvSpPr>
      <dsp:spPr>
        <a:xfrm rot="10800000">
          <a:off x="1352545" y="179"/>
          <a:ext cx="4720537" cy="6541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463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如何充分利用多核</a:t>
          </a:r>
          <a:r>
            <a:rPr lang="en-US" altLang="zh-CN" sz="2400" kern="1200" dirty="0" err="1" smtClean="0"/>
            <a:t>cpu</a:t>
          </a:r>
          <a:endParaRPr lang="en-US" sz="2400" kern="1200" dirty="0"/>
        </a:p>
      </dsp:txBody>
      <dsp:txXfrm rot="10800000">
        <a:off x="1516083" y="179"/>
        <a:ext cx="4556999" cy="654153"/>
      </dsp:txXfrm>
    </dsp:sp>
    <dsp:sp modelId="{8E81708F-A840-0F4A-9B0B-663089586074}">
      <dsp:nvSpPr>
        <dsp:cNvPr id="0" name=""/>
        <dsp:cNvSpPr/>
      </dsp:nvSpPr>
      <dsp:spPr>
        <a:xfrm>
          <a:off x="1025469" y="179"/>
          <a:ext cx="654153" cy="6541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75F1EA-EB38-074C-B1E6-59223913A4BB}">
      <dsp:nvSpPr>
        <dsp:cNvPr id="0" name=""/>
        <dsp:cNvSpPr/>
      </dsp:nvSpPr>
      <dsp:spPr>
        <a:xfrm rot="10800000">
          <a:off x="1352545" y="817871"/>
          <a:ext cx="4720537" cy="654153"/>
        </a:xfrm>
        <a:prstGeom prst="homePlate">
          <a:avLst/>
        </a:prstGeom>
        <a:gradFill rotWithShape="0">
          <a:gsLst>
            <a:gs pos="0">
              <a:schemeClr val="accent3">
                <a:hueOff val="1425047"/>
                <a:satOff val="-7186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425047"/>
                <a:satOff val="-7186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425047"/>
                <a:satOff val="-7186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463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如何保证进程健壮性和稳定性</a:t>
          </a:r>
          <a:endParaRPr lang="en-US" sz="2400" kern="1200" dirty="0"/>
        </a:p>
      </dsp:txBody>
      <dsp:txXfrm rot="10800000">
        <a:off x="1516083" y="817871"/>
        <a:ext cx="4556999" cy="654153"/>
      </dsp:txXfrm>
    </dsp:sp>
    <dsp:sp modelId="{71DBF0A8-C01C-B647-B9A9-C7BFC22E9E34}">
      <dsp:nvSpPr>
        <dsp:cNvPr id="0" name=""/>
        <dsp:cNvSpPr/>
      </dsp:nvSpPr>
      <dsp:spPr>
        <a:xfrm>
          <a:off x="1025469" y="817871"/>
          <a:ext cx="654153" cy="654153"/>
        </a:xfrm>
        <a:prstGeom prst="ellipse">
          <a:avLst/>
        </a:prstGeom>
        <a:solidFill>
          <a:schemeClr val="accent3">
            <a:tint val="50000"/>
            <a:hueOff val="1280948"/>
            <a:satOff val="-8187"/>
            <a:lumOff val="-9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80DEA-7E3B-094C-876E-A3B1E5020F13}">
      <dsp:nvSpPr>
        <dsp:cNvPr id="0" name=""/>
        <dsp:cNvSpPr/>
      </dsp:nvSpPr>
      <dsp:spPr>
        <a:xfrm>
          <a:off x="1525472" y="152863"/>
          <a:ext cx="3355222" cy="33551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/>
            <a:t>pm2</a:t>
          </a:r>
          <a:endParaRPr lang="en-US" sz="1500" kern="1200" dirty="0"/>
        </a:p>
      </dsp:txBody>
      <dsp:txXfrm>
        <a:off x="2016833" y="644213"/>
        <a:ext cx="2372500" cy="2372450"/>
      </dsp:txXfrm>
    </dsp:sp>
    <dsp:sp modelId="{51056B29-1591-D447-9D3A-7180E7CF925F}">
      <dsp:nvSpPr>
        <dsp:cNvPr id="0" name=""/>
        <dsp:cNvSpPr/>
      </dsp:nvSpPr>
      <dsp:spPr>
        <a:xfrm>
          <a:off x="3439890" y="0"/>
          <a:ext cx="373149" cy="3731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8C3BD-A888-3045-A7CB-5A6A19C4576D}">
      <dsp:nvSpPr>
        <dsp:cNvPr id="0" name=""/>
        <dsp:cNvSpPr/>
      </dsp:nvSpPr>
      <dsp:spPr>
        <a:xfrm>
          <a:off x="2556312" y="3258728"/>
          <a:ext cx="270189" cy="2704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FB17E-1644-914E-97EA-71F819F73A74}">
      <dsp:nvSpPr>
        <dsp:cNvPr id="0" name=""/>
        <dsp:cNvSpPr/>
      </dsp:nvSpPr>
      <dsp:spPr>
        <a:xfrm>
          <a:off x="5096597" y="1514521"/>
          <a:ext cx="270189" cy="2704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CCC79-FBE3-9949-A30F-15A6783BCE1E}">
      <dsp:nvSpPr>
        <dsp:cNvPr id="0" name=""/>
        <dsp:cNvSpPr/>
      </dsp:nvSpPr>
      <dsp:spPr>
        <a:xfrm>
          <a:off x="3803679" y="3546425"/>
          <a:ext cx="373149" cy="37314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B590E-B12A-A648-B654-9963EBA64705}">
      <dsp:nvSpPr>
        <dsp:cNvPr id="0" name=""/>
        <dsp:cNvSpPr/>
      </dsp:nvSpPr>
      <dsp:spPr>
        <a:xfrm>
          <a:off x="2633064" y="530317"/>
          <a:ext cx="270189" cy="270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2AFE27-C4E1-6A40-B92E-2704F600CB60}">
      <dsp:nvSpPr>
        <dsp:cNvPr id="0" name=""/>
        <dsp:cNvSpPr/>
      </dsp:nvSpPr>
      <dsp:spPr>
        <a:xfrm>
          <a:off x="1781310" y="2077371"/>
          <a:ext cx="270189" cy="270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E9781E-FEEE-5243-AEDA-C908BF61EF70}">
      <dsp:nvSpPr>
        <dsp:cNvPr id="0" name=""/>
        <dsp:cNvSpPr/>
      </dsp:nvSpPr>
      <dsp:spPr>
        <a:xfrm>
          <a:off x="477160" y="758436"/>
          <a:ext cx="1364053" cy="136361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forever</a:t>
          </a:r>
          <a:endParaRPr lang="en-US" sz="1500" kern="1200" dirty="0"/>
        </a:p>
      </dsp:txBody>
      <dsp:txXfrm>
        <a:off x="676921" y="958133"/>
        <a:ext cx="964531" cy="964223"/>
      </dsp:txXfrm>
    </dsp:sp>
    <dsp:sp modelId="{788A2D51-0BD6-C246-9E30-E3A394622E16}">
      <dsp:nvSpPr>
        <dsp:cNvPr id="0" name=""/>
        <dsp:cNvSpPr/>
      </dsp:nvSpPr>
      <dsp:spPr>
        <a:xfrm>
          <a:off x="3062373" y="542076"/>
          <a:ext cx="373149" cy="37314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8477A-E0C9-F946-B5DA-6F62F8A27C45}">
      <dsp:nvSpPr>
        <dsp:cNvPr id="0" name=""/>
        <dsp:cNvSpPr/>
      </dsp:nvSpPr>
      <dsp:spPr>
        <a:xfrm>
          <a:off x="605079" y="2521850"/>
          <a:ext cx="674538" cy="67455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B17254-127A-0545-9D5A-033F0D8CC296}">
      <dsp:nvSpPr>
        <dsp:cNvPr id="0" name=""/>
        <dsp:cNvSpPr/>
      </dsp:nvSpPr>
      <dsp:spPr>
        <a:xfrm>
          <a:off x="5224516" y="116803"/>
          <a:ext cx="1364053" cy="136361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supervisor</a:t>
          </a:r>
          <a:endParaRPr lang="en-US" sz="1500" kern="1200" dirty="0"/>
        </a:p>
      </dsp:txBody>
      <dsp:txXfrm>
        <a:off x="5424277" y="316500"/>
        <a:ext cx="964531" cy="964223"/>
      </dsp:txXfrm>
    </dsp:sp>
    <dsp:sp modelId="{8C3CB412-BC6F-2849-AB13-54E89068D574}">
      <dsp:nvSpPr>
        <dsp:cNvPr id="0" name=""/>
        <dsp:cNvSpPr/>
      </dsp:nvSpPr>
      <dsp:spPr>
        <a:xfrm>
          <a:off x="4616121" y="1058283"/>
          <a:ext cx="373149" cy="3731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DABAC-6D90-BA49-B2B9-39DFF45420EB}">
      <dsp:nvSpPr>
        <dsp:cNvPr id="0" name=""/>
        <dsp:cNvSpPr/>
      </dsp:nvSpPr>
      <dsp:spPr>
        <a:xfrm>
          <a:off x="348617" y="3324577"/>
          <a:ext cx="270189" cy="27045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800F5-41AC-F742-A41C-73C5387DB9AB}">
      <dsp:nvSpPr>
        <dsp:cNvPr id="0" name=""/>
        <dsp:cNvSpPr/>
      </dsp:nvSpPr>
      <dsp:spPr>
        <a:xfrm>
          <a:off x="3043029" y="2939676"/>
          <a:ext cx="270189" cy="2704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611CC-285B-FB47-AE65-D222F43FA37A}">
      <dsp:nvSpPr>
        <dsp:cNvPr id="0" name=""/>
        <dsp:cNvSpPr/>
      </dsp:nvSpPr>
      <dsp:spPr>
        <a:xfrm>
          <a:off x="-4917790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D06CD-9F16-C94D-9E24-B4D2A8075BC7}">
      <dsp:nvSpPr>
        <dsp:cNvPr id="0" name=""/>
        <dsp:cNvSpPr/>
      </dsp:nvSpPr>
      <dsp:spPr>
        <a:xfrm>
          <a:off x="305246" y="197811"/>
          <a:ext cx="9869688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nginx</a:t>
          </a:r>
          <a:r>
            <a:rPr lang="zh-CN" altLang="en-US" sz="1900" kern="1200" dirty="0" smtClean="0"/>
            <a:t>负载均衡，降级策略</a:t>
          </a:r>
          <a:r>
            <a:rPr lang="en-US" altLang="zh-CN" sz="1900" kern="1200" dirty="0" smtClean="0"/>
            <a:t>-</a:t>
          </a:r>
          <a:r>
            <a:rPr lang="en-US" altLang="zh-CN" sz="1900" kern="1200" dirty="0" err="1" smtClean="0"/>
            <a:t>ssr</a:t>
          </a:r>
          <a:r>
            <a:rPr lang="zh-CN" altLang="en-US" sz="1900" kern="1200" dirty="0" smtClean="0"/>
            <a:t>降级</a:t>
          </a:r>
          <a:r>
            <a:rPr lang="en-US" altLang="zh-CN" sz="1900" kern="1200" dirty="0" smtClean="0"/>
            <a:t>spa</a:t>
          </a:r>
          <a:endParaRPr lang="en-US" sz="1900" kern="1200" dirty="0"/>
        </a:p>
      </dsp:txBody>
      <dsp:txXfrm>
        <a:off x="305246" y="197811"/>
        <a:ext cx="9869688" cy="395449"/>
      </dsp:txXfrm>
    </dsp:sp>
    <dsp:sp modelId="{FAF2DA7D-5107-4D4F-A24F-B3B4E10FD370}">
      <dsp:nvSpPr>
        <dsp:cNvPr id="0" name=""/>
        <dsp:cNvSpPr/>
      </dsp:nvSpPr>
      <dsp:spPr>
        <a:xfrm>
          <a:off x="58090" y="14838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792E1-A9D1-C24B-9093-6050AAEE9434}">
      <dsp:nvSpPr>
        <dsp:cNvPr id="0" name=""/>
        <dsp:cNvSpPr/>
      </dsp:nvSpPr>
      <dsp:spPr>
        <a:xfrm>
          <a:off x="663361" y="791334"/>
          <a:ext cx="9511573" cy="3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框架代码</a:t>
          </a:r>
          <a:r>
            <a:rPr lang="en-US" altLang="zh-CN" sz="1900" kern="1200" dirty="0" err="1" smtClean="0"/>
            <a:t>cdn</a:t>
          </a:r>
          <a:r>
            <a:rPr lang="zh-CN" altLang="en-US" sz="1900" kern="1200" dirty="0" smtClean="0"/>
            <a:t>缓存</a:t>
          </a:r>
          <a:endParaRPr lang="en-US" sz="1900" kern="1200" dirty="0"/>
        </a:p>
      </dsp:txBody>
      <dsp:txXfrm>
        <a:off x="663361" y="791334"/>
        <a:ext cx="9511573" cy="395449"/>
      </dsp:txXfrm>
    </dsp:sp>
    <dsp:sp modelId="{B264195C-7FB7-954A-BD01-6B20E69E9D53}">
      <dsp:nvSpPr>
        <dsp:cNvPr id="0" name=""/>
        <dsp:cNvSpPr/>
      </dsp:nvSpPr>
      <dsp:spPr>
        <a:xfrm>
          <a:off x="416205" y="74190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1E3B7-0208-044F-96AB-29B17383B918}">
      <dsp:nvSpPr>
        <dsp:cNvPr id="0" name=""/>
        <dsp:cNvSpPr/>
      </dsp:nvSpPr>
      <dsp:spPr>
        <a:xfrm>
          <a:off x="859606" y="1384421"/>
          <a:ext cx="9315327" cy="39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缓存</a:t>
          </a:r>
          <a:r>
            <a:rPr lang="en-US" altLang="zh-CN" sz="1900" kern="1200" dirty="0" err="1" smtClean="0"/>
            <a:t>bunderRender</a:t>
          </a:r>
          <a:endParaRPr lang="en-US" sz="1900" kern="1200" dirty="0"/>
        </a:p>
      </dsp:txBody>
      <dsp:txXfrm>
        <a:off x="859606" y="1384421"/>
        <a:ext cx="9315327" cy="395449"/>
      </dsp:txXfrm>
    </dsp:sp>
    <dsp:sp modelId="{FEB4D37D-B0C3-3244-BE12-768AEB58B800}">
      <dsp:nvSpPr>
        <dsp:cNvPr id="0" name=""/>
        <dsp:cNvSpPr/>
      </dsp:nvSpPr>
      <dsp:spPr>
        <a:xfrm>
          <a:off x="612450" y="133499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EA487-E958-F149-8704-C07C1E84FFFF}">
      <dsp:nvSpPr>
        <dsp:cNvPr id="0" name=""/>
        <dsp:cNvSpPr/>
      </dsp:nvSpPr>
      <dsp:spPr>
        <a:xfrm>
          <a:off x="922266" y="1977944"/>
          <a:ext cx="9252668" cy="3954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ssr</a:t>
          </a:r>
          <a:r>
            <a:rPr lang="zh-CN" altLang="en-US" sz="1900" kern="1200" dirty="0" smtClean="0"/>
            <a:t>和</a:t>
          </a:r>
          <a:r>
            <a:rPr lang="en-US" altLang="zh-CN" sz="1900" kern="1200" dirty="0" smtClean="0"/>
            <a:t>spa</a:t>
          </a:r>
          <a:r>
            <a:rPr lang="zh-CN" altLang="en-US" sz="1900" kern="1200" dirty="0" smtClean="0"/>
            <a:t>异步</a:t>
          </a:r>
          <a:r>
            <a:rPr lang="en-US" altLang="zh-CN" sz="1900" kern="1200" dirty="0" err="1" smtClean="0"/>
            <a:t>js</a:t>
          </a:r>
          <a:r>
            <a:rPr lang="zh-CN" altLang="en-US" sz="1900" kern="1200" dirty="0" smtClean="0"/>
            <a:t>引用</a:t>
          </a:r>
          <a:r>
            <a:rPr lang="en-US" altLang="zh-CN" sz="1900" kern="1200" dirty="0" err="1" smtClean="0"/>
            <a:t>cdn</a:t>
          </a:r>
          <a:endParaRPr lang="en-US" sz="1900" kern="1200" dirty="0"/>
        </a:p>
      </dsp:txBody>
      <dsp:txXfrm>
        <a:off x="922266" y="1977944"/>
        <a:ext cx="9252668" cy="395449"/>
      </dsp:txXfrm>
    </dsp:sp>
    <dsp:sp modelId="{17B67EB3-AA8E-914D-8CC7-3D3C49D7F28D}">
      <dsp:nvSpPr>
        <dsp:cNvPr id="0" name=""/>
        <dsp:cNvSpPr/>
      </dsp:nvSpPr>
      <dsp:spPr>
        <a:xfrm>
          <a:off x="675110" y="192851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E6672-114B-934A-BF01-7B6E542356BD}">
      <dsp:nvSpPr>
        <dsp:cNvPr id="0" name=""/>
        <dsp:cNvSpPr/>
      </dsp:nvSpPr>
      <dsp:spPr>
        <a:xfrm>
          <a:off x="859606" y="2571466"/>
          <a:ext cx="9315327" cy="3954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服务器端页面级缓存</a:t>
          </a:r>
          <a:endParaRPr lang="en-US" sz="1900" kern="1200" dirty="0"/>
        </a:p>
      </dsp:txBody>
      <dsp:txXfrm>
        <a:off x="859606" y="2571466"/>
        <a:ext cx="9315327" cy="395449"/>
      </dsp:txXfrm>
    </dsp:sp>
    <dsp:sp modelId="{96C00993-DE33-EF45-BE1A-B424FBC2E148}">
      <dsp:nvSpPr>
        <dsp:cNvPr id="0" name=""/>
        <dsp:cNvSpPr/>
      </dsp:nvSpPr>
      <dsp:spPr>
        <a:xfrm>
          <a:off x="612450" y="252203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35707-E629-4B40-A420-4CBEC05DB2A1}">
      <dsp:nvSpPr>
        <dsp:cNvPr id="0" name=""/>
        <dsp:cNvSpPr/>
      </dsp:nvSpPr>
      <dsp:spPr>
        <a:xfrm>
          <a:off x="663361" y="3164554"/>
          <a:ext cx="9511573" cy="39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服务器端上下文（</a:t>
          </a:r>
          <a:r>
            <a:rPr lang="en-US" altLang="zh-CN" sz="1900" kern="1200" dirty="0" smtClean="0"/>
            <a:t>context</a:t>
          </a:r>
          <a:r>
            <a:rPr lang="zh-CN" altLang="en-US" sz="1900" kern="1200" dirty="0" smtClean="0"/>
            <a:t>）复用</a:t>
          </a:r>
          <a:endParaRPr lang="en-US" sz="1900" kern="1200" dirty="0"/>
        </a:p>
      </dsp:txBody>
      <dsp:txXfrm>
        <a:off x="663361" y="3164554"/>
        <a:ext cx="9511573" cy="395449"/>
      </dsp:txXfrm>
    </dsp:sp>
    <dsp:sp modelId="{8DAC5858-BF2B-6F41-998B-F09C7566F385}">
      <dsp:nvSpPr>
        <dsp:cNvPr id="0" name=""/>
        <dsp:cNvSpPr/>
      </dsp:nvSpPr>
      <dsp:spPr>
        <a:xfrm>
          <a:off x="416205" y="3115122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3953D-B0A8-7743-9CFF-C38BB40D2037}">
      <dsp:nvSpPr>
        <dsp:cNvPr id="0" name=""/>
        <dsp:cNvSpPr/>
      </dsp:nvSpPr>
      <dsp:spPr>
        <a:xfrm>
          <a:off x="305246" y="3758076"/>
          <a:ext cx="9869688" cy="3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pm2</a:t>
          </a:r>
          <a:r>
            <a:rPr lang="zh-CN" altLang="en-US" sz="1900" kern="1200" dirty="0" smtClean="0"/>
            <a:t>多核</a:t>
          </a:r>
          <a:r>
            <a:rPr lang="en-US" altLang="zh-CN" sz="1900" kern="1200" dirty="0" err="1" smtClean="0"/>
            <a:t>cpu</a:t>
          </a:r>
          <a:r>
            <a:rPr lang="zh-CN" altLang="en-US" sz="1900" kern="1200" dirty="0" smtClean="0"/>
            <a:t>利用及进程守护</a:t>
          </a:r>
          <a:endParaRPr lang="en-US" sz="1900" kern="1200" dirty="0"/>
        </a:p>
      </dsp:txBody>
      <dsp:txXfrm>
        <a:off x="305246" y="3758076"/>
        <a:ext cx="9869688" cy="395449"/>
      </dsp:txXfrm>
    </dsp:sp>
    <dsp:sp modelId="{4A1462F3-7FBA-6744-8D09-9703BDC697A9}">
      <dsp:nvSpPr>
        <dsp:cNvPr id="0" name=""/>
        <dsp:cNvSpPr/>
      </dsp:nvSpPr>
      <dsp:spPr>
        <a:xfrm>
          <a:off x="58090" y="370864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8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34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1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2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2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1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9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A6444F-1718-4ADA-A58B-30C96E38B638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12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5999" y="4464028"/>
            <a:ext cx="5177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mtClean="0">
                <a:latin typeface="Arial Black" panose="020B0A04020102020204" pitchFamily="34" charset="0"/>
              </a:rPr>
              <a:t>capability</a:t>
            </a:r>
            <a:endParaRPr lang="zh-CN" altLang="en-US" sz="7200" dirty="0"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1385" y="5664357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Zhou </a:t>
            </a:r>
            <a:r>
              <a:rPr lang="en-US" altLang="zh-CN" dirty="0" err="1" smtClean="0"/>
              <a:t>Xianfeng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同构中可以加入一部分</a:t>
            </a:r>
            <a:r>
              <a:rPr lang="en-US" altLang="zh-CN" dirty="0" smtClean="0"/>
              <a:t>spa</a:t>
            </a:r>
            <a:r>
              <a:rPr lang="zh-CN" altLang="en-US" dirty="0" smtClean="0"/>
              <a:t>的思想进来，比如说部分内容客户端渲染。</a:t>
            </a:r>
            <a:endParaRPr lang="en-US" altLang="zh-CN" dirty="0" smtClean="0"/>
          </a:p>
          <a:p>
            <a:r>
              <a:rPr lang="zh-CN" altLang="en-US" dirty="0" smtClean="0"/>
              <a:t>优化页面级缓存策略</a:t>
            </a:r>
            <a:endParaRPr lang="en-US" altLang="zh-CN" dirty="0" smtClean="0"/>
          </a:p>
          <a:p>
            <a:r>
              <a:rPr lang="zh-CN" altLang="en-US" dirty="0" smtClean="0"/>
              <a:t>添加组价级缓存策略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79377"/>
            <a:ext cx="12192000" cy="537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2141" y="2494602"/>
            <a:ext cx="125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谢谢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6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性能特点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服务器性能关注点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同构中性能的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同构后期展望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6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3412"/>
            <a:ext cx="10201835" cy="1287276"/>
          </a:xfrm>
        </p:spPr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性能特点</a:t>
            </a:r>
            <a:endParaRPr lang="en-US" altLang="zh-C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2386382"/>
              </p:ext>
            </p:extLst>
          </p:nvPr>
        </p:nvGraphicFramePr>
        <p:xfrm>
          <a:off x="2005105" y="1641803"/>
          <a:ext cx="7340600" cy="451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iped Right Arrow 4"/>
          <p:cNvSpPr/>
          <p:nvPr/>
        </p:nvSpPr>
        <p:spPr>
          <a:xfrm>
            <a:off x="8027894" y="3252594"/>
            <a:ext cx="1021977" cy="38996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345705" y="2904565"/>
            <a:ext cx="184224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高并发</a:t>
            </a:r>
            <a:endParaRPr lang="en-US" sz="2800" dirty="0"/>
          </a:p>
        </p:txBody>
      </p:sp>
      <p:sp>
        <p:nvSpPr>
          <p:cNvPr id="7" name="Striped Right Arrow 6"/>
          <p:cNvSpPr/>
          <p:nvPr/>
        </p:nvSpPr>
        <p:spPr>
          <a:xfrm rot="10800000">
            <a:off x="2191871" y="4249271"/>
            <a:ext cx="1196788" cy="38996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9376" y="3993776"/>
            <a:ext cx="1465729" cy="9009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阻塞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091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服务器性能关注点</a:t>
            </a:r>
            <a:endParaRPr lang="en-US" altLang="zh-C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165528"/>
              </p:ext>
            </p:extLst>
          </p:nvPr>
        </p:nvGraphicFramePr>
        <p:xfrm>
          <a:off x="1376269" y="1825625"/>
          <a:ext cx="7539131" cy="430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4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ode</a:t>
            </a:r>
            <a:r>
              <a:rPr lang="zh-CN" altLang="en-US" dirty="0" smtClean="0"/>
              <a:t>服务器性能关注点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17576" cy="4351338"/>
          </a:xfrm>
        </p:spPr>
        <p:txBody>
          <a:bodyPr/>
          <a:lstStyle/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一般后端开发语言中，基本内存使用上面没有什么限制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然而，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环境内存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位系统最多使用</a:t>
            </a:r>
            <a:r>
              <a:rPr lang="en-US" altLang="zh-CN" dirty="0" smtClean="0"/>
              <a:t>1.4G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位系统最多</a:t>
            </a:r>
            <a:r>
              <a:rPr lang="en-US" altLang="zh-CN" dirty="0" smtClean="0"/>
              <a:t>0.7G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Explosion 2 3"/>
          <p:cNvSpPr/>
          <p:nvPr/>
        </p:nvSpPr>
        <p:spPr>
          <a:xfrm>
            <a:off x="2635624" y="3509682"/>
            <a:ext cx="6777318" cy="266728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--max-old-space-size=1700</a:t>
            </a:r>
          </a:p>
          <a:p>
            <a:pPr algn="ctr"/>
            <a:r>
              <a:rPr lang="en-US" altLang="zh-CN" dirty="0" smtClean="0"/>
              <a:t>--max-new-space-size=1024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5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ode</a:t>
            </a:r>
            <a:r>
              <a:rPr lang="zh-CN" altLang="en-US" dirty="0" smtClean="0"/>
              <a:t>服务器性能关注点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17576" cy="4351338"/>
          </a:xfrm>
        </p:spPr>
        <p:txBody>
          <a:bodyPr/>
          <a:lstStyle/>
          <a:p>
            <a:r>
              <a:rPr lang="en-US" altLang="zh-CN" dirty="0" smtClean="0"/>
              <a:t>CPU</a:t>
            </a:r>
          </a:p>
          <a:p>
            <a:pPr lvl="1"/>
            <a:r>
              <a:rPr lang="en-US" altLang="zh-CN" dirty="0" smtClean="0"/>
              <a:t>Node</a:t>
            </a:r>
            <a:r>
              <a:rPr lang="zh-CN" altLang="en-US" dirty="0" smtClean="0"/>
              <a:t>是单进程单线程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状态唯一，不用考虑锁，线程同步问题，操作系统在调度时候也因为较少上下文切换，可以很好地特高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使用率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然而。。。真正的服务器往往是多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进程只能利用一个核。而且一旦单线程上抛出异常没有被捕获，将会引起整个进程的崩溃。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3890682"/>
            <a:ext cx="2967318" cy="296731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0143739"/>
              </p:ext>
            </p:extLst>
          </p:nvPr>
        </p:nvGraphicFramePr>
        <p:xfrm>
          <a:off x="4854388" y="4638239"/>
          <a:ext cx="7098553" cy="147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ode</a:t>
            </a:r>
            <a:r>
              <a:rPr lang="zh-CN" altLang="en-US" dirty="0" smtClean="0"/>
              <a:t>服务器性能关注点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175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2"/>
            <a:r>
              <a:rPr lang="en-US" dirty="0"/>
              <a:t>if (</a:t>
            </a:r>
            <a:r>
              <a:rPr lang="en-US" dirty="0" err="1"/>
              <a:t>cluster.isMaster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numCPUs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lvl="3"/>
            <a:r>
              <a:rPr lang="en-US" dirty="0" err="1"/>
              <a:t>cluster.fork</a:t>
            </a:r>
            <a:r>
              <a:rPr lang="en-US" dirty="0" smtClean="0"/>
              <a:t>();</a:t>
            </a:r>
          </a:p>
          <a:p>
            <a:pPr lvl="3"/>
            <a:r>
              <a:rPr lang="en-US" altLang="zh-CN" dirty="0" smtClean="0"/>
              <a:t>}</a:t>
            </a:r>
          </a:p>
          <a:p>
            <a:pPr lvl="3"/>
            <a:r>
              <a:rPr lang="en-US" dirty="0" err="1"/>
              <a:t>cluster.on</a:t>
            </a:r>
            <a:r>
              <a:rPr lang="en-US" dirty="0"/>
              <a:t>('exit', (worker, code, signal) =&gt; {</a:t>
            </a:r>
          </a:p>
          <a:p>
            <a:pPr lvl="4"/>
            <a:r>
              <a:rPr lang="en-US" dirty="0" err="1"/>
              <a:t>cluster.fork</a:t>
            </a:r>
            <a:r>
              <a:rPr lang="en-US" dirty="0"/>
              <a:t>();</a:t>
            </a:r>
          </a:p>
          <a:p>
            <a:pPr lvl="3"/>
            <a:r>
              <a:rPr lang="en-US" dirty="0" smtClean="0"/>
              <a:t>});</a:t>
            </a:r>
            <a:endParaRPr lang="en-US" dirty="0"/>
          </a:p>
          <a:p>
            <a:pPr lvl="2"/>
            <a:r>
              <a:rPr lang="en-US" dirty="0" smtClean="0"/>
              <a:t>} else </a:t>
            </a:r>
            <a:r>
              <a:rPr lang="en-US" dirty="0"/>
              <a:t>{</a:t>
            </a:r>
          </a:p>
          <a:p>
            <a:pPr lvl="3"/>
            <a:r>
              <a:rPr lang="en-US" dirty="0" err="1"/>
              <a:t>http.createServer</a:t>
            </a:r>
            <a:r>
              <a:rPr lang="en-US" dirty="0"/>
              <a:t>((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lvl="4"/>
            <a:r>
              <a:rPr lang="en-US" dirty="0" err="1"/>
              <a:t>res.writeHead</a:t>
            </a:r>
            <a:r>
              <a:rPr lang="en-US" dirty="0"/>
              <a:t>(200);</a:t>
            </a:r>
          </a:p>
          <a:p>
            <a:pPr lvl="4"/>
            <a:r>
              <a:rPr lang="en-US" dirty="0" err="1"/>
              <a:t>res.end</a:t>
            </a:r>
            <a:r>
              <a:rPr lang="en-US" dirty="0"/>
              <a:t>('hello world\n');</a:t>
            </a:r>
          </a:p>
          <a:p>
            <a:pPr lvl="3"/>
            <a:r>
              <a:rPr lang="en-US" dirty="0"/>
              <a:t>}).listen(8000);</a:t>
            </a:r>
          </a:p>
          <a:p>
            <a:pPr lvl="2"/>
            <a:r>
              <a:rPr lang="en-US" dirty="0"/>
              <a:t>}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62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ode</a:t>
            </a:r>
            <a:r>
              <a:rPr lang="zh-CN" altLang="en-US" dirty="0" smtClean="0"/>
              <a:t>服务器性能关注点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17576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29736336"/>
              </p:ext>
            </p:extLst>
          </p:nvPr>
        </p:nvGraphicFramePr>
        <p:xfrm>
          <a:off x="2860194" y="2257395"/>
          <a:ext cx="6937188" cy="391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0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同构中性能优化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953845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8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259</TotalTime>
  <Words>332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Corbel</vt:lpstr>
      <vt:lpstr>华文楷体</vt:lpstr>
      <vt:lpstr>Arial</vt:lpstr>
      <vt:lpstr>深度</vt:lpstr>
      <vt:lpstr>PowerPoint Presentation</vt:lpstr>
      <vt:lpstr>内容</vt:lpstr>
      <vt:lpstr>Node性能特点</vt:lpstr>
      <vt:lpstr>Node服务器性能关注点</vt:lpstr>
      <vt:lpstr>Node服务器性能关注点</vt:lpstr>
      <vt:lpstr>Node服务器性能关注点</vt:lpstr>
      <vt:lpstr>Node服务器性能关注点</vt:lpstr>
      <vt:lpstr>Node服务器性能关注点</vt:lpstr>
      <vt:lpstr>Vue同构中性能优化</vt:lpstr>
      <vt:lpstr>后期展望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周显风</dc:creator>
  <cp:lastModifiedBy>Microsoft Office User</cp:lastModifiedBy>
  <cp:revision>123</cp:revision>
  <dcterms:created xsi:type="dcterms:W3CDTF">2017-05-22T14:30:20Z</dcterms:created>
  <dcterms:modified xsi:type="dcterms:W3CDTF">2017-09-18T16:14:07Z</dcterms:modified>
</cp:coreProperties>
</file>