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77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3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90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16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1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34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25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52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29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3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39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69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2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21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5963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18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86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42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43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3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9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9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3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3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3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942710F-13C3-400F-B4E7-F14917803209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DA995FC-A9E9-4538-886E-ED17DEDB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06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55526" y="4613564"/>
            <a:ext cx="373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stream</a:t>
            </a:r>
            <a:endParaRPr lang="zh-CN" altLang="en-US" sz="72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25012" y="5813893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Zhou 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ianfeng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4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流的种类</a:t>
            </a:r>
            <a:endParaRPr lang="en-US" altLang="zh-CN" dirty="0" smtClean="0"/>
          </a:p>
          <a:p>
            <a:pPr lvl="1"/>
            <a:r>
              <a:rPr lang="en-US" altLang="zh-CN" dirty="0"/>
              <a:t>Readable - </a:t>
            </a:r>
            <a:r>
              <a:rPr lang="zh-CN" altLang="en-US" dirty="0"/>
              <a:t>可读的流 </a:t>
            </a:r>
            <a:r>
              <a:rPr lang="en-US" altLang="zh-CN" dirty="0"/>
              <a:t>(</a:t>
            </a:r>
            <a:r>
              <a:rPr lang="zh-CN" altLang="en-US" dirty="0"/>
              <a:t>例如 </a:t>
            </a:r>
            <a:r>
              <a:rPr lang="en-US" altLang="zh-CN" dirty="0" err="1"/>
              <a:t>fs.createReadStream</a:t>
            </a:r>
            <a:r>
              <a:rPr lang="en-US" altLang="zh-CN" dirty="0"/>
              <a:t>()).</a:t>
            </a:r>
          </a:p>
          <a:p>
            <a:pPr lvl="1"/>
            <a:r>
              <a:rPr lang="en-US" altLang="zh-CN" dirty="0"/>
              <a:t>Writable - </a:t>
            </a:r>
            <a:r>
              <a:rPr lang="zh-CN" altLang="en-US" dirty="0"/>
              <a:t>可写的流 </a:t>
            </a:r>
            <a:r>
              <a:rPr lang="en-US" altLang="zh-CN" dirty="0"/>
              <a:t>(</a:t>
            </a:r>
            <a:r>
              <a:rPr lang="zh-CN" altLang="en-US" dirty="0"/>
              <a:t>例如 </a:t>
            </a:r>
            <a:r>
              <a:rPr lang="en-US" altLang="zh-CN" dirty="0" err="1"/>
              <a:t>fs.createWriteStream</a:t>
            </a:r>
            <a:r>
              <a:rPr lang="en-US" altLang="zh-CN" dirty="0"/>
              <a:t>()).</a:t>
            </a:r>
          </a:p>
          <a:p>
            <a:pPr lvl="1"/>
            <a:r>
              <a:rPr lang="en-US" altLang="zh-CN" dirty="0"/>
              <a:t>Duplex - </a:t>
            </a:r>
            <a:r>
              <a:rPr lang="zh-CN" altLang="en-US" dirty="0"/>
              <a:t>可读写的流 </a:t>
            </a:r>
            <a:r>
              <a:rPr lang="en-US" altLang="zh-CN" dirty="0"/>
              <a:t>(</a:t>
            </a:r>
            <a:r>
              <a:rPr lang="zh-CN" altLang="en-US" dirty="0"/>
              <a:t>例如 </a:t>
            </a:r>
            <a:r>
              <a:rPr lang="en-US" altLang="zh-CN" dirty="0" err="1"/>
              <a:t>net.Socket</a:t>
            </a:r>
            <a:r>
              <a:rPr lang="en-US" altLang="zh-CN" dirty="0"/>
              <a:t>).</a:t>
            </a:r>
          </a:p>
          <a:p>
            <a:pPr lvl="1"/>
            <a:r>
              <a:rPr lang="en-US" altLang="zh-CN" dirty="0"/>
              <a:t>Transform - </a:t>
            </a:r>
            <a:r>
              <a:rPr lang="zh-CN" altLang="en-US" dirty="0"/>
              <a:t>在读写过程中可以修改和变换数据的 </a:t>
            </a:r>
            <a:r>
              <a:rPr lang="en-US" altLang="zh-CN" dirty="0"/>
              <a:t>Duplex </a:t>
            </a:r>
            <a:r>
              <a:rPr lang="zh-CN" altLang="en-US" dirty="0"/>
              <a:t>流 </a:t>
            </a:r>
            <a:r>
              <a:rPr lang="en-US" altLang="zh-CN" dirty="0"/>
              <a:t>(</a:t>
            </a:r>
            <a:r>
              <a:rPr lang="zh-CN" altLang="en-US" dirty="0"/>
              <a:t>例如 </a:t>
            </a:r>
            <a:r>
              <a:rPr lang="en-US" altLang="zh-CN" dirty="0" err="1"/>
              <a:t>zlib.createDeflate</a:t>
            </a:r>
            <a:r>
              <a:rPr lang="en-US" altLang="zh-CN" dirty="0" smtClean="0"/>
              <a:t>()).</a:t>
            </a:r>
          </a:p>
          <a:p>
            <a:r>
              <a:rPr lang="en-US" altLang="zh-CN" dirty="0" smtClean="0"/>
              <a:t>stream </a:t>
            </a:r>
            <a:r>
              <a:rPr lang="zh-CN" altLang="en-US" dirty="0"/>
              <a:t>模块可以通过以下方式</a:t>
            </a:r>
            <a:r>
              <a:rPr lang="zh-CN" altLang="en-US" dirty="0" smtClean="0"/>
              <a:t>引入</a:t>
            </a:r>
            <a:endParaRPr lang="en-US" altLang="zh-CN" dirty="0" smtClean="0"/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stream = require('stream');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697783"/>
            <a:ext cx="10233800" cy="4351338"/>
          </a:xfrm>
        </p:spPr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s readable stream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529123" y="2417315"/>
            <a:ext cx="1413164" cy="6373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on("data")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5786" y="3649083"/>
            <a:ext cx="1299838" cy="618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en-US" altLang="zh-CN" dirty="0" smtClean="0">
                <a:solidFill>
                  <a:schemeClr val="bg1"/>
                </a:solidFill>
              </a:rPr>
              <a:t>esume()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1410" y="3630719"/>
            <a:ext cx="1413164" cy="637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en-US" altLang="zh-CN" dirty="0" smtClean="0">
                <a:solidFill>
                  <a:schemeClr val="bg1"/>
                </a:solidFill>
              </a:rPr>
              <a:t>esume_()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7202" y="3630719"/>
            <a:ext cx="1413164" cy="637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read(0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93202" y="5605652"/>
            <a:ext cx="1413164" cy="637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push()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6549" y="5605652"/>
            <a:ext cx="2294469" cy="637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readableAddChunk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75516" y="2417315"/>
            <a:ext cx="1413164" cy="6373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on("end")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93202" y="3639900"/>
            <a:ext cx="1413164" cy="6373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_read(</a:t>
            </a:r>
            <a:r>
              <a:rPr lang="en-US" altLang="zh-CN" dirty="0" err="1" smtClean="0">
                <a:solidFill>
                  <a:schemeClr val="bg1"/>
                </a:solidFill>
              </a:rPr>
              <a:t>highWaterMark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 flipV="1">
            <a:off x="2885624" y="3949374"/>
            <a:ext cx="465786" cy="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7" idx="1"/>
          </p:cNvCxnSpPr>
          <p:nvPr/>
        </p:nvCxnSpPr>
        <p:spPr>
          <a:xfrm>
            <a:off x="4764574" y="3949374"/>
            <a:ext cx="652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8" idx="0"/>
          </p:cNvCxnSpPr>
          <p:nvPr/>
        </p:nvCxnSpPr>
        <p:spPr>
          <a:xfrm>
            <a:off x="10499784" y="4277209"/>
            <a:ext cx="0" cy="132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1"/>
            <a:endCxn id="10" idx="3"/>
          </p:cNvCxnSpPr>
          <p:nvPr/>
        </p:nvCxnSpPr>
        <p:spPr>
          <a:xfrm flipH="1">
            <a:off x="7271018" y="5924307"/>
            <a:ext cx="252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0"/>
            <a:endCxn id="7" idx="2"/>
          </p:cNvCxnSpPr>
          <p:nvPr/>
        </p:nvCxnSpPr>
        <p:spPr>
          <a:xfrm flipV="1">
            <a:off x="6123784" y="4268028"/>
            <a:ext cx="0" cy="133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决策 73"/>
          <p:cNvSpPr/>
          <p:nvPr/>
        </p:nvSpPr>
        <p:spPr>
          <a:xfrm>
            <a:off x="7727410" y="3561692"/>
            <a:ext cx="1219200" cy="7753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End?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stCxn id="7" idx="3"/>
            <a:endCxn id="74" idx="1"/>
          </p:cNvCxnSpPr>
          <p:nvPr/>
        </p:nvCxnSpPr>
        <p:spPr>
          <a:xfrm flipV="1">
            <a:off x="6830366" y="3949373"/>
            <a:ext cx="8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4" idx="3"/>
            <a:endCxn id="12" idx="1"/>
          </p:cNvCxnSpPr>
          <p:nvPr/>
        </p:nvCxnSpPr>
        <p:spPr>
          <a:xfrm>
            <a:off x="8946610" y="3949373"/>
            <a:ext cx="846592" cy="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7630428" y="2341979"/>
            <a:ext cx="1413164" cy="6373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emit("end")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2" name="直接箭头连接符 101"/>
          <p:cNvCxnSpPr>
            <a:stCxn id="74" idx="0"/>
            <a:endCxn id="100" idx="2"/>
          </p:cNvCxnSpPr>
          <p:nvPr/>
        </p:nvCxnSpPr>
        <p:spPr>
          <a:xfrm flipV="1">
            <a:off x="8337010" y="2979288"/>
            <a:ext cx="0" cy="58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4" idx="2"/>
            <a:endCxn id="5" idx="0"/>
          </p:cNvCxnSpPr>
          <p:nvPr/>
        </p:nvCxnSpPr>
        <p:spPr>
          <a:xfrm>
            <a:off x="2235705" y="3054624"/>
            <a:ext cx="0" cy="59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2235705" y="5586359"/>
            <a:ext cx="1413164" cy="6373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emit("data")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2" name="直接箭头连接符 131"/>
          <p:cNvCxnSpPr>
            <a:stCxn id="10" idx="1"/>
            <a:endCxn id="130" idx="3"/>
          </p:cNvCxnSpPr>
          <p:nvPr/>
        </p:nvCxnSpPr>
        <p:spPr>
          <a:xfrm flipH="1" flipV="1">
            <a:off x="3648869" y="5905014"/>
            <a:ext cx="1327680" cy="1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8999577" y="355585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35" name="文本框 134"/>
          <p:cNvSpPr txBox="1"/>
          <p:nvPr/>
        </p:nvSpPr>
        <p:spPr>
          <a:xfrm>
            <a:off x="7780378" y="315312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7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s writeable stream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6114" y="2734683"/>
            <a:ext cx="1299838" cy="618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write()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68768" y="2734683"/>
            <a:ext cx="1670032" cy="618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writeOrBuffer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81616" y="2734683"/>
            <a:ext cx="1299838" cy="618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doWrite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4270" y="2734683"/>
            <a:ext cx="1299838" cy="618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write()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6114" y="3953213"/>
            <a:ext cx="1299838" cy="6189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end()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4" idx="2"/>
          </p:cNvCxnSpPr>
          <p:nvPr/>
        </p:nvCxnSpPr>
        <p:spPr>
          <a:xfrm flipV="1">
            <a:off x="2776033" y="3353628"/>
            <a:ext cx="0" cy="59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3425952" y="3044156"/>
            <a:ext cx="542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493622" y="4043101"/>
            <a:ext cx="1413164" cy="6373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emit("drain")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stCxn id="30" idx="3"/>
            <a:endCxn id="14" idx="1"/>
          </p:cNvCxnSpPr>
          <p:nvPr/>
        </p:nvCxnSpPr>
        <p:spPr>
          <a:xfrm>
            <a:off x="9850233" y="4361756"/>
            <a:ext cx="643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6" idx="1"/>
          </p:cNvCxnSpPr>
          <p:nvPr/>
        </p:nvCxnSpPr>
        <p:spPr>
          <a:xfrm>
            <a:off x="5638800" y="3044156"/>
            <a:ext cx="542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>
            <a:off x="7481454" y="3044156"/>
            <a:ext cx="542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决策 20"/>
          <p:cNvSpPr/>
          <p:nvPr/>
        </p:nvSpPr>
        <p:spPr>
          <a:xfrm>
            <a:off x="4432066" y="3974074"/>
            <a:ext cx="2352088" cy="7753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finished?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7" idx="2"/>
            <a:endCxn id="30" idx="0"/>
          </p:cNvCxnSpPr>
          <p:nvPr/>
        </p:nvCxnSpPr>
        <p:spPr>
          <a:xfrm>
            <a:off x="8674189" y="3353628"/>
            <a:ext cx="0" cy="62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/>
          <p:cNvSpPr/>
          <p:nvPr/>
        </p:nvSpPr>
        <p:spPr>
          <a:xfrm>
            <a:off x="7498145" y="3974075"/>
            <a:ext cx="2352088" cy="7753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needDrain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0" idx="1"/>
            <a:endCxn id="21" idx="3"/>
          </p:cNvCxnSpPr>
          <p:nvPr/>
        </p:nvCxnSpPr>
        <p:spPr>
          <a:xfrm flipH="1" flipV="1">
            <a:off x="6784154" y="4361755"/>
            <a:ext cx="713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844388" y="397407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904663" y="39577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901528" y="5360698"/>
            <a:ext cx="1413164" cy="6373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emit("finish")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6" name="直接箭头连接符 45"/>
          <p:cNvCxnSpPr>
            <a:stCxn id="21" idx="2"/>
            <a:endCxn id="44" idx="0"/>
          </p:cNvCxnSpPr>
          <p:nvPr/>
        </p:nvCxnSpPr>
        <p:spPr>
          <a:xfrm>
            <a:off x="5608110" y="4749436"/>
            <a:ext cx="0" cy="61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104446" y="485341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91345" y="2840182"/>
            <a:ext cx="2579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Thank You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054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gender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tream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8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ECMAScript 2015 (ES6) </a:t>
            </a:r>
            <a:r>
              <a:rPr lang="zh-CN" altLang="en-US" dirty="0"/>
              <a:t>引入 </a:t>
            </a:r>
            <a:r>
              <a:rPr lang="en-US" altLang="zh-CN" dirty="0" err="1"/>
              <a:t>TypedArray</a:t>
            </a:r>
            <a:r>
              <a:rPr lang="en-US" altLang="zh-CN" dirty="0"/>
              <a:t> </a:t>
            </a:r>
            <a:r>
              <a:rPr lang="zh-CN" altLang="en-US" dirty="0"/>
              <a:t>之前，</a:t>
            </a:r>
            <a:r>
              <a:rPr lang="en-US" altLang="zh-CN" dirty="0"/>
              <a:t>JavaScript </a:t>
            </a:r>
            <a:r>
              <a:rPr lang="zh-CN" altLang="en-US" dirty="0"/>
              <a:t>语言没有读取或操作二进制数据流的机制。 </a:t>
            </a:r>
            <a:r>
              <a:rPr lang="en-US" altLang="zh-CN" dirty="0"/>
              <a:t>Buffer </a:t>
            </a:r>
            <a:r>
              <a:rPr lang="zh-CN" altLang="en-US" dirty="0"/>
              <a:t>类被引入作为 </a:t>
            </a:r>
            <a:r>
              <a:rPr lang="en-US" altLang="zh-CN" dirty="0"/>
              <a:t>Node.js API </a:t>
            </a:r>
            <a:r>
              <a:rPr lang="zh-CN" altLang="en-US" dirty="0"/>
              <a:t>的一部分，使其可以在 </a:t>
            </a:r>
            <a:r>
              <a:rPr lang="en-US" altLang="zh-CN" dirty="0"/>
              <a:t>TCP </a:t>
            </a:r>
            <a:r>
              <a:rPr lang="zh-CN" altLang="en-US" dirty="0"/>
              <a:t>流和文件系统操作等场景中处理二进制数据流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Buffer </a:t>
            </a:r>
            <a:r>
              <a:rPr lang="zh-CN" altLang="en-US" dirty="0"/>
              <a:t>类的实例类似于整数数组，除了其是大小固定的、且在 </a:t>
            </a:r>
            <a:r>
              <a:rPr lang="en-US" altLang="zh-CN" dirty="0"/>
              <a:t>V8 </a:t>
            </a:r>
            <a:r>
              <a:rPr lang="zh-CN" altLang="en-US" dirty="0"/>
              <a:t>堆外分配物理内存。 </a:t>
            </a:r>
            <a:r>
              <a:rPr lang="en-US" altLang="zh-CN" dirty="0"/>
              <a:t>Buffer </a:t>
            </a:r>
            <a:r>
              <a:rPr lang="zh-CN" altLang="en-US" dirty="0"/>
              <a:t>的大小在其创建时就已确定，且不能调整大小。</a:t>
            </a:r>
          </a:p>
        </p:txBody>
      </p:sp>
    </p:spTree>
    <p:extLst>
      <p:ext uri="{BB962C8B-B14F-4D97-AF65-F5344CB8AC3E}">
        <p14:creationId xmlns:p14="http://schemas.microsoft.com/office/powerpoint/2010/main" val="37705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TypedArray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Int8Array();</a:t>
            </a:r>
          </a:p>
          <a:p>
            <a:r>
              <a:rPr lang="en-US" altLang="zh-CN" dirty="0"/>
              <a:t>Uint8Array();</a:t>
            </a:r>
          </a:p>
          <a:p>
            <a:r>
              <a:rPr lang="en-US" altLang="zh-CN" dirty="0"/>
              <a:t>Uint8ClampedArray();</a:t>
            </a:r>
          </a:p>
          <a:p>
            <a:r>
              <a:rPr lang="en-US" altLang="zh-CN" dirty="0"/>
              <a:t>Int16Array();</a:t>
            </a:r>
          </a:p>
          <a:p>
            <a:r>
              <a:rPr lang="en-US" altLang="zh-CN" dirty="0"/>
              <a:t>Uint16Array();</a:t>
            </a:r>
          </a:p>
          <a:p>
            <a:r>
              <a:rPr lang="en-US" altLang="zh-CN" dirty="0"/>
              <a:t>Int32Array();</a:t>
            </a:r>
          </a:p>
          <a:p>
            <a:r>
              <a:rPr lang="en-US" altLang="zh-CN" dirty="0"/>
              <a:t>Uint32Array();</a:t>
            </a:r>
          </a:p>
          <a:p>
            <a:r>
              <a:rPr lang="en-US" altLang="zh-CN" dirty="0"/>
              <a:t>Float32Array();</a:t>
            </a:r>
          </a:p>
          <a:p>
            <a:r>
              <a:rPr lang="en-US" altLang="zh-CN" dirty="0"/>
              <a:t>Float64Array();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3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Garbled example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13709" y="2341582"/>
            <a:ext cx="69396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fs = require("fs");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readStream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fs.createReadStream</a:t>
            </a:r>
            <a:r>
              <a:rPr lang="en-US" altLang="zh-CN" dirty="0" smtClean="0"/>
              <a:t>("./123.txt" ,{highWaterMark:5});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readStream.setEncoding</a:t>
            </a:r>
            <a:r>
              <a:rPr lang="en-US" altLang="zh-CN" dirty="0" smtClean="0"/>
              <a:t>("utf8"); 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"";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readStream.on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data",function</a:t>
            </a:r>
            <a:r>
              <a:rPr lang="en-US" altLang="zh-CN" dirty="0" smtClean="0"/>
              <a:t>(chunk){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+=chunk;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readStream.on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end",function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    console.log(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9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 example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02872" y="2507673"/>
            <a:ext cx="3504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"</a:t>
            </a:r>
            <a:r>
              <a:rPr lang="zh-CN" altLang="en-US" dirty="0" smtClean="0"/>
              <a:t>同志们辛苦了！</a:t>
            </a:r>
            <a:r>
              <a:rPr lang="en-US" altLang="zh-CN" dirty="0" smtClean="0"/>
              <a:t>";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buffer = new Buffer(str,"utf-8");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console.log(buffer);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9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475018" y="2590800"/>
            <a:ext cx="2923309" cy="7204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Buffer/</a:t>
            </a:r>
            <a:r>
              <a:rPr lang="en-US" altLang="zh-CN" dirty="0" err="1" smtClean="0"/>
              <a:t>SlowBuffer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475017" y="4383881"/>
            <a:ext cx="2923309" cy="7204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Node_buffer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V="1">
            <a:off x="5936672" y="3311236"/>
            <a:ext cx="1" cy="107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29833" y="2766352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核心模块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29833" y="455943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c++</a:t>
            </a:r>
            <a:r>
              <a:rPr lang="zh-CN" altLang="en-US" dirty="0"/>
              <a:t>内</a:t>
            </a:r>
            <a:r>
              <a:rPr lang="zh-CN" altLang="en-US" dirty="0" smtClean="0"/>
              <a:t>建模块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3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 size</a:t>
            </a:r>
          </a:p>
          <a:p>
            <a:pPr marL="457200" lvl="1" indent="0">
              <a:buNone/>
            </a:pPr>
            <a:r>
              <a:rPr lang="en-US" altLang="zh-CN" dirty="0" smtClean="0"/>
              <a:t>Buffer</a:t>
            </a:r>
            <a:r>
              <a:rPr lang="zh-CN" altLang="en-US" dirty="0" smtClean="0"/>
              <a:t>对象的内存分配不是在</a:t>
            </a:r>
            <a:r>
              <a:rPr lang="en-US" altLang="zh-CN" dirty="0" smtClean="0"/>
              <a:t>V8</a:t>
            </a:r>
            <a:r>
              <a:rPr lang="zh-CN" altLang="en-US" dirty="0" smtClean="0"/>
              <a:t>的堆内存中，而是在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层面实现内存的申请。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为了高效地使用申请来的内存，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采用了</a:t>
            </a:r>
            <a:r>
              <a:rPr lang="en-US" altLang="zh-CN" dirty="0" smtClean="0"/>
              <a:t>slab</a:t>
            </a:r>
            <a:r>
              <a:rPr lang="zh-CN" altLang="en-US" dirty="0" smtClean="0"/>
              <a:t>分配机制，即一块申请好的内存区域。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如果指定的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的大小小于</a:t>
            </a:r>
            <a:r>
              <a:rPr lang="en-US" altLang="zh-CN" dirty="0" smtClean="0"/>
              <a:t>8KB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会按照小对象的方式进行分配内存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872718" y="4807526"/>
            <a:ext cx="8728363" cy="637309"/>
            <a:chOff x="1898073" y="5292436"/>
            <a:chExt cx="8728363" cy="637309"/>
          </a:xfrm>
        </p:grpSpPr>
        <p:sp>
          <p:nvSpPr>
            <p:cNvPr id="5" name="矩形 4"/>
            <p:cNvSpPr/>
            <p:nvPr/>
          </p:nvSpPr>
          <p:spPr>
            <a:xfrm>
              <a:off x="1911927" y="5306290"/>
              <a:ext cx="8714509" cy="62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898073" y="5292436"/>
              <a:ext cx="1814945" cy="63730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buffer1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13018" y="5306290"/>
              <a:ext cx="4281055" cy="6234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buffer2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0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流（</a:t>
            </a:r>
            <a:r>
              <a:rPr lang="en-US" altLang="zh-CN" dirty="0"/>
              <a:t>stream</a:t>
            </a:r>
            <a:r>
              <a:rPr lang="zh-CN" altLang="en-US" dirty="0"/>
              <a:t>）在 </a:t>
            </a:r>
            <a:r>
              <a:rPr lang="en-US" altLang="zh-CN" dirty="0"/>
              <a:t>Node.js </a:t>
            </a:r>
            <a:r>
              <a:rPr lang="zh-CN" altLang="en-US" dirty="0"/>
              <a:t>中是处理流数据的抽象接口（</a:t>
            </a:r>
            <a:r>
              <a:rPr lang="en-US" altLang="zh-CN" dirty="0"/>
              <a:t>abstract 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Buffer</a:t>
            </a:r>
            <a:r>
              <a:rPr lang="zh-CN" altLang="en-US" dirty="0"/>
              <a:t>是数据缓冲区对象，是二制数据在内存中的表现形式。</a:t>
            </a:r>
            <a:r>
              <a:rPr lang="en-US" altLang="zh-CN" dirty="0"/>
              <a:t>Buffer</a:t>
            </a:r>
            <a:r>
              <a:rPr lang="zh-CN" altLang="en-US" dirty="0"/>
              <a:t>中的数据可以按</a:t>
            </a:r>
            <a:r>
              <a:rPr lang="en-US" altLang="zh-CN" dirty="0"/>
              <a:t>stream</a:t>
            </a:r>
            <a:r>
              <a:rPr lang="zh-CN" altLang="en-US" dirty="0"/>
              <a:t>的形式传递到其它对象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lvl="1"/>
            <a:r>
              <a:rPr lang="en-US" altLang="zh-CN" dirty="0"/>
              <a:t>stream</a:t>
            </a:r>
            <a:r>
              <a:rPr lang="zh-CN" altLang="en-US" dirty="0"/>
              <a:t>是数据传输对象，如果需要在传输过程中对数据进行处理，则需要处理流数据。如果把文件比做装数据的容器，那流是容器间数据传输的一个过程，流传输的对象就是</a:t>
            </a:r>
            <a:r>
              <a:rPr lang="en-US" altLang="zh-CN" dirty="0"/>
              <a:t>Buffer</a:t>
            </a:r>
            <a:r>
              <a:rPr lang="zh-CN" altLang="en-US" dirty="0"/>
              <a:t>（二进制）数据。</a:t>
            </a:r>
          </a:p>
        </p:txBody>
      </p:sp>
    </p:spTree>
    <p:extLst>
      <p:ext uri="{BB962C8B-B14F-4D97-AF65-F5344CB8AC3E}">
        <p14:creationId xmlns:p14="http://schemas.microsoft.com/office/powerpoint/2010/main" val="39630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磨砂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651</TotalTime>
  <Words>513</Words>
  <Application>Microsoft Office PowerPoint</Application>
  <PresentationFormat>宽屏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华文楷体</vt:lpstr>
      <vt:lpstr>宋体</vt:lpstr>
      <vt:lpstr>Aharoni</vt:lpstr>
      <vt:lpstr>Arial</vt:lpstr>
      <vt:lpstr>Arial Black</vt:lpstr>
      <vt:lpstr>Calibri</vt:lpstr>
      <vt:lpstr>Calibri Light</vt:lpstr>
      <vt:lpstr>Corbel</vt:lpstr>
      <vt:lpstr>Wingdings 2</vt:lpstr>
      <vt:lpstr>HDOfficeLightV0</vt:lpstr>
      <vt:lpstr>深度</vt:lpstr>
      <vt:lpstr>PowerPoint 演示文稿</vt:lpstr>
      <vt:lpstr>Agender</vt:lpstr>
      <vt:lpstr>Buffer</vt:lpstr>
      <vt:lpstr>TypedArray</vt:lpstr>
      <vt:lpstr>Buffer</vt:lpstr>
      <vt:lpstr>Buffer</vt:lpstr>
      <vt:lpstr>Buffer</vt:lpstr>
      <vt:lpstr>Buffer</vt:lpstr>
      <vt:lpstr>Stream</vt:lpstr>
      <vt:lpstr>Stream</vt:lpstr>
      <vt:lpstr>Stream</vt:lpstr>
      <vt:lpstr>Stream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周显风</dc:creator>
  <cp:lastModifiedBy>周显风</cp:lastModifiedBy>
  <cp:revision>105</cp:revision>
  <dcterms:created xsi:type="dcterms:W3CDTF">2017-04-09T11:58:02Z</dcterms:created>
  <dcterms:modified xsi:type="dcterms:W3CDTF">2017-04-23T16:32:48Z</dcterms:modified>
</cp:coreProperties>
</file>