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3" r:id="rId5"/>
    <p:sldId id="264" r:id="rId6"/>
    <p:sldId id="269" r:id="rId7"/>
    <p:sldId id="272" r:id="rId8"/>
    <p:sldId id="270" r:id="rId9"/>
    <p:sldId id="271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13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2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2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2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9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A6444F-1718-4ADA-A58B-30C96E38B638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9F787A-EE30-4CC3-B8EE-B50F74A7D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2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72552" y="4464028"/>
            <a:ext cx="4176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Arial Black" panose="020B0A04020102020204" pitchFamily="34" charset="0"/>
              </a:rPr>
              <a:t>express</a:t>
            </a:r>
            <a:endParaRPr lang="zh-CN" altLang="en-US" sz="7200" dirty="0"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1385" y="5664357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Zhou </a:t>
            </a:r>
            <a:r>
              <a:rPr lang="en-US" altLang="zh-CN" dirty="0" err="1" smtClean="0"/>
              <a:t>Xianfeng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47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app.get</a:t>
            </a:r>
            <a:r>
              <a:rPr lang="en-US" altLang="zh-CN" dirty="0"/>
              <a:t>('/',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('Hello World!');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app.post</a:t>
            </a:r>
            <a:r>
              <a:rPr lang="en-US" altLang="zh-CN" dirty="0"/>
              <a:t>('/',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('Got a POST request');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r>
              <a:rPr lang="en-US" altLang="zh-CN" dirty="0" err="1" smtClean="0"/>
              <a:t>app.put</a:t>
            </a:r>
            <a:r>
              <a:rPr lang="en-US" altLang="zh-CN" dirty="0"/>
              <a:t>('/user',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('Got a PUT request at /user');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app.delete</a:t>
            </a:r>
            <a:r>
              <a:rPr lang="en-US" altLang="zh-CN" dirty="0"/>
              <a:t>('/user',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('Got a DELETE request at /user');</a:t>
            </a:r>
          </a:p>
          <a:p>
            <a:pPr marL="0" indent="0">
              <a:buNone/>
            </a:pPr>
            <a:r>
              <a:rPr lang="en-US" altLang="zh-CN" dirty="0" smtClean="0"/>
              <a:t>});</a:t>
            </a:r>
          </a:p>
          <a:p>
            <a:pPr marL="0" indent="0">
              <a:buNone/>
            </a:pPr>
            <a:r>
              <a:rPr lang="en-US" altLang="zh-CN" dirty="0" err="1"/>
              <a:t>app.all</a:t>
            </a:r>
            <a:r>
              <a:rPr lang="en-US" altLang="zh-CN" dirty="0"/>
              <a:t>('/secret', function 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0" indent="0">
              <a:buNone/>
            </a:pPr>
            <a:r>
              <a:rPr lang="en-US" altLang="zh-CN" dirty="0" smtClean="0"/>
              <a:t>next</a:t>
            </a:r>
            <a:r>
              <a:rPr lang="en-US" altLang="zh-CN" dirty="0"/>
              <a:t>(); // pass control to the next handler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正则匹配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app.get</a:t>
            </a:r>
            <a:r>
              <a:rPr lang="en-US" altLang="zh-CN" dirty="0"/>
              <a:t>('/ab*cd', 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('ab*cd');</a:t>
            </a:r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</a:p>
          <a:p>
            <a:r>
              <a:rPr lang="zh-CN" altLang="en-US" dirty="0" smtClean="0"/>
              <a:t>多控制器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app.get</a:t>
            </a:r>
            <a:r>
              <a:rPr lang="en-US" altLang="zh-CN" dirty="0"/>
              <a:t>('/example/b', function 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 smtClean="0"/>
              <a:t>    next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},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res.send</a:t>
            </a:r>
            <a:r>
              <a:rPr lang="en-US" altLang="zh-CN" dirty="0"/>
              <a:t>('Hello from B!');</a:t>
            </a:r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</a:p>
          <a:p>
            <a:pPr marL="457200" lvl="1" indent="0">
              <a:buNone/>
            </a:pPr>
            <a:r>
              <a:rPr lang="en-US" altLang="zh-CN" dirty="0" err="1"/>
              <a:t>app.get</a:t>
            </a:r>
            <a:r>
              <a:rPr lang="en-US" altLang="zh-CN" dirty="0"/>
              <a:t>('/example/c', [cb0, cb1, cb2]);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1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App.route</a:t>
            </a:r>
            <a:r>
              <a:rPr lang="en-US" altLang="zh-CN" dirty="0" smtClean="0"/>
              <a:t>()</a:t>
            </a:r>
          </a:p>
          <a:p>
            <a:pPr marL="457200" lvl="1" indent="0">
              <a:buNone/>
            </a:pPr>
            <a:r>
              <a:rPr lang="en-US" altLang="zh-CN" dirty="0" err="1"/>
              <a:t>app.route</a:t>
            </a:r>
            <a:r>
              <a:rPr lang="en-US" altLang="zh-CN" dirty="0"/>
              <a:t>('/book')</a:t>
            </a:r>
          </a:p>
          <a:p>
            <a:pPr marL="457200" lvl="1" indent="0">
              <a:buNone/>
            </a:pPr>
            <a:r>
              <a:rPr lang="en-US" altLang="zh-CN" dirty="0"/>
              <a:t>  .get(function(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res.send</a:t>
            </a:r>
            <a:r>
              <a:rPr lang="en-US" altLang="zh-CN" dirty="0"/>
              <a:t>('Get a random book');</a:t>
            </a:r>
          </a:p>
          <a:p>
            <a:pPr marL="457200" lvl="1" indent="0">
              <a:buNone/>
            </a:pPr>
            <a:r>
              <a:rPr lang="en-US" altLang="zh-CN" dirty="0"/>
              <a:t>  })</a:t>
            </a:r>
          </a:p>
          <a:p>
            <a:pPr marL="457200" lvl="1" indent="0">
              <a:buNone/>
            </a:pPr>
            <a:r>
              <a:rPr lang="en-US" altLang="zh-CN" dirty="0"/>
              <a:t>  .post(function(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res.send</a:t>
            </a:r>
            <a:r>
              <a:rPr lang="en-US" altLang="zh-CN" dirty="0"/>
              <a:t>('Add a book');</a:t>
            </a:r>
          </a:p>
          <a:p>
            <a:pPr marL="457200" lvl="1" indent="0">
              <a:buNone/>
            </a:pPr>
            <a:r>
              <a:rPr lang="en-US" altLang="zh-CN" dirty="0"/>
              <a:t>  })</a:t>
            </a:r>
          </a:p>
          <a:p>
            <a:pPr marL="457200" lvl="1" indent="0">
              <a:buNone/>
            </a:pPr>
            <a:r>
              <a:rPr lang="en-US" altLang="zh-CN" dirty="0"/>
              <a:t>  .put(function(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res.send</a:t>
            </a:r>
            <a:r>
              <a:rPr lang="en-US" altLang="zh-CN" dirty="0"/>
              <a:t>('Update the book');</a:t>
            </a:r>
          </a:p>
          <a:p>
            <a:pPr marL="457200" lvl="1" indent="0">
              <a:buNone/>
            </a:pPr>
            <a:r>
              <a:rPr lang="en-US" altLang="zh-CN" dirty="0"/>
              <a:t>  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/>
              <a:t>express.Router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express = require('express');</a:t>
            </a:r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router = </a:t>
            </a:r>
            <a:r>
              <a:rPr lang="en-US" altLang="zh-CN" dirty="0" err="1"/>
              <a:t>express.Router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router.use</a:t>
            </a:r>
            <a:r>
              <a:rPr lang="en-US" altLang="zh-CN" dirty="0" smtClean="0"/>
              <a:t>(function </a:t>
            </a:r>
            <a:r>
              <a:rPr lang="en-US" altLang="zh-CN" dirty="0" err="1"/>
              <a:t>timeLog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console.log('Time: ', </a:t>
            </a:r>
            <a:r>
              <a:rPr lang="en-US" altLang="zh-CN" dirty="0" err="1"/>
              <a:t>Date.now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/>
              <a:t>  next();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router.get</a:t>
            </a:r>
            <a:r>
              <a:rPr lang="en-US" altLang="zh-CN" dirty="0"/>
              <a:t>('/', 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('Birds home page');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router.get</a:t>
            </a:r>
            <a:r>
              <a:rPr lang="en-US" altLang="zh-CN" dirty="0"/>
              <a:t>('/about', function(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('About birds');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7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express</a:t>
            </a:r>
            <a:r>
              <a:rPr lang="zh-CN" altLang="en-US" dirty="0"/>
              <a:t>的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Fethers</a:t>
            </a:r>
            <a:endParaRPr lang="en-US" altLang="zh-CN" dirty="0" smtClean="0"/>
          </a:p>
          <a:p>
            <a:r>
              <a:rPr lang="en-US" altLang="zh-CN" dirty="0" err="1" smtClean="0"/>
              <a:t>ItemsAPI</a:t>
            </a:r>
            <a:endParaRPr lang="en-US" altLang="zh-CN" dirty="0" smtClean="0"/>
          </a:p>
          <a:p>
            <a:r>
              <a:rPr lang="en-US" altLang="zh-CN" dirty="0" err="1" smtClean="0"/>
              <a:t>keystoneJS</a:t>
            </a:r>
            <a:endParaRPr lang="en-US" altLang="zh-CN" dirty="0" smtClean="0"/>
          </a:p>
          <a:p>
            <a:r>
              <a:rPr lang="en-US" altLang="zh-CN" dirty="0" smtClean="0"/>
              <a:t>Kraken</a:t>
            </a:r>
          </a:p>
          <a:p>
            <a:r>
              <a:rPr lang="en-US" altLang="zh-CN" dirty="0" smtClean="0"/>
              <a:t>LEAN-STACK</a:t>
            </a:r>
          </a:p>
          <a:p>
            <a:r>
              <a:rPr lang="en-US" altLang="zh-CN" dirty="0" err="1" smtClean="0"/>
              <a:t>LoopBack</a:t>
            </a:r>
            <a:endParaRPr lang="en-US" altLang="zh-CN" dirty="0" smtClean="0"/>
          </a:p>
          <a:p>
            <a:r>
              <a:rPr lang="en-US" altLang="zh-CN" dirty="0" smtClean="0"/>
              <a:t>MEAN</a:t>
            </a:r>
          </a:p>
          <a:p>
            <a:r>
              <a:rPr lang="en-US" altLang="zh-CN" dirty="0" smtClean="0"/>
              <a:t>Sails</a:t>
            </a:r>
          </a:p>
          <a:p>
            <a:r>
              <a:rPr lang="en-US" altLang="zh-CN" dirty="0" err="1" smtClean="0"/>
              <a:t>Bottr</a:t>
            </a:r>
            <a:endParaRPr lang="en-US" altLang="zh-CN" dirty="0" smtClean="0"/>
          </a:p>
          <a:p>
            <a:r>
              <a:rPr lang="en-US" altLang="zh-CN" dirty="0" smtClean="0"/>
              <a:t>Hydra-Express</a:t>
            </a:r>
          </a:p>
          <a:p>
            <a:r>
              <a:rPr lang="en-US" altLang="zh-CN" dirty="0" smtClean="0"/>
              <a:t>Blueprint</a:t>
            </a:r>
          </a:p>
          <a:p>
            <a:r>
              <a:rPr lang="en-US" altLang="zh-CN" dirty="0" smtClean="0"/>
              <a:t>locomotive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8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简单应用</a:t>
            </a:r>
            <a:endParaRPr lang="en-US" altLang="zh-CN" dirty="0" smtClean="0"/>
          </a:p>
          <a:p>
            <a:r>
              <a:rPr lang="zh-CN" altLang="en-US" dirty="0"/>
              <a:t>核心</a:t>
            </a:r>
            <a:r>
              <a:rPr lang="zh-CN" altLang="en-US" dirty="0" smtClean="0"/>
              <a:t>组成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express</a:t>
            </a:r>
            <a:r>
              <a:rPr lang="zh-CN" altLang="en-US" dirty="0" smtClean="0"/>
              <a:t>的框架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Express </a:t>
            </a:r>
            <a:r>
              <a:rPr lang="zh-CN" altLang="en-US" dirty="0"/>
              <a:t>是一个基于 </a:t>
            </a:r>
            <a:r>
              <a:rPr lang="en-US" altLang="zh-CN" dirty="0"/>
              <a:t>Node.js </a:t>
            </a:r>
            <a:r>
              <a:rPr lang="zh-CN" altLang="en-US" dirty="0"/>
              <a:t>平台的极简、灵活的 </a:t>
            </a:r>
            <a:r>
              <a:rPr lang="en-US" altLang="zh-CN" dirty="0"/>
              <a:t>web </a:t>
            </a:r>
            <a:r>
              <a:rPr lang="zh-CN" altLang="en-US" dirty="0"/>
              <a:t>应用开发框架，它提供一系列强大的特性，帮助你创建各种 </a:t>
            </a:r>
            <a:r>
              <a:rPr lang="en-US" altLang="zh-CN" dirty="0"/>
              <a:t>Web </a:t>
            </a:r>
            <a:r>
              <a:rPr lang="zh-CN" altLang="en-US" dirty="0"/>
              <a:t>和移动设备应用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丰富的 </a:t>
            </a:r>
            <a:r>
              <a:rPr lang="en-US" altLang="zh-CN" dirty="0"/>
              <a:t>HTTP </a:t>
            </a:r>
            <a:r>
              <a:rPr lang="zh-CN" altLang="en-US" dirty="0"/>
              <a:t>快捷方法和任意排列组合的 </a:t>
            </a:r>
            <a:r>
              <a:rPr lang="en-US" altLang="zh-CN" dirty="0"/>
              <a:t>Connect </a:t>
            </a:r>
            <a:r>
              <a:rPr lang="zh-CN" altLang="en-US" dirty="0"/>
              <a:t>中间件，让你创建健壮、友好的 </a:t>
            </a:r>
            <a:r>
              <a:rPr lang="en-US" altLang="zh-CN" dirty="0"/>
              <a:t>API </a:t>
            </a:r>
            <a:r>
              <a:rPr lang="zh-CN" altLang="en-US" dirty="0"/>
              <a:t>变得既快速又</a:t>
            </a:r>
            <a:r>
              <a:rPr lang="zh-CN" altLang="en-US" dirty="0" smtClean="0"/>
              <a:t>简单。</a:t>
            </a:r>
            <a:endParaRPr lang="en-US" altLang="zh-CN" dirty="0" smtClean="0"/>
          </a:p>
          <a:p>
            <a:r>
              <a:rPr lang="en-US" altLang="zh-CN" dirty="0"/>
              <a:t>Express </a:t>
            </a:r>
            <a:r>
              <a:rPr lang="zh-CN" altLang="en-US" dirty="0"/>
              <a:t>不对 </a:t>
            </a:r>
            <a:r>
              <a:rPr lang="en-US" altLang="zh-CN" dirty="0"/>
              <a:t>Node.js </a:t>
            </a:r>
            <a:r>
              <a:rPr lang="zh-CN" altLang="en-US" dirty="0"/>
              <a:t>已有的特性进行二次抽象，我们只是在它之上扩展了 </a:t>
            </a:r>
            <a:r>
              <a:rPr lang="en-US" altLang="zh-CN" dirty="0"/>
              <a:t>Web </a:t>
            </a:r>
            <a:r>
              <a:rPr lang="zh-CN" altLang="en-US" dirty="0"/>
              <a:t>应用所需的基本功能。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909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express = require('express');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app = express();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app.get</a:t>
            </a:r>
            <a:r>
              <a:rPr lang="en-US" altLang="zh-CN" dirty="0"/>
              <a:t>('/', function 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('Hello World!');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server = </a:t>
            </a:r>
            <a:r>
              <a:rPr lang="en-US" altLang="zh-CN" dirty="0" err="1"/>
              <a:t>app.listen</a:t>
            </a:r>
            <a:r>
              <a:rPr lang="en-US" altLang="zh-CN" dirty="0"/>
              <a:t>(3000, function () 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host = </a:t>
            </a:r>
            <a:r>
              <a:rPr lang="en-US" altLang="zh-CN" dirty="0" err="1"/>
              <a:t>server.address</a:t>
            </a:r>
            <a:r>
              <a:rPr lang="en-US" altLang="zh-CN" dirty="0"/>
              <a:t>().address;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port = </a:t>
            </a:r>
            <a:r>
              <a:rPr lang="en-US" altLang="zh-CN" dirty="0" err="1"/>
              <a:t>server.address</a:t>
            </a:r>
            <a:r>
              <a:rPr lang="en-US" altLang="zh-CN" dirty="0"/>
              <a:t>().port;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console.log('Example app listening at http://%s:%s', host, port);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1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02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Express </a:t>
            </a:r>
            <a:r>
              <a:rPr lang="zh-CN" altLang="en-US" dirty="0"/>
              <a:t>是一个自身功能极简，完全是由路由和中间件构成一个的 </a:t>
            </a:r>
            <a:r>
              <a:rPr lang="en-US" altLang="zh-CN" dirty="0"/>
              <a:t>web </a:t>
            </a:r>
            <a:r>
              <a:rPr lang="zh-CN" altLang="en-US" dirty="0"/>
              <a:t>开发框架：从本质上来说，一个 </a:t>
            </a:r>
            <a:r>
              <a:rPr lang="en-US" altLang="zh-CN" dirty="0"/>
              <a:t>Express </a:t>
            </a:r>
            <a:r>
              <a:rPr lang="zh-CN" altLang="en-US" dirty="0"/>
              <a:t>应用就是在调用各种中间件</a:t>
            </a:r>
          </a:p>
        </p:txBody>
      </p:sp>
    </p:spTree>
    <p:extLst>
      <p:ext uri="{BB962C8B-B14F-4D97-AF65-F5344CB8AC3E}">
        <p14:creationId xmlns:p14="http://schemas.microsoft.com/office/powerpoint/2010/main" val="22978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  <a:r>
              <a:rPr lang="zh-CN" altLang="en-US" sz="2800" dirty="0" smtClean="0"/>
              <a:t>尾触发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 middleware = function(</a:t>
            </a:r>
            <a:r>
              <a:rPr lang="en-US" altLang="zh-CN" dirty="0" err="1"/>
              <a:t>req,res,next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  //TODO</a:t>
            </a:r>
          </a:p>
          <a:p>
            <a:pPr marL="0" indent="0">
              <a:buNone/>
            </a:pPr>
            <a:r>
              <a:rPr lang="en-US" altLang="zh-CN" dirty="0"/>
              <a:t>    next();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[md1,md2,md3];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7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应用级中间件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app = express();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app.use</a:t>
            </a:r>
            <a:r>
              <a:rPr lang="en-US" altLang="zh-CN" dirty="0" smtClean="0"/>
              <a:t>(function 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console.log('Time:', </a:t>
            </a:r>
            <a:r>
              <a:rPr lang="en-US" altLang="zh-CN" dirty="0" err="1"/>
              <a:t>Date.now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/>
              <a:t>  next();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app.use</a:t>
            </a:r>
            <a:r>
              <a:rPr lang="en-US" altLang="zh-CN" dirty="0"/>
              <a:t>('/user/:id', function 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console.log('Request Type:', </a:t>
            </a:r>
            <a:r>
              <a:rPr lang="en-US" altLang="zh-CN" dirty="0" err="1"/>
              <a:t>req.method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next();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app.get</a:t>
            </a:r>
            <a:r>
              <a:rPr lang="en-US" altLang="zh-CN" dirty="0"/>
              <a:t>('/user/:id', function 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res.send</a:t>
            </a:r>
            <a:r>
              <a:rPr lang="en-US" altLang="zh-CN" dirty="0"/>
              <a:t>('USER');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6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路由级中间件</a:t>
            </a:r>
            <a:endParaRPr lang="en-US" altLang="zh-CN" dirty="0" smtClean="0"/>
          </a:p>
          <a:p>
            <a:r>
              <a:rPr lang="zh-CN" altLang="en-US" dirty="0"/>
              <a:t>路由级中间件和应用级中间件一样，只是它绑定的对象为 </a:t>
            </a:r>
            <a:r>
              <a:rPr lang="en-US" altLang="zh-CN" dirty="0" err="1"/>
              <a:t>express.Router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app = express();</a:t>
            </a:r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router = </a:t>
            </a:r>
            <a:r>
              <a:rPr lang="en-US" altLang="zh-CN" dirty="0" err="1"/>
              <a:t>express.Router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router.use</a:t>
            </a:r>
            <a:r>
              <a:rPr lang="en-US" altLang="zh-CN" dirty="0" smtClean="0"/>
              <a:t>(function 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console.log('Time:', </a:t>
            </a:r>
            <a:r>
              <a:rPr lang="en-US" altLang="zh-CN" dirty="0" err="1"/>
              <a:t>Date.now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/>
              <a:t>  next();</a:t>
            </a:r>
          </a:p>
          <a:p>
            <a:pPr marL="457200" lvl="1" indent="0">
              <a:buNone/>
            </a:pPr>
            <a:r>
              <a:rPr lang="en-US" altLang="zh-CN" dirty="0"/>
              <a:t>});</a:t>
            </a:r>
          </a:p>
          <a:p>
            <a:pPr marL="457200" lvl="1" indent="0">
              <a:buNone/>
            </a:pPr>
            <a:r>
              <a:rPr lang="en-US" altLang="zh-CN" dirty="0" err="1"/>
              <a:t>router.get</a:t>
            </a:r>
            <a:r>
              <a:rPr lang="en-US" altLang="zh-CN" dirty="0"/>
              <a:t>('/user/:id', function (</a:t>
            </a:r>
            <a:r>
              <a:rPr lang="en-US" altLang="zh-CN" dirty="0" err="1"/>
              <a:t>req</a:t>
            </a:r>
            <a:r>
              <a:rPr lang="en-US" altLang="zh-CN" dirty="0"/>
              <a:t>, res, next) {</a:t>
            </a:r>
          </a:p>
          <a:p>
            <a:pPr marL="457200" lvl="1" indent="0">
              <a:buNone/>
            </a:pPr>
            <a:r>
              <a:rPr lang="en-US" altLang="zh-CN" dirty="0"/>
              <a:t>  console.log(req.params.id);</a:t>
            </a: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res.render</a:t>
            </a:r>
            <a:r>
              <a:rPr lang="en-US" altLang="zh-CN" dirty="0"/>
              <a:t>('special');</a:t>
            </a:r>
          </a:p>
          <a:p>
            <a:pPr marL="457200" lvl="1" indent="0">
              <a:buNone/>
            </a:pPr>
            <a:r>
              <a:rPr lang="en-US" altLang="zh-CN" dirty="0" smtClean="0"/>
              <a:t>});</a:t>
            </a:r>
          </a:p>
          <a:p>
            <a:pPr marL="457200" lvl="1" indent="0">
              <a:buNone/>
            </a:pPr>
            <a:r>
              <a:rPr lang="en-US" altLang="zh-CN" dirty="0" err="1"/>
              <a:t>app.use</a:t>
            </a:r>
            <a:r>
              <a:rPr lang="en-US" altLang="zh-CN" dirty="0"/>
              <a:t>('/', router);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116</TotalTime>
  <Words>695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Corbel</vt:lpstr>
      <vt:lpstr>华文楷体</vt:lpstr>
      <vt:lpstr>Arial</vt:lpstr>
      <vt:lpstr>深度</vt:lpstr>
      <vt:lpstr>PowerPoint Presentation</vt:lpstr>
      <vt:lpstr>日程</vt:lpstr>
      <vt:lpstr>介绍</vt:lpstr>
      <vt:lpstr>简单应用</vt:lpstr>
      <vt:lpstr>核心组成部分</vt:lpstr>
      <vt:lpstr>中间件</vt:lpstr>
      <vt:lpstr>中间件尾触发</vt:lpstr>
      <vt:lpstr>中间件</vt:lpstr>
      <vt:lpstr>中间件</vt:lpstr>
      <vt:lpstr>路由</vt:lpstr>
      <vt:lpstr>路由</vt:lpstr>
      <vt:lpstr>路由</vt:lpstr>
      <vt:lpstr>路由</vt:lpstr>
      <vt:lpstr>基于express的框架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周显风</dc:creator>
  <cp:lastModifiedBy>Microsoft Office User</cp:lastModifiedBy>
  <cp:revision>58</cp:revision>
  <dcterms:created xsi:type="dcterms:W3CDTF">2017-05-22T14:30:20Z</dcterms:created>
  <dcterms:modified xsi:type="dcterms:W3CDTF">2017-05-24T08:29:16Z</dcterms:modified>
</cp:coreProperties>
</file>