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8" r:id="rId3"/>
    <p:sldId id="263" r:id="rId4"/>
    <p:sldId id="260" r:id="rId5"/>
    <p:sldId id="262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7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252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8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3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80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3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4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3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2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3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6EC3DE-76CE-46A7-93A9-543A2DD0CC5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CCBAC6C-66F7-431B-BE0A-9251DB58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4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2134" y="4436534"/>
            <a:ext cx="373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Arial Black" panose="020B0A04020102020204" pitchFamily="34" charset="0"/>
              </a:rPr>
              <a:t>stream</a:t>
            </a:r>
            <a:endParaRPr lang="zh-CN" altLang="en-US" sz="7200" dirty="0"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08533" y="5693433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Zhou 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ianfeng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8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5127" y="3542609"/>
            <a:ext cx="105987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76946" y="2773168"/>
            <a:ext cx="2579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Thank You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7883236" y="3713018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Zhou </a:t>
            </a:r>
            <a:r>
              <a:rPr lang="en-US" altLang="zh-CN" dirty="0" err="1" smtClean="0"/>
              <a:t>Xianfeng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Agender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</a:p>
          <a:p>
            <a:r>
              <a:rPr lang="en-US" altLang="zh-CN" dirty="0"/>
              <a:t>Expand</a:t>
            </a:r>
            <a:endParaRPr lang="en-US" altLang="zh-CN" dirty="0" smtClean="0"/>
          </a:p>
          <a:p>
            <a:r>
              <a:rPr lang="en-US" altLang="zh-CN" dirty="0" err="1" smtClean="0"/>
              <a:t>Impliment</a:t>
            </a:r>
            <a:r>
              <a:rPr lang="en-US" altLang="zh-CN" dirty="0" smtClean="0"/>
              <a:t> stream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Writable</a:t>
            </a:r>
          </a:p>
          <a:p>
            <a:pPr lvl="1"/>
            <a:r>
              <a:rPr lang="en-US" altLang="zh-CN" dirty="0"/>
              <a:t>HTTP requests, on the client</a:t>
            </a:r>
          </a:p>
          <a:p>
            <a:pPr lvl="1"/>
            <a:r>
              <a:rPr lang="en-US" altLang="zh-CN" dirty="0"/>
              <a:t>HTTP responses, on the server</a:t>
            </a:r>
          </a:p>
          <a:p>
            <a:pPr lvl="1"/>
            <a:r>
              <a:rPr lang="en-US" altLang="zh-CN" dirty="0"/>
              <a:t>fs write streams</a:t>
            </a:r>
          </a:p>
          <a:p>
            <a:pPr lvl="1"/>
            <a:r>
              <a:rPr lang="en-US" altLang="zh-CN" dirty="0" err="1"/>
              <a:t>zlib</a:t>
            </a:r>
            <a:r>
              <a:rPr lang="en-US" altLang="zh-CN" dirty="0"/>
              <a:t> streams</a:t>
            </a:r>
          </a:p>
          <a:p>
            <a:pPr lvl="1"/>
            <a:r>
              <a:rPr lang="en-US" altLang="zh-CN" dirty="0"/>
              <a:t>crypto streams</a:t>
            </a:r>
          </a:p>
          <a:p>
            <a:pPr lvl="1"/>
            <a:r>
              <a:rPr lang="en-US" altLang="zh-CN" dirty="0"/>
              <a:t>TCP sockets</a:t>
            </a:r>
          </a:p>
          <a:p>
            <a:pPr lvl="1"/>
            <a:r>
              <a:rPr lang="en-US" altLang="zh-CN" dirty="0"/>
              <a:t>child process </a:t>
            </a:r>
            <a:r>
              <a:rPr lang="en-US" altLang="zh-CN" dirty="0" err="1"/>
              <a:t>stdin</a:t>
            </a:r>
            <a:endParaRPr lang="en-US" altLang="zh-CN" dirty="0"/>
          </a:p>
          <a:p>
            <a:pPr lvl="1"/>
            <a:r>
              <a:rPr lang="en-US" altLang="zh-CN" dirty="0" err="1"/>
              <a:t>process.stdout</a:t>
            </a:r>
            <a:r>
              <a:rPr lang="en-US" altLang="zh-CN" dirty="0"/>
              <a:t>, </a:t>
            </a:r>
            <a:r>
              <a:rPr lang="en-US" altLang="zh-CN" dirty="0" err="1"/>
              <a:t>process.stderr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85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xpand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515600" cy="4198980"/>
          </a:xfrm>
        </p:spPr>
      </p:pic>
    </p:spTree>
    <p:extLst>
      <p:ext uri="{BB962C8B-B14F-4D97-AF65-F5344CB8AC3E}">
        <p14:creationId xmlns:p14="http://schemas.microsoft.com/office/powerpoint/2010/main" val="4615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eadable</a:t>
            </a:r>
          </a:p>
          <a:p>
            <a:pPr lvl="1"/>
            <a:r>
              <a:rPr lang="en-US" altLang="zh-CN" dirty="0"/>
              <a:t>HTTP responses, on the client</a:t>
            </a:r>
          </a:p>
          <a:p>
            <a:pPr lvl="1"/>
            <a:r>
              <a:rPr lang="en-US" altLang="zh-CN" dirty="0"/>
              <a:t>HTTP requests, on the server</a:t>
            </a:r>
          </a:p>
          <a:p>
            <a:pPr lvl="1"/>
            <a:r>
              <a:rPr lang="en-US" altLang="zh-CN" dirty="0"/>
              <a:t>fs read streams</a:t>
            </a:r>
          </a:p>
          <a:p>
            <a:pPr lvl="1"/>
            <a:r>
              <a:rPr lang="en-US" altLang="zh-CN" dirty="0" err="1"/>
              <a:t>zlib</a:t>
            </a:r>
            <a:r>
              <a:rPr lang="en-US" altLang="zh-CN" dirty="0"/>
              <a:t> streams</a:t>
            </a:r>
          </a:p>
          <a:p>
            <a:pPr lvl="1"/>
            <a:r>
              <a:rPr lang="en-US" altLang="zh-CN" dirty="0"/>
              <a:t>crypto streams</a:t>
            </a:r>
          </a:p>
          <a:p>
            <a:pPr lvl="1"/>
            <a:r>
              <a:rPr lang="en-US" altLang="zh-CN" dirty="0"/>
              <a:t>TCP sockets</a:t>
            </a:r>
          </a:p>
          <a:p>
            <a:pPr lvl="1"/>
            <a:r>
              <a:rPr lang="en-US" altLang="zh-CN" dirty="0"/>
              <a:t>child process </a:t>
            </a:r>
            <a:r>
              <a:rPr lang="en-US" altLang="zh-CN" dirty="0" err="1"/>
              <a:t>stdout</a:t>
            </a:r>
            <a:r>
              <a:rPr lang="en-US" altLang="zh-CN" dirty="0"/>
              <a:t> and </a:t>
            </a:r>
            <a:r>
              <a:rPr lang="en-US" altLang="zh-CN" dirty="0" err="1"/>
              <a:t>stderr</a:t>
            </a:r>
            <a:endParaRPr lang="en-US" altLang="zh-CN" dirty="0"/>
          </a:p>
          <a:p>
            <a:pPr lvl="1"/>
            <a:r>
              <a:rPr lang="en-US" altLang="zh-CN" dirty="0" err="1"/>
              <a:t>process.stdin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2" y="1690688"/>
            <a:ext cx="10365848" cy="4792277"/>
          </a:xfrm>
        </p:spPr>
      </p:pic>
    </p:spTree>
    <p:extLst>
      <p:ext uri="{BB962C8B-B14F-4D97-AF65-F5344CB8AC3E}">
        <p14:creationId xmlns:p14="http://schemas.microsoft.com/office/powerpoint/2010/main" val="30394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Impliment</a:t>
            </a:r>
            <a:r>
              <a:rPr lang="en-US" altLang="zh-CN" dirty="0"/>
              <a:t> </a:t>
            </a:r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new stream class must then implement one or more specific methods, depending on the type of stream being created, as detailed in the chart </a:t>
            </a:r>
            <a:r>
              <a:rPr lang="en-US" altLang="zh-CN" dirty="0" smtClean="0"/>
              <a:t>below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81" y="3099954"/>
            <a:ext cx="9528464" cy="31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1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Impliment</a:t>
            </a:r>
            <a:r>
              <a:rPr lang="en-US" altLang="zh-CN" dirty="0"/>
              <a:t>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writable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9" y="2339181"/>
            <a:ext cx="8605892" cy="43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4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Impliment</a:t>
            </a:r>
            <a:r>
              <a:rPr lang="en-US" altLang="zh-CN" dirty="0"/>
              <a:t>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9" y="2267809"/>
            <a:ext cx="8508910" cy="42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0380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190</TotalTime>
  <Words>108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华文楷体</vt:lpstr>
      <vt:lpstr>Arial</vt:lpstr>
      <vt:lpstr>Arial Black</vt:lpstr>
      <vt:lpstr>Corbel</vt:lpstr>
      <vt:lpstr>深度</vt:lpstr>
      <vt:lpstr>PowerPoint 演示文稿</vt:lpstr>
      <vt:lpstr>Agender</vt:lpstr>
      <vt:lpstr>Expand</vt:lpstr>
      <vt:lpstr>Expand</vt:lpstr>
      <vt:lpstr>Expand</vt:lpstr>
      <vt:lpstr>Expand</vt:lpstr>
      <vt:lpstr>Impliment stream</vt:lpstr>
      <vt:lpstr>Impliment stream</vt:lpstr>
      <vt:lpstr>Impliment stream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周显风</dc:creator>
  <cp:lastModifiedBy>周显风</cp:lastModifiedBy>
  <cp:revision>49</cp:revision>
  <dcterms:created xsi:type="dcterms:W3CDTF">2017-04-23T11:19:36Z</dcterms:created>
  <dcterms:modified xsi:type="dcterms:W3CDTF">2017-04-24T16:01:27Z</dcterms:modified>
</cp:coreProperties>
</file>