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6" r:id="rId1"/>
  </p:sldMasterIdLst>
  <p:sldIdLst>
    <p:sldId id="256" r:id="rId2"/>
    <p:sldId id="265" r:id="rId3"/>
    <p:sldId id="257" r:id="rId4"/>
    <p:sldId id="258" r:id="rId5"/>
    <p:sldId id="267" r:id="rId6"/>
    <p:sldId id="261" r:id="rId7"/>
    <p:sldId id="262" r:id="rId8"/>
    <p:sldId id="263" r:id="rId9"/>
    <p:sldId id="259" r:id="rId10"/>
    <p:sldId id="260" r:id="rId11"/>
    <p:sldId id="268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3592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5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80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3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26372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94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287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3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0056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4186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6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7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Vue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ssr</a:t>
            </a:r>
            <a:r>
              <a:rPr lang="zh-CN" altLang="en-US" dirty="0" smtClean="0"/>
              <a:t>同构框架使用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周显风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1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Vue-ssr</a:t>
            </a:r>
            <a:r>
              <a:rPr lang="zh-CN" altLang="en-US" dirty="0" smtClean="0"/>
              <a:t>项目目录规范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Your-</a:t>
            </a:r>
            <a:r>
              <a:rPr lang="en-US" altLang="zh-CN" dirty="0" err="1" smtClean="0"/>
              <a:t>app.config.js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pageCaches</a:t>
            </a:r>
            <a:endParaRPr lang="en-US" altLang="zh-CN" dirty="0" smtClean="0"/>
          </a:p>
          <a:p>
            <a:pPr lvl="1"/>
            <a:r>
              <a:rPr lang="en-US" altLang="zh-CN" dirty="0"/>
              <a:t>p</a:t>
            </a:r>
            <a:r>
              <a:rPr lang="en-US" altLang="zh-CN" dirty="0" smtClean="0"/>
              <a:t>ages</a:t>
            </a:r>
          </a:p>
          <a:p>
            <a:pPr lvl="1"/>
            <a:r>
              <a:rPr lang="en-US" dirty="0" err="1" smtClean="0"/>
              <a:t>consoleChannel</a:t>
            </a:r>
            <a:endParaRPr lang="en-US" dirty="0" smtClean="0"/>
          </a:p>
          <a:p>
            <a:pPr lvl="1"/>
            <a:r>
              <a:rPr lang="en-US" dirty="0" err="1" smtClean="0"/>
              <a:t>Mockcase</a:t>
            </a:r>
            <a:endParaRPr lang="en-US" dirty="0" smtClean="0"/>
          </a:p>
          <a:p>
            <a:r>
              <a:rPr lang="zh-CN" altLang="en-US" dirty="0" smtClean="0"/>
              <a:t>另外，不允许修改</a:t>
            </a:r>
            <a:r>
              <a:rPr lang="en-US" altLang="zh-CN" dirty="0" smtClean="0"/>
              <a:t>framework</a:t>
            </a:r>
            <a:r>
              <a:rPr lang="zh-CN" altLang="en-US" smtClean="0"/>
              <a:t>文件夹内部文件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27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开发过程只能修改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/app</a:t>
            </a:r>
            <a:r>
              <a:rPr lang="zh-CN" altLang="en-US" dirty="0" smtClean="0"/>
              <a:t>文件，不要修改其他文件</a:t>
            </a:r>
            <a:endParaRPr lang="en-US" altLang="zh-CN" dirty="0" smtClean="0"/>
          </a:p>
          <a:p>
            <a:r>
              <a:rPr lang="zh-CN" altLang="en-US" dirty="0" smtClean="0"/>
              <a:t>开发人员最好要了解</a:t>
            </a:r>
            <a:r>
              <a:rPr lang="en-US" altLang="zh-CN" dirty="0" err="1" smtClean="0"/>
              <a:t>ssr</a:t>
            </a:r>
            <a:r>
              <a:rPr lang="zh-CN" altLang="en-US" dirty="0" smtClean="0"/>
              <a:t>原理，在服务器端钩子函数中，不要使用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对象的属性</a:t>
            </a:r>
            <a:endParaRPr lang="en-US" altLang="zh-CN" dirty="0"/>
          </a:p>
          <a:p>
            <a:pPr lvl="1"/>
            <a:r>
              <a:rPr lang="zh-CN" altLang="en-US" dirty="0" smtClean="0"/>
              <a:t>以下函数会在服务器端和客户端渲染</a:t>
            </a:r>
            <a:endParaRPr lang="en-US" altLang="zh-CN" dirty="0" smtClean="0"/>
          </a:p>
          <a:p>
            <a:pPr lvl="2"/>
            <a:r>
              <a:rPr lang="en-US" b="1" dirty="0" err="1"/>
              <a:t>beforeCreate</a:t>
            </a:r>
            <a:endParaRPr lang="en-US" b="1" dirty="0"/>
          </a:p>
          <a:p>
            <a:pPr lvl="2"/>
            <a:r>
              <a:rPr lang="en-US" b="1" dirty="0" smtClean="0"/>
              <a:t>Created</a:t>
            </a:r>
          </a:p>
          <a:p>
            <a:pPr lvl="1"/>
            <a:r>
              <a:rPr lang="zh-CN" altLang="en-US" b="1" dirty="0" smtClean="0"/>
              <a:t>其他函数会在服务器端和客户端渲染</a:t>
            </a:r>
            <a:endParaRPr lang="en-US" altLang="zh-CN" b="1" dirty="0" smtClean="0"/>
          </a:p>
          <a:p>
            <a:r>
              <a:rPr lang="en-US" dirty="0" err="1" smtClean="0"/>
              <a:t>asyncData</a:t>
            </a:r>
            <a:r>
              <a:rPr lang="zh-CN" altLang="en-US" dirty="0" smtClean="0"/>
              <a:t>方法可以传入自定义属性，例如</a:t>
            </a:r>
            <a:r>
              <a:rPr lang="en-US" altLang="zh-CN" dirty="0" smtClean="0"/>
              <a:t>cookies</a:t>
            </a:r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55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开发实战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94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构建部署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Spa</a:t>
            </a:r>
          </a:p>
          <a:p>
            <a:pPr lvl="1"/>
            <a:r>
              <a:rPr lang="zh-CN" altLang="en-US" dirty="0" smtClean="0"/>
              <a:t>跟之前一样，只用构建</a:t>
            </a:r>
            <a:r>
              <a:rPr lang="en-US" altLang="zh-CN" dirty="0" smtClean="0"/>
              <a:t>spa</a:t>
            </a:r>
          </a:p>
          <a:p>
            <a:r>
              <a:rPr lang="en-US" altLang="zh-CN" dirty="0" err="1" smtClean="0"/>
              <a:t>Ssr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单独构建</a:t>
            </a:r>
            <a:r>
              <a:rPr lang="en-US" altLang="zh-CN" dirty="0" err="1" smtClean="0"/>
              <a:t>ssr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spa</a:t>
            </a:r>
            <a:r>
              <a:rPr lang="zh-CN" altLang="en-US" dirty="0" smtClean="0"/>
              <a:t>是为了给</a:t>
            </a:r>
            <a:r>
              <a:rPr lang="en-US" altLang="zh-CN" dirty="0" err="1" smtClean="0"/>
              <a:t>ssr</a:t>
            </a:r>
            <a:r>
              <a:rPr lang="zh-CN" altLang="en-US" smtClean="0"/>
              <a:t>提供降级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432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en-US" altLang="zh-CN" dirty="0" smtClean="0"/>
              <a:t>CLI</a:t>
            </a:r>
          </a:p>
          <a:p>
            <a:r>
              <a:rPr lang="en-US" altLang="zh-CN" dirty="0" smtClean="0"/>
              <a:t>VUE-SSR</a:t>
            </a:r>
            <a:r>
              <a:rPr lang="zh-CN" altLang="en-US" dirty="0" smtClean="0"/>
              <a:t>项目目录</a:t>
            </a:r>
            <a:r>
              <a:rPr lang="zh-CN" altLang="en-US" dirty="0" smtClean="0"/>
              <a:t>规范</a:t>
            </a:r>
            <a:endParaRPr lang="en-US" altLang="zh-CN" dirty="0" smtClean="0"/>
          </a:p>
          <a:p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r>
              <a:rPr lang="zh-CN" altLang="en-US" dirty="0" smtClean="0"/>
              <a:t>开发实战</a:t>
            </a:r>
            <a:endParaRPr lang="en-US" altLang="zh-CN" dirty="0" smtClean="0"/>
          </a:p>
          <a:p>
            <a:r>
              <a:rPr lang="zh-CN" altLang="en-US" dirty="0" smtClean="0"/>
              <a:t>构建部署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8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Vue-ssr</a:t>
            </a:r>
            <a:r>
              <a:rPr lang="zh-CN" altLang="en-US" dirty="0"/>
              <a:t> 框架是前端研发部</a:t>
            </a:r>
            <a:r>
              <a:rPr lang="en-US" altLang="zh-CN" dirty="0"/>
              <a:t>·VUE</a:t>
            </a:r>
            <a:r>
              <a:rPr lang="zh-CN" altLang="en-US" dirty="0"/>
              <a:t>同构性能小组</a:t>
            </a:r>
            <a:r>
              <a:rPr lang="en-US" altLang="zh-CN" dirty="0"/>
              <a:t>·</a:t>
            </a:r>
            <a:r>
              <a:rPr lang="zh-CN" altLang="en-US" dirty="0"/>
              <a:t>推出，实现 </a:t>
            </a:r>
            <a:r>
              <a:rPr lang="en-US" altLang="zh-CN" dirty="0" err="1"/>
              <a:t>vue</a:t>
            </a:r>
            <a:r>
              <a:rPr lang="en-US" altLang="zh-CN" dirty="0"/>
              <a:t> 2.0 + </a:t>
            </a:r>
            <a:r>
              <a:rPr lang="en-US" altLang="zh-CN" dirty="0" err="1"/>
              <a:t>vue</a:t>
            </a:r>
            <a:r>
              <a:rPr lang="en-US" altLang="zh-CN" dirty="0"/>
              <a:t>-router + </a:t>
            </a:r>
            <a:r>
              <a:rPr lang="en-US" altLang="zh-CN" dirty="0" err="1"/>
              <a:t>vuex</a:t>
            </a:r>
            <a:r>
              <a:rPr lang="en-US" altLang="zh-CN" dirty="0"/>
              <a:t> </a:t>
            </a:r>
            <a:r>
              <a:rPr lang="zh-CN" altLang="en-US" dirty="0"/>
              <a:t>整合的服务端渲染方案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0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提供 </a:t>
            </a:r>
            <a:r>
              <a:rPr lang="en-US" altLang="zh-CN" dirty="0"/>
              <a:t>SPA </a:t>
            </a:r>
            <a:r>
              <a:rPr lang="zh-CN" altLang="en-US" dirty="0"/>
              <a:t>和 </a:t>
            </a:r>
            <a:r>
              <a:rPr lang="en-US" altLang="zh-CN" dirty="0"/>
              <a:t>SSR </a:t>
            </a:r>
            <a:r>
              <a:rPr lang="zh-CN" altLang="en-US" dirty="0"/>
              <a:t>两种建构及部署方案 </a:t>
            </a:r>
            <a:endParaRPr lang="en-US" altLang="zh-CN" dirty="0" smtClean="0"/>
          </a:p>
          <a:p>
            <a:pPr lvl="1"/>
            <a:r>
              <a:rPr lang="en-US" altLang="zh-CN" dirty="0"/>
              <a:t>SPA </a:t>
            </a:r>
            <a:r>
              <a:rPr lang="zh-CN" altLang="en-US" dirty="0"/>
              <a:t>为单页面应用实现 </a:t>
            </a:r>
            <a:endParaRPr lang="en-US" altLang="zh-CN" dirty="0" smtClean="0"/>
          </a:p>
          <a:p>
            <a:pPr lvl="1"/>
            <a:r>
              <a:rPr lang="en-US" altLang="zh-CN" dirty="0"/>
              <a:t>SSR </a:t>
            </a:r>
            <a:r>
              <a:rPr lang="zh-CN" altLang="en-US" dirty="0"/>
              <a:t>为同构应用实现 </a:t>
            </a:r>
            <a:endParaRPr lang="en-US" altLang="zh-CN" dirty="0" smtClean="0"/>
          </a:p>
          <a:p>
            <a:pPr lvl="1"/>
            <a:r>
              <a:rPr lang="zh-CN" altLang="en-US" dirty="0"/>
              <a:t>可根据不同应用项目特性，单独采用单一方案 </a:t>
            </a:r>
            <a:endParaRPr lang="en-US" altLang="zh-CN" dirty="0" smtClean="0"/>
          </a:p>
          <a:p>
            <a:pPr lvl="1"/>
            <a:r>
              <a:rPr lang="zh-CN" altLang="en-US" dirty="0"/>
              <a:t>也可同时部署两套方案，实现使产线服务从 </a:t>
            </a:r>
            <a:r>
              <a:rPr lang="en-US" altLang="zh-CN" dirty="0"/>
              <a:t>SSR </a:t>
            </a:r>
            <a:r>
              <a:rPr lang="zh-CN" altLang="en-US" dirty="0"/>
              <a:t>到 </a:t>
            </a:r>
            <a:r>
              <a:rPr lang="en-US" altLang="zh-CN" dirty="0"/>
              <a:t>SPA </a:t>
            </a:r>
            <a:r>
              <a:rPr lang="zh-CN" altLang="en-US" dirty="0"/>
              <a:t>优雅降级能力，而提高服务的高可靠性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现状</a:t>
            </a:r>
            <a:r>
              <a:rPr lang="zh-CN" altLang="en-US" dirty="0">
                <a:sym typeface="Wingdings"/>
              </a:rPr>
              <a:t>（</a:t>
            </a:r>
            <a:r>
              <a:rPr lang="zh-CN" altLang="en-US" dirty="0" smtClean="0"/>
              <a:t>忘记密码页面）：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Spa</a:t>
            </a:r>
            <a:r>
              <a:rPr lang="zh-CN" altLang="en-US" dirty="0" smtClean="0"/>
              <a:t> </a:t>
            </a:r>
            <a:r>
              <a:rPr lang="en-US" dirty="0" smtClean="0"/>
              <a:t>公司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网络下：Finish</a:t>
            </a:r>
            <a:r>
              <a:rPr lang="en-US" dirty="0"/>
              <a:t> </a:t>
            </a:r>
            <a:r>
              <a:rPr lang="en-US" b="1" dirty="0"/>
              <a:t>1.15s</a:t>
            </a:r>
            <a:r>
              <a:rPr lang="en-US" dirty="0"/>
              <a:t> |  </a:t>
            </a:r>
            <a:r>
              <a:rPr lang="en-US" b="1" dirty="0"/>
              <a:t>204KB </a:t>
            </a:r>
            <a:r>
              <a:rPr lang="en-US" dirty="0"/>
              <a:t>Transferred | </a:t>
            </a:r>
            <a:r>
              <a:rPr lang="en-US" b="1" dirty="0"/>
              <a:t>8</a:t>
            </a:r>
            <a:r>
              <a:rPr lang="en-US" dirty="0"/>
              <a:t> Request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Spa,</a:t>
            </a:r>
            <a:r>
              <a:rPr lang="zh-CN" altLang="en-US" dirty="0" smtClean="0"/>
              <a:t> </a:t>
            </a:r>
            <a:r>
              <a:rPr lang="en-US" dirty="0" smtClean="0"/>
              <a:t>Fast </a:t>
            </a:r>
            <a:r>
              <a:rPr lang="en-US" dirty="0"/>
              <a:t>3G </a:t>
            </a:r>
            <a:r>
              <a:rPr lang="en-US" dirty="0" err="1"/>
              <a:t>网络下：Finish</a:t>
            </a:r>
            <a:r>
              <a:rPr lang="en-US" dirty="0"/>
              <a:t> </a:t>
            </a:r>
            <a:r>
              <a:rPr lang="en-US" b="1" dirty="0"/>
              <a:t>3.99s</a:t>
            </a:r>
            <a:r>
              <a:rPr lang="en-US" dirty="0"/>
              <a:t> |  </a:t>
            </a:r>
            <a:r>
              <a:rPr lang="en-US" b="1" dirty="0"/>
              <a:t>204KB </a:t>
            </a:r>
            <a:r>
              <a:rPr lang="en-US" dirty="0"/>
              <a:t>Transferred | </a:t>
            </a:r>
            <a:r>
              <a:rPr lang="en-US" b="1" dirty="0"/>
              <a:t>8</a:t>
            </a:r>
            <a:r>
              <a:rPr lang="en-US" dirty="0"/>
              <a:t> </a:t>
            </a:r>
            <a:r>
              <a:rPr lang="en-US" dirty="0" smtClean="0"/>
              <a:t>Request</a:t>
            </a:r>
          </a:p>
          <a:p>
            <a:pPr lvl="1"/>
            <a:r>
              <a:rPr lang="en-US" altLang="zh-CN" dirty="0" err="1" smtClean="0"/>
              <a:t>Ssr,</a:t>
            </a:r>
            <a:r>
              <a:rPr lang="en-US" dirty="0" err="1" smtClean="0"/>
              <a:t>Fast</a:t>
            </a:r>
            <a:r>
              <a:rPr lang="en-US" dirty="0" smtClean="0"/>
              <a:t> </a:t>
            </a:r>
            <a:r>
              <a:rPr lang="en-US" dirty="0"/>
              <a:t>3G </a:t>
            </a:r>
            <a:r>
              <a:rPr lang="en-US" dirty="0" err="1"/>
              <a:t>网络下：Finish</a:t>
            </a:r>
            <a:r>
              <a:rPr lang="en-US" dirty="0"/>
              <a:t> </a:t>
            </a:r>
            <a:r>
              <a:rPr lang="en-US" b="1" dirty="0"/>
              <a:t>1.83s</a:t>
            </a:r>
            <a:r>
              <a:rPr lang="en-US" dirty="0"/>
              <a:t>  |  </a:t>
            </a:r>
            <a:r>
              <a:rPr lang="en-US" b="1" dirty="0"/>
              <a:t>113KB </a:t>
            </a:r>
            <a:r>
              <a:rPr lang="en-US" dirty="0"/>
              <a:t>Transferred | </a:t>
            </a:r>
            <a:r>
              <a:rPr lang="en-US" b="1" dirty="0"/>
              <a:t>12</a:t>
            </a:r>
            <a:r>
              <a:rPr lang="en-US" dirty="0"/>
              <a:t>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2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环境配置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endParaRPr lang="en-US" altLang="zh-CN" dirty="0"/>
          </a:p>
          <a:p>
            <a:pPr lvl="1"/>
            <a:r>
              <a:rPr lang="en-US" dirty="0"/>
              <a:t># </a:t>
            </a:r>
            <a:r>
              <a:rPr lang="en-US" dirty="0" smtClean="0"/>
              <a:t>预先安装依赖模板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</a:t>
            </a:r>
          </a:p>
          <a:p>
            <a:pPr lvl="1"/>
            <a:r>
              <a:rPr lang="en-US" dirty="0" smtClean="0"/>
              <a:t># </a:t>
            </a:r>
            <a:r>
              <a:rPr lang="en-US" dirty="0"/>
              <a:t>配置 bin 目录到环境变量 </a:t>
            </a:r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vi </a:t>
            </a:r>
            <a:r>
              <a:rPr lang="en-US" dirty="0"/>
              <a:t>~/.</a:t>
            </a:r>
            <a:r>
              <a:rPr lang="en-US" dirty="0" err="1" smtClean="0"/>
              <a:t>bash_profile</a:t>
            </a:r>
            <a:endParaRPr lang="en-US" dirty="0" smtClean="0"/>
          </a:p>
          <a:p>
            <a:pPr lvl="1"/>
            <a:r>
              <a:rPr lang="en-US" dirty="0" smtClean="0"/>
              <a:t>export </a:t>
            </a:r>
            <a:r>
              <a:rPr lang="en-US" dirty="0"/>
              <a:t>PATH={项目根目录}/bin:$</a:t>
            </a:r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source </a:t>
            </a:r>
            <a:r>
              <a:rPr lang="en-US" dirty="0"/>
              <a:t>~/.</a:t>
            </a:r>
            <a:r>
              <a:rPr lang="en-US" dirty="0" err="1" smtClean="0"/>
              <a:t>bash_profile</a:t>
            </a:r>
            <a:endParaRPr lang="en-US" dirty="0" smtClean="0"/>
          </a:p>
          <a:p>
            <a:pPr lvl="1"/>
            <a:r>
              <a:rPr lang="en-US" dirty="0" smtClean="0"/>
              <a:t># 添加执行权限</a:t>
            </a:r>
          </a:p>
          <a:p>
            <a:pPr lvl="1"/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/>
              <a:t>+x </a:t>
            </a:r>
            <a:r>
              <a:rPr lang="en-US" dirty="0" smtClean="0"/>
              <a:t>spa</a:t>
            </a:r>
          </a:p>
          <a:p>
            <a:pPr lvl="1"/>
            <a:r>
              <a:rPr lang="en-US" altLang="zh-CN" dirty="0" err="1"/>
              <a:t>c</a:t>
            </a:r>
            <a:r>
              <a:rPr lang="en-US" altLang="zh-CN" dirty="0" err="1" smtClean="0"/>
              <a:t>hmod</a:t>
            </a:r>
            <a:r>
              <a:rPr lang="zh-CN" altLang="en-US" dirty="0" smtClean="0"/>
              <a:t> </a:t>
            </a:r>
            <a:r>
              <a:rPr lang="en-US" altLang="zh-CN" dirty="0" smtClean="0"/>
              <a:t>+x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ssr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838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Cli</a:t>
            </a:r>
            <a:r>
              <a:rPr lang="en-US" altLang="zh-CN" dirty="0" smtClean="0"/>
              <a:t>-spa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291178"/>
            <a:ext cx="8594725" cy="3426581"/>
          </a:xfrm>
        </p:spPr>
      </p:pic>
    </p:spTree>
    <p:extLst>
      <p:ext uri="{BB962C8B-B14F-4D97-AF65-F5344CB8AC3E}">
        <p14:creationId xmlns:p14="http://schemas.microsoft.com/office/powerpoint/2010/main" val="58135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Cli-ssr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318450"/>
            <a:ext cx="8594725" cy="3372038"/>
          </a:xfrm>
        </p:spPr>
      </p:pic>
    </p:spTree>
    <p:extLst>
      <p:ext uri="{BB962C8B-B14F-4D97-AF65-F5344CB8AC3E}">
        <p14:creationId xmlns:p14="http://schemas.microsoft.com/office/powerpoint/2010/main" val="1302540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Vue-ssr</a:t>
            </a:r>
            <a:r>
              <a:rPr lang="zh-CN" altLang="en-US" dirty="0" smtClean="0"/>
              <a:t>项目目录规范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整个目录结构明显区分 框架 和 应用 代码，唯一的应用目录包含各子应用目录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App</a:t>
            </a:r>
            <a:r>
              <a:rPr lang="zh-CN" altLang="en-US" dirty="0" smtClean="0"/>
              <a:t>目录是应用开发目录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App</a:t>
            </a:r>
            <a:r>
              <a:rPr lang="zh-CN" altLang="en-US" dirty="0" smtClean="0"/>
              <a:t>目录中应用开发应该符合一定的规范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app.js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App.vue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{</a:t>
            </a:r>
            <a:r>
              <a:rPr lang="en-US" altLang="zh-CN" dirty="0" err="1" smtClean="0"/>
              <a:t>appName</a:t>
            </a:r>
            <a:r>
              <a:rPr lang="en-US" altLang="zh-CN" dirty="0" smtClean="0"/>
              <a:t>}</a:t>
            </a:r>
            <a:r>
              <a:rPr lang="en-US" altLang="zh-CN" dirty="0" err="1" smtClean="0"/>
              <a:t>Component.js</a:t>
            </a:r>
            <a:endParaRPr lang="en-US" altLang="zh-CN" dirty="0" smtClean="0"/>
          </a:p>
          <a:p>
            <a:pPr lvl="2"/>
            <a:r>
              <a:rPr lang="en-US" altLang="zh-CN" dirty="0"/>
              <a:t>e</a:t>
            </a:r>
            <a:r>
              <a:rPr lang="en-US" altLang="zh-CN" dirty="0" smtClean="0"/>
              <a:t>ntry-</a:t>
            </a:r>
            <a:r>
              <a:rPr lang="en-US" altLang="zh-CN" dirty="0" err="1" smtClean="0"/>
              <a:t>client.js</a:t>
            </a:r>
            <a:endParaRPr lang="en-US" altLang="zh-CN" dirty="0" smtClean="0"/>
          </a:p>
          <a:p>
            <a:pPr lvl="2"/>
            <a:r>
              <a:rPr lang="en-US" altLang="zh-CN" dirty="0"/>
              <a:t>e</a:t>
            </a:r>
            <a:r>
              <a:rPr lang="en-US" altLang="zh-CN" dirty="0" smtClean="0"/>
              <a:t>ntry-</a:t>
            </a:r>
            <a:r>
              <a:rPr lang="en-US" altLang="zh-CN" dirty="0" err="1" smtClean="0"/>
              <a:t>server.js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Your-</a:t>
            </a:r>
            <a:r>
              <a:rPr lang="en-US" altLang="zh-CN" dirty="0" err="1" smtClean="0"/>
              <a:t>app.config.js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{</a:t>
            </a:r>
            <a:r>
              <a:rPr lang="en-US" altLang="zh-CN" dirty="0" err="1" smtClean="0"/>
              <a:t>appName</a:t>
            </a:r>
            <a:r>
              <a:rPr lang="en-US" altLang="zh-CN" dirty="0" smtClean="0"/>
              <a:t>}.</a:t>
            </a:r>
            <a:r>
              <a:rPr lang="en-US" altLang="zh-CN" dirty="0" err="1" smtClean="0"/>
              <a:t>ssr.html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可选</a:t>
            </a:r>
            <a:r>
              <a:rPr lang="en-US" altLang="zh-CN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55277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516</TotalTime>
  <Words>362</Words>
  <Application>Microsoft Macintosh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Century Schoolbook</vt:lpstr>
      <vt:lpstr>Wingdings</vt:lpstr>
      <vt:lpstr>Wingdings 2</vt:lpstr>
      <vt:lpstr>宋体</vt:lpstr>
      <vt:lpstr>Arial</vt:lpstr>
      <vt:lpstr>View</vt:lpstr>
      <vt:lpstr>Vue ssr同构框架使用</vt:lpstr>
      <vt:lpstr>目录</vt:lpstr>
      <vt:lpstr>介绍</vt:lpstr>
      <vt:lpstr>介绍</vt:lpstr>
      <vt:lpstr>介绍</vt:lpstr>
      <vt:lpstr>cli</vt:lpstr>
      <vt:lpstr>Cli-spa</vt:lpstr>
      <vt:lpstr>Cli-ssr</vt:lpstr>
      <vt:lpstr>Vue-ssr项目目录规范</vt:lpstr>
      <vt:lpstr>Vue-ssr项目目录规范</vt:lpstr>
      <vt:lpstr>注意事项</vt:lpstr>
      <vt:lpstr>开发实战</vt:lpstr>
      <vt:lpstr>构建部署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 ssr同构框架使用</dc:title>
  <dc:creator>Microsoft Office User</dc:creator>
  <cp:lastModifiedBy>Microsoft Office User</cp:lastModifiedBy>
  <cp:revision>73</cp:revision>
  <dcterms:created xsi:type="dcterms:W3CDTF">2017-11-06T00:20:52Z</dcterms:created>
  <dcterms:modified xsi:type="dcterms:W3CDTF">2017-11-10T09:02:49Z</dcterms:modified>
</cp:coreProperties>
</file>