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65736f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65736f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dc67ee6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dc67ee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65736f1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65736f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d65736f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d65736f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c67ee65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c67ee65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65736f1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65736f1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c67ee6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c67ee6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c67ee6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c67ee6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dc67ee65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dc67ee65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c67ee6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c67ee6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d65736f1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d65736f1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/>
              <a:t>O MERCOSUL NO COMBATE AO CORONAVÍRUS</a:t>
            </a:r>
            <a:endParaRPr sz="47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74125" y="3550650"/>
            <a:ext cx="6369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ARGENTINA  |  BRASIL  |  PARAGUAI  |  URUGUAI  |  VENEZUELA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PAÍS COM O MAIOR NÚMERO DE LEITOS DISPONÍVEIS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2775"/>
            <a:ext cx="8839199" cy="306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NOVOS POR DIA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57025"/>
            <a:ext cx="8991599" cy="368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863" y="288450"/>
            <a:ext cx="44672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/>
          <p:nvPr/>
        </p:nvSpPr>
        <p:spPr>
          <a:xfrm>
            <a:off x="1570550" y="0"/>
            <a:ext cx="6111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GRUPO 1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Alice Dias  |  Douglas Cardoso  |  Julia Puppi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Playfair Display"/>
                <a:ea typeface="Playfair Display"/>
                <a:cs typeface="Playfair Display"/>
                <a:sym typeface="Playfair Display"/>
              </a:rPr>
              <a:t>Coronavirus Pandemic</a:t>
            </a:r>
            <a:r>
              <a:rPr b="1" lang="pt-BR" sz="36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b="1" lang="pt-BR" sz="2500">
                <a:latin typeface="Playfair Display"/>
                <a:ea typeface="Playfair Display"/>
                <a:cs typeface="Playfair Display"/>
                <a:sym typeface="Playfair Display"/>
              </a:rPr>
              <a:t>(COVID-19)</a:t>
            </a:r>
            <a:endParaRPr b="1" sz="25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D3D63"/>
                </a:solidFill>
                <a:latin typeface="Arial"/>
                <a:ea typeface="Arial"/>
                <a:cs typeface="Arial"/>
                <a:sym typeface="Arial"/>
              </a:rPr>
              <a:t>Statistics and Research</a:t>
            </a:r>
            <a:endParaRPr sz="2000">
              <a:solidFill>
                <a:srgbClr val="1D3D6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Our World in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https://ourworldindata.org/coronavirus</a:t>
            </a:r>
            <a:endParaRPr sz="1700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525" y="1068588"/>
            <a:ext cx="4258951" cy="30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82300" y="17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UTILIZADO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0" y="1362475"/>
            <a:ext cx="84296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82300" y="17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 UTILIZADAS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38" y="1381200"/>
            <a:ext cx="7124525" cy="27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82300" y="17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E </a:t>
            </a:r>
            <a:r>
              <a:rPr lang="pt-BR"/>
              <a:t>LIMPEZA DE DADOS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38" y="899225"/>
            <a:ext cx="8224525" cy="40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82300" y="17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ATUALIZANDO OS DADOS UTILIZADOS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0675"/>
            <a:ext cx="8839200" cy="164430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242700" y="210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MERCOSUL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711" y="884138"/>
            <a:ext cx="6709768" cy="107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82300" y="17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UTILIZADAS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76" y="1158801"/>
            <a:ext cx="8611250" cy="3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PAÍS COM MAIOR ÍNDICE DE CASOS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" y="1144088"/>
            <a:ext cx="9026200" cy="312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882" y="4397525"/>
            <a:ext cx="728424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PAÍS COM MAIOR ÍNDICE DE MORTES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1875"/>
            <a:ext cx="8839199" cy="306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