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9925" y="1060450"/>
            <a:ext cx="109239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集群：不同的服务器运行同样的代码，干同一件事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分布式：一个业务分拆多个子业务，部署在不同的服务器上(不同的服务器，运行不同的代码）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集群和分布式并不冲突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分布式的</a:t>
            </a:r>
            <a:r>
              <a:rPr lang="en-US" altLang="zh-CN"/>
              <a:t>CAP</a:t>
            </a:r>
            <a:r>
              <a:rPr lang="zh-CN" altLang="en-US"/>
              <a:t>理论：</a:t>
            </a:r>
            <a:endParaRPr lang="zh-CN" altLang="en-US"/>
          </a:p>
          <a:p>
            <a:pPr indent="0" fontAlgn="auto">
              <a:buFont typeface="Arial" panose="020B0604020202020204" pitchFamily="34" charset="0"/>
              <a:buNone/>
            </a:pPr>
            <a:r>
              <a:rPr lang="en-US" altLang="zh-CN"/>
              <a:t>·</a:t>
            </a:r>
            <a:r>
              <a:rPr lang="zh-CN" altLang="en-US"/>
              <a:t>C：数据一致性(consistency)</a:t>
            </a:r>
            <a:endParaRPr lang="zh-CN" altLang="en-US"/>
          </a:p>
          <a:p>
            <a:pPr indent="0" fontAlgn="auto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所有节点拥有数据的最新版本</a:t>
            </a:r>
            <a:endParaRPr lang="zh-CN" altLang="en-US"/>
          </a:p>
          <a:p>
            <a:pPr indent="0" fontAlgn="auto">
              <a:buFont typeface="Arial" panose="020B0604020202020204" pitchFamily="34" charset="0"/>
              <a:buNone/>
            </a:pPr>
            <a:r>
              <a:rPr lang="en-US" altLang="zh-CN"/>
              <a:t>·</a:t>
            </a:r>
            <a:r>
              <a:rPr lang="zh-CN" altLang="en-US"/>
              <a:t>A：可用性(availability)</a:t>
            </a:r>
            <a:endParaRPr lang="zh-CN" altLang="en-US"/>
          </a:p>
          <a:p>
            <a:pPr indent="0" fontAlgn="auto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数据具备高可用性</a:t>
            </a:r>
            <a:endParaRPr lang="zh-CN" altLang="en-US"/>
          </a:p>
          <a:p>
            <a:pPr indent="0" fontAlgn="auto">
              <a:buFont typeface="Arial" panose="020B0604020202020204" pitchFamily="34" charset="0"/>
              <a:buNone/>
            </a:pPr>
            <a:r>
              <a:rPr lang="en-US" altLang="zh-CN"/>
              <a:t>·</a:t>
            </a:r>
            <a:r>
              <a:rPr lang="zh-CN" altLang="en-US"/>
              <a:t>P：分区容错性(partition-tolerance)</a:t>
            </a:r>
            <a:endParaRPr lang="zh-CN" altLang="en-US"/>
          </a:p>
          <a:p>
            <a:pPr indent="0" fontAlgn="auto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容忍网络出现分区，分区之间网络不可达。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</a:t>
            </a:r>
            <a:r>
              <a:rPr lang="zh-CN" altLang="en-US"/>
              <a:t>总是客观存在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在容忍网络分区的条件下，“强一致性”（</a:t>
            </a:r>
            <a:r>
              <a:rPr lang="en-US" altLang="zh-CN"/>
              <a:t>C</a:t>
            </a:r>
            <a:r>
              <a:rPr lang="zh-CN" altLang="en-US"/>
              <a:t>）和“极致可用性”（</a:t>
            </a:r>
            <a:r>
              <a:rPr lang="en-US" altLang="zh-CN"/>
              <a:t>P</a:t>
            </a:r>
            <a:r>
              <a:rPr lang="zh-CN" altLang="en-US"/>
              <a:t>）无法同时达到，需要作取舍兼顾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6" name="标题 5"/>
          <p:cNvSpPr/>
          <p:nvPr>
            <p:ph type="ctrTitle"/>
          </p:nvPr>
        </p:nvSpPr>
        <p:spPr>
          <a:xfrm>
            <a:off x="416560" y="414020"/>
            <a:ext cx="10852150" cy="646430"/>
          </a:xfrm>
        </p:spPr>
        <p:txBody>
          <a:bodyPr/>
          <a:p>
            <a:pPr algn="l"/>
            <a:r>
              <a:rPr lang="en-US" altLang="zh-CN" sz="320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zh-CN" altLang="en-US" sz="320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基础概念</a:t>
            </a:r>
            <a:endParaRPr lang="zh-CN" altLang="en-US" sz="320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Spring Cloud</a:t>
            </a:r>
            <a:endParaRPr lang="en-US" altLang="zh-CN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拆分出多个模块以后，就会出现各种各样的问题，SpringCloud提供了一整套的解决方案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SpringCloud的基础功能：</a:t>
            </a:r>
            <a:endParaRPr lang="zh-CN" altLang="en-US"/>
          </a:p>
          <a:p>
            <a:r>
              <a:rPr lang="zh-CN" altLang="en-US"/>
              <a:t>服务治理： Spring Cloud Eureka                 </a:t>
            </a:r>
            <a:r>
              <a:rPr lang="en-US" altLang="zh-CN"/>
              <a:t>√</a:t>
            </a:r>
            <a:endParaRPr lang="zh-CN" altLang="en-US"/>
          </a:p>
          <a:p>
            <a:r>
              <a:rPr lang="zh-CN" altLang="en-US"/>
              <a:t>客户端负载均衡： Spring Cloud Ribbon</a:t>
            </a:r>
            <a:endParaRPr lang="zh-CN" altLang="en-US"/>
          </a:p>
          <a:p>
            <a:r>
              <a:rPr lang="zh-CN" altLang="en-US"/>
              <a:t>服务容错保护： Spring Cloud Hystrix</a:t>
            </a:r>
            <a:endParaRPr lang="zh-CN" altLang="en-US"/>
          </a:p>
          <a:p>
            <a:r>
              <a:rPr lang="zh-CN" altLang="en-US"/>
              <a:t>声明式服务调用： Spring Cloud FeignAPI     </a:t>
            </a:r>
            <a:r>
              <a:rPr lang="en-US" altLang="zh-CN"/>
              <a:t>√</a:t>
            </a:r>
            <a:endParaRPr lang="zh-CN" altLang="en-US"/>
          </a:p>
          <a:p>
            <a:r>
              <a:rPr lang="zh-CN" altLang="en-US"/>
              <a:t>网关服务：Spring Cloud Zuul</a:t>
            </a:r>
            <a:endParaRPr lang="zh-CN" altLang="en-US"/>
          </a:p>
          <a:p>
            <a:r>
              <a:rPr lang="zh-CN" altLang="en-US"/>
              <a:t>分布式配置中心： Spring Cloud Config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Spring Eureka</a:t>
            </a:r>
            <a:endParaRPr lang="en-US" altLang="zh-CN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有A、B、C、D四个服务，它们之间会互相调用(而且IP地址很可能会发生变化)，一旦某个服务的IP地址变了，那服务中的代码要跟着变，手动维护这些静态配置(IP)非常麻烦</a:t>
            </a:r>
            <a:endParaRPr lang="zh-CN" altLang="en-US"/>
          </a:p>
          <a:p>
            <a:r>
              <a:rPr lang="zh-CN" altLang="en-US"/>
              <a:t>Eureka的作用：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创建一个E服务，将A、B、C、D四个服务的信息都注册到E服务上，E服务维护这些已经注册进来的信息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2765" y="3282315"/>
            <a:ext cx="5486400" cy="3329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Eureka </a:t>
            </a:r>
            <a:r>
              <a:rPr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细节</a:t>
            </a:r>
            <a:endParaRPr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025525"/>
            <a:ext cx="10852150" cy="5311775"/>
          </a:xfrm>
        </p:spPr>
        <p:txBody>
          <a:bodyPr/>
          <a:p>
            <a:r>
              <a:rPr lang="zh-CN" altLang="en-US"/>
              <a:t>Eureka专门用于给其他服务注册的称为Eureka Server(服务注册中心)</a:t>
            </a:r>
            <a:endParaRPr lang="zh-CN" altLang="en-US"/>
          </a:p>
          <a:p>
            <a:r>
              <a:rPr lang="zh-CN" altLang="en-US"/>
              <a:t>其余注册到Eureka Server的服务称为Eureka Client</a:t>
            </a:r>
            <a:endParaRPr lang="zh-CN" altLang="en-US"/>
          </a:p>
          <a:p>
            <a:r>
              <a:rPr lang="zh-CN" altLang="en-US"/>
              <a:t>Eureka Client分为服务提供者和服务消费者，但很可能，某服务既是服务提供者又是服务消费者。</a:t>
            </a:r>
            <a:endParaRPr lang="zh-CN" altLang="en-US"/>
          </a:p>
          <a:p>
            <a:r>
              <a:rPr lang="zh-CN" altLang="en-US"/>
              <a:t>单纯的服务消费者无需对外提供服务，也就无须注册到Eureka中</a:t>
            </a:r>
            <a:endParaRPr lang="zh-CN" altLang="en-US"/>
          </a:p>
          <a:p>
            <a:r>
              <a:rPr lang="zh-CN" altLang="en-US"/>
              <a:t>机制：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8116" t="25236" r="38770" b="18588"/>
          <a:stretch>
            <a:fillRect/>
          </a:stretch>
        </p:blipFill>
        <p:spPr>
          <a:xfrm>
            <a:off x="1600200" y="2846070"/>
            <a:ext cx="5063490" cy="3710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Spring Feign</a:t>
            </a:r>
            <a:endParaRPr lang="en-US" altLang="zh-CN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集群内均衡负载，默认算法是轮询算法。</a:t>
            </a:r>
            <a:endParaRPr lang="zh-CN" altLang="en-US"/>
          </a:p>
          <a:p>
            <a:r>
              <a:rPr lang="zh-CN" altLang="en-US"/>
              <a:t>服务间相互调用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feign</a:t>
            </a:r>
            <a:r>
              <a:t>实现服务间的调用（</a:t>
            </a:r>
            <a:r>
              <a:rPr>
                <a:sym typeface="+mn-ea"/>
              </a:rPr>
              <a:t>前半部分</a:t>
            </a:r>
            <a:r>
              <a:t>）：</a:t>
            </a:r>
            <a:r>
              <a:rPr sz="1000"/>
              <a:t>https://blog.csdn.net/o9109003234/article/details/101365745?ops_request_misc=%257B%2522request%255Fid%2522%253A%2522159587033819195239838621%2522%252C%2522scm%2522%253A%252220140713.130102334.pc%255Fall.%2522%257D&amp;request_id=159587033819195239838621&amp;biz_id=0&amp;utm_medium=distribute.pc_search_result.none-task-blog-2~all~first_rank_ecpm_v3~pc_rank_v3-4-101365745.pc_ecpm_v3_pc_rank_v3&amp;utm_term=spring+feign%E4%BD%BF%E7%94%A8csdn&amp;spm=1018.2118.3001.4187 </a:t>
            </a:r>
            <a:endParaRPr sz="1000"/>
          </a:p>
          <a:p>
            <a:r>
              <a:rPr sz="1600"/>
              <a:t>基础概念：</a:t>
            </a:r>
            <a:endParaRPr sz="1000"/>
          </a:p>
          <a:p>
            <a:r>
              <a:rPr sz="1000"/>
              <a:t>https://www.zhihu.com/question/283286745</a:t>
            </a:r>
            <a:endParaRPr sz="1000"/>
          </a:p>
          <a:p>
            <a:r>
              <a:rPr sz="1600"/>
              <a:t>超详细教程（注意应该看F版的）：</a:t>
            </a:r>
            <a:endParaRPr sz="1000"/>
          </a:p>
          <a:p>
            <a:r>
              <a:rPr sz="1000"/>
              <a:t>https://github.com/forezp/SpringCloudLearning</a:t>
            </a:r>
            <a:endParaRPr sz="1000"/>
          </a:p>
          <a:p>
            <a:endParaRPr sz="1000"/>
          </a:p>
          <a:p>
            <a:endParaRPr sz="1000"/>
          </a:p>
          <a:p>
            <a:endParaRPr sz="1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1453</Words>
  <Application>WPS 演示</Application>
  <PresentationFormat>宽屏</PresentationFormat>
  <Paragraphs>70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feaaaaaa</cp:lastModifiedBy>
  <cp:revision>27</cp:revision>
  <dcterms:created xsi:type="dcterms:W3CDTF">2019-06-19T02:08:00Z</dcterms:created>
  <dcterms:modified xsi:type="dcterms:W3CDTF">2020-07-28T02:31:39Z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