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FC9E7-C6EA-467B-948E-9CCB48C41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0DCDB5-5CA0-4E1B-A764-773A7BB9A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F7635-C01E-482F-B076-7743DCF8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FD91-45A2-4959-9401-3C260F532D7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E26D6-3A46-4E91-912C-A0402452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9E95B-C0EE-43D3-8708-8889E6D7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8B03-A658-4CBB-9527-B57A6336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70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BB82A-EA6F-4673-A088-EAEF933D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5DABAC-7CCB-403D-8D5A-1828E860B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50437-05EC-4886-BD7D-FFA24268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FD91-45A2-4959-9401-3C260F532D7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F3CA7-AD05-410D-BD94-64F9034A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0852C-AC98-4D37-9D8B-8897C472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8B03-A658-4CBB-9527-B57A6336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7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AC8A8F-E861-43B6-9893-DCEAFA3D6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51A22C-0B03-4477-A5E4-CB18F6731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88462-E01F-4663-A23B-47640D02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FD91-45A2-4959-9401-3C260F532D7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6231B-DF8D-4BA4-8B6E-6069559D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D2DE6-056E-471A-85A7-EE0569B7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8B03-A658-4CBB-9527-B57A6336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08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8B503-8DDC-4F25-9851-01EB30B9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00A2E0-1D7E-45AE-A361-BDCF7D142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EE04F-C027-4920-BCE1-8E3C8754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FD91-45A2-4959-9401-3C260F532D7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7B3B05-C95F-44D2-9689-09167167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13D0D-B004-40FD-BEC4-365A086E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8B03-A658-4CBB-9527-B57A6336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4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89543-4368-4B30-A7FD-537F27EF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2E3983-4208-47ED-8E66-67A4558D6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D5B9C1-4E99-4DE7-89E6-752E14BC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FD91-45A2-4959-9401-3C260F532D7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2C17B-DBCE-4704-909C-A7DC00A5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6B799-4AD6-434E-A61B-00F3C93D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8B03-A658-4CBB-9527-B57A6336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09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10666-42B9-4BF4-84D0-C58A81F7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29D81-77C5-41F6-A679-37E257495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C26469-AA1E-44AA-99DD-B8439C34D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12929-CE7D-4C80-AAB8-0D059F53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FD91-45A2-4959-9401-3C260F532D7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A5C404-1059-4B82-86D3-EE6C8D01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4813D-0A64-4886-9C31-A86CDFF2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8B03-A658-4CBB-9527-B57A6336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1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56ADB-FCFB-4056-963F-AF39BC6D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C625BF-0998-499A-8AAA-C72DB7730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2D1498-FB34-44DA-A49A-4893E0E02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817D08-55FC-453C-BAC5-4C63FE7A8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A1A752-6F24-48DE-BB2B-0EB8C81DB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0D3889-AF51-46E3-8819-B4F48C0B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FD91-45A2-4959-9401-3C260F532D7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D8C543-E5D2-4E51-AA6F-F1E65DF0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0D9703-0CCA-4C90-A299-BFB44FE9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8B03-A658-4CBB-9527-B57A6336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10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B16D1-BA32-470C-9E66-D527BCBC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B6ED97-9F3F-43D3-9FE7-8C23ED1E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FD91-45A2-4959-9401-3C260F532D7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5A9619-F8E2-4CDF-AD84-2D8D5C85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0A2E38-1C96-409D-8418-B847C222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8B03-A658-4CBB-9527-B57A6336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00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37E7A-D279-44DA-809B-880E8C33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FD91-45A2-4959-9401-3C260F532D7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5ED645-481A-4617-AB93-EBB5E26C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DFBFC5-5B3E-40D1-B0A9-7BE40705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8B03-A658-4CBB-9527-B57A6336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1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04240-3321-42C3-A35E-04CB1BB3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CDE9E-BA8E-405A-A7FD-6BEAB1990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F5BF3E-C03E-4361-8FC5-4EAA4F6E0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C2BF59-D4FF-4361-A4D0-99282D49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FD91-45A2-4959-9401-3C260F532D7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6C62F-6AF4-4492-A7A8-9428AED1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8733A-271D-4E60-B4AE-5E63D38A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8B03-A658-4CBB-9527-B57A6336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4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4C8BC-1F98-4A87-B11C-E0CBF187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A85807-E925-4D7E-B41E-49EBBA3A5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585199-DCD1-4B90-9FA5-9E71D4A1F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C7072C-1FA0-47F1-AF8D-9A16B8CE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FD91-45A2-4959-9401-3C260F532D7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2E982-2216-4AF9-91E9-A43A84D5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098518-FB04-4CB5-90F1-18D47045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8B03-A658-4CBB-9527-B57A6336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5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A1D2C3-F687-47B9-A83B-C4FED153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869EFF-5C86-43F7-AAF1-3680AD3CF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AC548-34BD-4A0E-9355-701DA9379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EFD91-45A2-4959-9401-3C260F532D7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8DDF3-FA64-4AD4-8421-C3429C5D0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69450-011B-403E-9697-941C3C94A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18B03-A658-4CBB-9527-B57A6336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4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log.csdn.net/vivian_ll/article/details/8931252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7474/brows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8DC1B-A653-4FAB-ADAB-3E3E19A7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Neo4j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07C87-FAC8-407E-A410-CA2F3353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安装</a:t>
            </a:r>
            <a:r>
              <a:rPr lang="en-US" altLang="zh-CN" dirty="0"/>
              <a:t>NEO4J    ###</a:t>
            </a:r>
            <a:r>
              <a:rPr lang="zh-CN" altLang="en-US" dirty="0"/>
              <a:t>环境变量</a:t>
            </a:r>
            <a:r>
              <a:rPr lang="en-US" altLang="zh-CN" dirty="0"/>
              <a:t>     ###java8</a:t>
            </a:r>
            <a:r>
              <a:rPr lang="zh-CN" altLang="en-US" dirty="0"/>
              <a:t>以上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>
                <a:hlinkClick r:id="rId2"/>
              </a:rPr>
              <a:t>https://blog.csdn.net/vivian_ll/article/details/89312526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neo4j/conf/neo4j.conf: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DFFAF4-2642-4E9A-8FA2-A8A6166CA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80" y="3498053"/>
            <a:ext cx="5730737" cy="8611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C53688-4046-430C-9BA1-350507C37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280" y="4668783"/>
            <a:ext cx="6881456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0B1B2-7D2F-4EEC-BF0B-60BBF7D4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Springcloud</a:t>
            </a:r>
            <a:r>
              <a:rPr lang="en-US" altLang="zh-CN" dirty="0"/>
              <a:t> - Config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896EA-AA4A-4904-96B5-F4B09E2DB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Config Server</a:t>
            </a:r>
            <a:r>
              <a:rPr lang="zh-CN" altLang="en-US" dirty="0"/>
              <a:t>：配置文件分发 （存储在</a:t>
            </a:r>
            <a:r>
              <a:rPr lang="en-US" altLang="zh-CN" dirty="0" err="1"/>
              <a:t>github</a:t>
            </a:r>
            <a:r>
              <a:rPr lang="zh-CN" altLang="en-US" dirty="0"/>
              <a:t>上），以接口形式提供配置文件</a:t>
            </a:r>
            <a:endParaRPr lang="en-US" altLang="zh-CN" dirty="0"/>
          </a:p>
          <a:p>
            <a:r>
              <a:rPr lang="en-US" altLang="zh-CN" dirty="0"/>
              <a:t>Config Client</a:t>
            </a:r>
            <a:r>
              <a:rPr lang="zh-CN" altLang="en-US" dirty="0"/>
              <a:t>： 读取配置文件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521710-A18E-418C-9DDB-A713FFA76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136" y="3320933"/>
            <a:ext cx="3589420" cy="32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4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25B21-F109-4F47-9D2A-24055F34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Springcloud</a:t>
            </a:r>
            <a:r>
              <a:rPr lang="en-US" altLang="zh-CN" dirty="0"/>
              <a:t> - Gateway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9094A1-BDDE-4A63-ACB4-A0CB5109F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Proxy</a:t>
            </a:r>
          </a:p>
          <a:p>
            <a:r>
              <a:rPr lang="zh-CN" altLang="en-US" dirty="0"/>
              <a:t>第二代网关</a:t>
            </a:r>
            <a:endParaRPr lang="en-US" altLang="zh-CN" dirty="0"/>
          </a:p>
          <a:p>
            <a:r>
              <a:rPr lang="zh-CN" altLang="en-US" dirty="0"/>
              <a:t>路由分发，权限限制</a:t>
            </a: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712200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28C25-F299-4148-94F5-069E03CD9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###</a:t>
            </a:r>
            <a:r>
              <a:rPr lang="zh-CN" altLang="en-US" dirty="0"/>
              <a:t> 转微服务需要重构代码</a:t>
            </a:r>
            <a:endParaRPr lang="en-US" altLang="zh-CN" dirty="0"/>
          </a:p>
          <a:p>
            <a:r>
              <a:rPr lang="en-US" altLang="zh-CN" dirty="0"/>
              <a:t>### </a:t>
            </a:r>
            <a:r>
              <a:rPr lang="zh-CN" altLang="en-US" dirty="0"/>
              <a:t>学习成本较高</a:t>
            </a:r>
            <a:endParaRPr lang="en-US" altLang="zh-CN" dirty="0"/>
          </a:p>
          <a:p>
            <a:r>
              <a:rPr lang="en-US" altLang="zh-CN" dirty="0"/>
              <a:t>### </a:t>
            </a:r>
            <a:r>
              <a:rPr lang="zh-CN" altLang="en-US" dirty="0"/>
              <a:t>工具使用不复杂</a:t>
            </a:r>
            <a:endParaRPr lang="en-US" altLang="zh-CN" dirty="0"/>
          </a:p>
          <a:p>
            <a:r>
              <a:rPr lang="en-US" altLang="zh-CN" dirty="0"/>
              <a:t>### </a:t>
            </a:r>
            <a:r>
              <a:rPr lang="zh-CN" altLang="en-US" dirty="0"/>
              <a:t>竞价：多实例</a:t>
            </a:r>
          </a:p>
        </p:txBody>
      </p:sp>
    </p:spTree>
    <p:extLst>
      <p:ext uri="{BB962C8B-B14F-4D97-AF65-F5344CB8AC3E}">
        <p14:creationId xmlns:p14="http://schemas.microsoft.com/office/powerpoint/2010/main" val="362480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8A458-CC64-414A-99C6-89F80270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80F12-6139-4F59-9C2D-5DC6306A0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Authentication: who are you?</a:t>
            </a:r>
          </a:p>
          <a:p>
            <a:r>
              <a:rPr lang="en-US" altLang="zh-CN" dirty="0"/>
              <a:t>Authorization: what are you allowed to do? (Access Control)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23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5D190-057D-40E0-AC6D-00F08A11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35" y="374551"/>
            <a:ext cx="10515600" cy="1228005"/>
          </a:xfrm>
        </p:spPr>
        <p:txBody>
          <a:bodyPr/>
          <a:lstStyle/>
          <a:p>
            <a:r>
              <a:rPr lang="en-US" altLang="zh-CN" dirty="0"/>
              <a:t>JWT</a:t>
            </a:r>
            <a:r>
              <a:rPr lang="zh-CN" altLang="en-US" dirty="0"/>
              <a:t>：登录状态验证和权限管理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C93E3-2D06-4CD8-B243-3D7E5DA3D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835" y="1754319"/>
            <a:ext cx="10515600" cy="4351338"/>
          </a:xfrm>
        </p:spPr>
        <p:txBody>
          <a:bodyPr/>
          <a:lstStyle/>
          <a:p>
            <a:r>
              <a:rPr lang="en-US" altLang="zh-CN" dirty="0"/>
              <a:t>Authentication</a:t>
            </a:r>
            <a:r>
              <a:rPr lang="zh-CN" altLang="en-US" dirty="0"/>
              <a:t>：</a:t>
            </a:r>
            <a:r>
              <a:rPr lang="en-US" altLang="zh-CN" dirty="0"/>
              <a:t>who are you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Authorization</a:t>
            </a:r>
            <a:r>
              <a:rPr lang="zh-CN" altLang="en-US" dirty="0"/>
              <a:t>：</a:t>
            </a:r>
            <a:r>
              <a:rPr lang="en-US" altLang="zh-CN" dirty="0"/>
              <a:t>what are you allowed to do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JSON Web Token</a:t>
            </a:r>
          </a:p>
        </p:txBody>
      </p:sp>
    </p:spTree>
    <p:extLst>
      <p:ext uri="{BB962C8B-B14F-4D97-AF65-F5344CB8AC3E}">
        <p14:creationId xmlns:p14="http://schemas.microsoft.com/office/powerpoint/2010/main" val="427136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370E4-4EB8-4B4E-8DA4-63BF08CF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91"/>
            <a:ext cx="10515600" cy="1325563"/>
          </a:xfrm>
        </p:spPr>
        <p:txBody>
          <a:bodyPr/>
          <a:lstStyle/>
          <a:p>
            <a:r>
              <a:rPr lang="zh-CN" altLang="en-US" dirty="0"/>
              <a:t>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46C2C-8D8D-4038-AB73-BEBADCA0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8F26F2-F5A5-498D-8A45-2B2EED0EB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8083"/>
            <a:ext cx="10515600" cy="51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69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2838A-9530-444D-8DF9-0C8D64BE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542C9-94DA-45C8-8C41-A13B7D8C3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Base64</a:t>
            </a:r>
            <a:r>
              <a:rPr lang="zh-CN" altLang="en-US" dirty="0"/>
              <a:t>：   </a:t>
            </a:r>
            <a:r>
              <a:rPr lang="en-US" altLang="zh-CN" dirty="0" err="1"/>
              <a:t>xxxxx.yyyyyy.zzzzzz</a:t>
            </a:r>
            <a:endParaRPr lang="en-US" altLang="zh-CN" dirty="0"/>
          </a:p>
          <a:p>
            <a:r>
              <a:rPr lang="en-US" altLang="zh-CN" dirty="0"/>
              <a:t>Header</a:t>
            </a:r>
          </a:p>
          <a:p>
            <a:pPr lvl="1"/>
            <a:r>
              <a:rPr lang="zh-CN" altLang="en-US" dirty="0"/>
              <a:t>加密算法与常量</a:t>
            </a:r>
            <a:endParaRPr lang="en-US" altLang="zh-CN" dirty="0"/>
          </a:p>
          <a:p>
            <a:r>
              <a:rPr lang="en-US" altLang="zh-CN" dirty="0"/>
              <a:t>Payload</a:t>
            </a:r>
          </a:p>
          <a:p>
            <a:pPr lvl="1"/>
            <a:r>
              <a:rPr lang="zh-CN" altLang="en-US" dirty="0"/>
              <a:t>用户信息（</a:t>
            </a:r>
            <a:r>
              <a:rPr lang="en-US" altLang="zh-CN" dirty="0"/>
              <a:t>json</a:t>
            </a:r>
            <a:r>
              <a:rPr lang="zh-CN" altLang="en-US" dirty="0"/>
              <a:t>）等</a:t>
            </a:r>
            <a:endParaRPr lang="en-US" altLang="zh-CN" dirty="0"/>
          </a:p>
          <a:p>
            <a:r>
              <a:rPr lang="en-US" altLang="zh-CN" dirty="0"/>
              <a:t>Signature</a:t>
            </a:r>
          </a:p>
          <a:p>
            <a:pPr lvl="1"/>
            <a:r>
              <a:rPr lang="en-US" altLang="zh-CN" dirty="0" err="1"/>
              <a:t>Header+Payload</a:t>
            </a:r>
            <a:r>
              <a:rPr lang="zh-CN" altLang="en-US" dirty="0"/>
              <a:t>再次编码</a:t>
            </a:r>
            <a:endParaRPr lang="en-US" altLang="zh-CN" dirty="0"/>
          </a:p>
          <a:p>
            <a:pPr lvl="1"/>
            <a:r>
              <a:rPr lang="en-US" altLang="zh-CN" dirty="0"/>
              <a:t>secret</a:t>
            </a:r>
            <a:r>
              <a:rPr lang="zh-CN" altLang="en-US" dirty="0"/>
              <a:t>：自定义私钥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57EAC8-E1B5-450C-8D12-F121E070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68140"/>
            <a:ext cx="5564957" cy="472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10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71471-5A2E-467F-9215-E10F35D5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0F946-B533-42BE-8C70-5A0B47CE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### </a:t>
            </a:r>
            <a:r>
              <a:rPr lang="zh-CN" altLang="en-US" dirty="0"/>
              <a:t>两个拦截器分别实现认证</a:t>
            </a:r>
            <a:r>
              <a:rPr lang="en-US" altLang="zh-CN" dirty="0"/>
              <a:t>/</a:t>
            </a:r>
            <a:r>
              <a:rPr lang="zh-CN" altLang="en-US" dirty="0"/>
              <a:t>权限管理，如果后端拒绝，向前端发送一段信息，前端根据信息做对应跳转。</a:t>
            </a:r>
            <a:endParaRPr lang="en-US" altLang="zh-CN" dirty="0"/>
          </a:p>
          <a:p>
            <a:r>
              <a:rPr lang="en-US" altLang="zh-CN" dirty="0"/>
              <a:t>### </a:t>
            </a:r>
            <a:r>
              <a:rPr lang="zh-CN" altLang="en-US" dirty="0"/>
              <a:t>前端请求设置</a:t>
            </a:r>
            <a:r>
              <a:rPr lang="en-US" altLang="zh-CN" dirty="0"/>
              <a:t>Headers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CF902A-253E-432C-91D6-941806809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38" y="3428999"/>
            <a:ext cx="5369996" cy="230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7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C6E7B-3942-41EF-A751-1DC021D4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948"/>
            <a:ext cx="10515600" cy="56867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3. </a:t>
            </a:r>
            <a:r>
              <a:rPr lang="en-US" altLang="zh-CN" dirty="0">
                <a:hlinkClick r:id="rId2"/>
              </a:rPr>
              <a:t>http://localhost:7474/browser/</a:t>
            </a:r>
            <a:r>
              <a:rPr lang="en-US" altLang="zh-CN" dirty="0"/>
              <a:t> </a:t>
            </a:r>
            <a:r>
              <a:rPr lang="zh-CN" altLang="en-US" dirty="0"/>
              <a:t>访问</a:t>
            </a:r>
            <a:r>
              <a:rPr lang="en-US" altLang="zh-CN" dirty="0"/>
              <a:t>neo4j</a:t>
            </a:r>
            <a:r>
              <a:rPr lang="zh-CN" altLang="en-US" dirty="0"/>
              <a:t>客户端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en-US" altLang="zh-CN" dirty="0" err="1"/>
              <a:t>application.properties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 neo4j_category_create.txt </a:t>
            </a:r>
            <a:r>
              <a:rPr lang="zh-CN" altLang="en-US" dirty="0"/>
              <a:t>命令行加入</a:t>
            </a:r>
            <a:r>
              <a:rPr lang="en-US" altLang="zh-CN" dirty="0" err="1"/>
              <a:t>category,subcategory</a:t>
            </a:r>
            <a:r>
              <a:rPr lang="zh-CN" altLang="en-US" dirty="0"/>
              <a:t>节点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 activity.csv</a:t>
            </a:r>
            <a:r>
              <a:rPr lang="zh-CN" altLang="en-US" dirty="0"/>
              <a:t>放在</a:t>
            </a:r>
            <a:r>
              <a:rPr lang="en-US" altLang="zh-CN" dirty="0"/>
              <a:t>neo4j/import </a:t>
            </a:r>
            <a:r>
              <a:rPr lang="zh-CN" altLang="en-US" dirty="0"/>
              <a:t>文件夹下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7. </a:t>
            </a:r>
            <a:r>
              <a:rPr lang="zh-CN" altLang="en-US" dirty="0"/>
              <a:t>依次执行</a:t>
            </a:r>
            <a:r>
              <a:rPr lang="en-US" altLang="zh-CN" dirty="0"/>
              <a:t>neo4j_command</a:t>
            </a:r>
            <a:r>
              <a:rPr lang="zh-CN" altLang="en-US" dirty="0"/>
              <a:t>里的两条命令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F64AFB-9DC5-4063-990C-BA09C283C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94" y="2405929"/>
            <a:ext cx="4794131" cy="9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9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FD1FE-487E-4989-AA6A-1712ED6A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877"/>
            <a:ext cx="10515600" cy="1325563"/>
          </a:xfrm>
        </p:spPr>
        <p:txBody>
          <a:bodyPr/>
          <a:lstStyle/>
          <a:p>
            <a:r>
              <a:rPr lang="en-US" altLang="zh-CN" dirty="0" err="1"/>
              <a:t>SpringCloud</a:t>
            </a:r>
            <a:r>
              <a:rPr lang="zh-CN" altLang="en-US" dirty="0"/>
              <a:t>  微服务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14996-82FA-4D94-9518-B1D3E84D4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440"/>
            <a:ext cx="10515600" cy="4351338"/>
          </a:xfrm>
        </p:spPr>
        <p:txBody>
          <a:bodyPr/>
          <a:lstStyle/>
          <a:p>
            <a:r>
              <a:rPr lang="zh-CN" altLang="en-US" dirty="0"/>
              <a:t>大系统 </a:t>
            </a:r>
            <a:r>
              <a:rPr lang="en-US" altLang="zh-CN" dirty="0"/>
              <a:t>=&gt; </a:t>
            </a:r>
            <a:r>
              <a:rPr lang="zh-CN" altLang="en-US" dirty="0"/>
              <a:t>按功能拆分成一个一个的小服务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0DC434-E928-4B38-9F35-FC729E6F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983" y="2282572"/>
            <a:ext cx="8484124" cy="38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4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00304-DAB4-485E-BA67-8B098D9E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657EE-12FF-4401-A4C9-95A7670BB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5802"/>
          </a:xfrm>
        </p:spPr>
        <p:txBody>
          <a:bodyPr/>
          <a:lstStyle/>
          <a:p>
            <a:r>
              <a:rPr lang="zh-CN" altLang="en-US" dirty="0"/>
              <a:t>数据库？分离</a:t>
            </a:r>
            <a:r>
              <a:rPr lang="en-US" altLang="zh-CN" dirty="0"/>
              <a:t>or</a:t>
            </a:r>
            <a:r>
              <a:rPr lang="zh-CN" altLang="en-US" dirty="0"/>
              <a:t>统一</a:t>
            </a:r>
            <a:endParaRPr lang="en-US" altLang="zh-CN" dirty="0"/>
          </a:p>
          <a:p>
            <a:r>
              <a:rPr lang="zh-CN" altLang="en-US" dirty="0"/>
              <a:t>如何拆分？</a:t>
            </a:r>
            <a:endParaRPr lang="en-US" altLang="zh-CN" dirty="0"/>
          </a:p>
          <a:p>
            <a:r>
              <a:rPr lang="zh-CN" altLang="en-US" dirty="0"/>
              <a:t>负载均衡？</a:t>
            </a:r>
            <a:endParaRPr lang="en-US" altLang="zh-CN" dirty="0"/>
          </a:p>
          <a:p>
            <a:r>
              <a:rPr lang="zh-CN" altLang="en-US" dirty="0"/>
              <a:t>服务延迟？</a:t>
            </a:r>
            <a:endParaRPr lang="en-US" altLang="zh-CN" dirty="0"/>
          </a:p>
          <a:p>
            <a:r>
              <a:rPr lang="zh-CN" altLang="en-US" dirty="0"/>
              <a:t>校验冗余？</a:t>
            </a:r>
          </a:p>
        </p:txBody>
      </p:sp>
    </p:spTree>
    <p:extLst>
      <p:ext uri="{BB962C8B-B14F-4D97-AF65-F5344CB8AC3E}">
        <p14:creationId xmlns:p14="http://schemas.microsoft.com/office/powerpoint/2010/main" val="277156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9C512-00F5-4279-8356-2C069CFD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Springcloud</a:t>
            </a:r>
            <a:r>
              <a:rPr lang="en-US" altLang="zh-CN" dirty="0"/>
              <a:t> - Eureka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E67ED-8676-4EA2-8C47-3AC454E6C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相互调用：使用服务名，而不是显式的</a:t>
            </a:r>
            <a:r>
              <a:rPr lang="en-US" altLang="zh-CN" dirty="0" err="1"/>
              <a:t>ip</a:t>
            </a:r>
            <a:endParaRPr lang="en-US" altLang="zh-CN" dirty="0"/>
          </a:p>
          <a:p>
            <a:r>
              <a:rPr lang="en-US" altLang="zh-CN" dirty="0"/>
              <a:t>Eureka Server</a:t>
            </a:r>
            <a:r>
              <a:rPr lang="zh-CN" altLang="en-US" dirty="0"/>
              <a:t>，</a:t>
            </a:r>
            <a:r>
              <a:rPr lang="en-US" altLang="zh-CN" dirty="0"/>
              <a:t>Eureka Client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AA7561-222E-4017-8D9D-1C1AF366D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05" y="2948256"/>
            <a:ext cx="6109479" cy="373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6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F44CE-205A-42C0-92F2-5F9ACCD0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Springcloud</a:t>
            </a:r>
            <a:r>
              <a:rPr lang="en-US" altLang="zh-CN" dirty="0"/>
              <a:t> - </a:t>
            </a:r>
            <a:r>
              <a:rPr lang="en-US" altLang="zh-CN" dirty="0" err="1"/>
              <a:t>RestTemplate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842B6-2090-4329-9CE3-AC49F89C8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RESTful </a:t>
            </a:r>
            <a:r>
              <a:rPr lang="zh-CN" altLang="en-US" dirty="0"/>
              <a:t>风格调用</a:t>
            </a:r>
            <a:r>
              <a:rPr lang="en-US" altLang="zh-CN" dirty="0" err="1"/>
              <a:t>api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F95C29-9B5C-4744-8FB6-6E4E359BE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171" y="2363539"/>
            <a:ext cx="7088385" cy="422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D5D63-495F-4DD3-8DDF-8ECC1D46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Springcloud</a:t>
            </a:r>
            <a:r>
              <a:rPr lang="en-US" altLang="zh-CN" dirty="0"/>
              <a:t> - Ribbon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69171-7E23-4ED8-9285-A8BB9A52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负载均衡：</a:t>
            </a:r>
            <a:r>
              <a:rPr lang="en-US" altLang="zh-CN" dirty="0"/>
              <a:t>Ribbon</a:t>
            </a:r>
            <a:r>
              <a:rPr lang="zh-CN" altLang="en-US" dirty="0"/>
              <a:t>按照策略（轮询</a:t>
            </a:r>
            <a:r>
              <a:rPr lang="en-US" altLang="zh-CN" dirty="0"/>
              <a:t>/</a:t>
            </a:r>
            <a:r>
              <a:rPr lang="en-US" altLang="zh-CN" dirty="0" err="1"/>
              <a:t>RoundRabin</a:t>
            </a:r>
            <a:r>
              <a:rPr lang="zh-CN" altLang="en-US" dirty="0"/>
              <a:t>）为调用者选择需要调用的服务实例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402AB1-B625-4579-9993-47A55B918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277" y="2686638"/>
            <a:ext cx="7541445" cy="40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69C81-F689-4E2E-A518-F361C373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Springcloud</a:t>
            </a:r>
            <a:r>
              <a:rPr lang="en-US" altLang="zh-CN" dirty="0"/>
              <a:t> – </a:t>
            </a:r>
            <a:r>
              <a:rPr lang="en-US" altLang="zh-CN" dirty="0" err="1"/>
              <a:t>Hystrix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39D78-2B3D-4DAB-8C1D-0AC773D7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676"/>
            <a:ext cx="10515600" cy="536702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雪崩：单个服务的延迟，导致所有请求处于延迟状态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Hystrix</a:t>
            </a:r>
            <a:r>
              <a:rPr lang="zh-CN" altLang="en-US" dirty="0"/>
              <a:t>断路器：监控故障，返回错误响应，防止线程因调用故障服务被长时间占用。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B27372-A672-45D7-AFD6-984A215C4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10" y="2130398"/>
            <a:ext cx="3318236" cy="30392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4122BE-FD92-4EBB-B5DB-1B347F776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0398"/>
            <a:ext cx="3540258" cy="305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9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5A120-0BBC-456D-83BC-E8606A93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Springcloud</a:t>
            </a:r>
            <a:r>
              <a:rPr lang="en-US" altLang="zh-CN" dirty="0"/>
              <a:t> – Feign</a:t>
            </a:r>
            <a:r>
              <a:rPr lang="zh-CN" altLang="en-US" dirty="0"/>
              <a:t>：</a:t>
            </a:r>
            <a:r>
              <a:rPr lang="en-US" altLang="zh-CN" dirty="0" err="1"/>
              <a:t>Ribbon+Hystrix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3D2BB-EA63-405B-8B5C-3B9C106E0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### </a:t>
            </a:r>
            <a:r>
              <a:rPr lang="zh-CN" altLang="en-US" dirty="0"/>
              <a:t>整合</a:t>
            </a:r>
            <a:r>
              <a:rPr lang="en-US" altLang="zh-CN" dirty="0"/>
              <a:t>Ribbon</a:t>
            </a:r>
            <a:r>
              <a:rPr lang="zh-CN" altLang="en-US" dirty="0"/>
              <a:t>和</a:t>
            </a:r>
            <a:r>
              <a:rPr lang="en-US" altLang="zh-CN" dirty="0" err="1"/>
              <a:t>Hystrix</a:t>
            </a:r>
            <a:endParaRPr lang="en-US" altLang="zh-CN" dirty="0"/>
          </a:p>
          <a:p>
            <a:r>
              <a:rPr lang="en-US" altLang="zh-CN" dirty="0"/>
              <a:t>### </a:t>
            </a:r>
            <a:r>
              <a:rPr lang="zh-CN" altLang="en-US" dirty="0"/>
              <a:t>声明式的服务调用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3B274F-5B94-4CBC-8201-234AAFD8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79" y="3307933"/>
            <a:ext cx="8587439" cy="177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6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408</Words>
  <Application>Microsoft Office PowerPoint</Application>
  <PresentationFormat>宽屏</PresentationFormat>
  <Paragraphs>77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Neo4j</vt:lpstr>
      <vt:lpstr>PowerPoint 演示文稿</vt:lpstr>
      <vt:lpstr>SpringCloud  微服务</vt:lpstr>
      <vt:lpstr>问题</vt:lpstr>
      <vt:lpstr>Springcloud - Eureka</vt:lpstr>
      <vt:lpstr>Springcloud - RestTemplate</vt:lpstr>
      <vt:lpstr>Springcloud - Ribbon</vt:lpstr>
      <vt:lpstr>Springcloud – Hystrix</vt:lpstr>
      <vt:lpstr>Springcloud – Feign：Ribbon+Hystrix</vt:lpstr>
      <vt:lpstr>Springcloud - Config</vt:lpstr>
      <vt:lpstr>Springcloud - Gateway</vt:lpstr>
      <vt:lpstr>PowerPoint 演示文稿</vt:lpstr>
      <vt:lpstr>Security</vt:lpstr>
      <vt:lpstr>JWT：登录状态验证和权限管理</vt:lpstr>
      <vt:lpstr>流程</vt:lpstr>
      <vt:lpstr>结构</vt:lpstr>
      <vt:lpstr>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Liu Wallace</dc:creator>
  <cp:lastModifiedBy>Liu Wallace</cp:lastModifiedBy>
  <cp:revision>22</cp:revision>
  <dcterms:created xsi:type="dcterms:W3CDTF">2020-07-20T02:45:54Z</dcterms:created>
  <dcterms:modified xsi:type="dcterms:W3CDTF">2020-07-21T02:57:31Z</dcterms:modified>
</cp:coreProperties>
</file>