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24-Apr-18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24-Apr-18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24-Apr-18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24-Apr-18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24-Apr-18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24-Apr-18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24-Apr-18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UITM web data extraction using tree-based technique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3957638"/>
            <a:ext cx="8791575" cy="2328862"/>
          </a:xfrm>
        </p:spPr>
        <p:txBody>
          <a:bodyPr/>
          <a:lstStyle/>
          <a:p>
            <a:r>
              <a:rPr lang="en-US" dirty="0" smtClean="0"/>
              <a:t>name                      : feadrick </a:t>
            </a:r>
            <a:r>
              <a:rPr lang="en-US" dirty="0" err="1" smtClean="0"/>
              <a:t>masdin</a:t>
            </a:r>
            <a:endParaRPr lang="en-US" dirty="0" smtClean="0"/>
          </a:p>
          <a:p>
            <a:r>
              <a:rPr lang="en-US" dirty="0" smtClean="0"/>
              <a:t>Id                            : 2016317277</a:t>
            </a:r>
          </a:p>
          <a:p>
            <a:r>
              <a:rPr lang="en-US" dirty="0" err="1" smtClean="0"/>
              <a:t>Programme</a:t>
            </a:r>
            <a:r>
              <a:rPr lang="en-US" dirty="0" smtClean="0"/>
              <a:t>  	     : cs2230</a:t>
            </a:r>
          </a:p>
          <a:p>
            <a:r>
              <a:rPr lang="en-US" dirty="0" smtClean="0"/>
              <a:t>Supervisor name   : </a:t>
            </a:r>
            <a:r>
              <a:rPr lang="en-US" dirty="0" err="1" smtClean="0"/>
              <a:t>rosslina</a:t>
            </a:r>
            <a:r>
              <a:rPr lang="en-US" dirty="0" smtClean="0"/>
              <a:t> Mohamed </a:t>
            </a:r>
            <a:r>
              <a:rPr lang="en-US" dirty="0" err="1" smtClean="0"/>
              <a:t>nawi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015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713" y="313718"/>
            <a:ext cx="9905998" cy="1478570"/>
          </a:xfrm>
        </p:spPr>
        <p:txBody>
          <a:bodyPr/>
          <a:lstStyle/>
          <a:p>
            <a:r>
              <a:rPr lang="en-US" dirty="0" smtClean="0"/>
              <a:t>Similar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06" y="1943100"/>
            <a:ext cx="2445494" cy="3810000"/>
          </a:xfrm>
        </p:spPr>
      </p:pic>
      <p:sp>
        <p:nvSpPr>
          <p:cNvPr id="6" name="TextBox 5"/>
          <p:cNvSpPr txBox="1"/>
          <p:nvPr/>
        </p:nvSpPr>
        <p:spPr>
          <a:xfrm>
            <a:off x="4229100" y="2159000"/>
            <a:ext cx="7150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regular expression to extract data from web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jsoup</a:t>
            </a:r>
            <a:r>
              <a:rPr lang="en-US" dirty="0" smtClean="0"/>
              <a:t>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web wrapper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Advantage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Able to select specific text on html source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  different view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Jsoup</a:t>
            </a:r>
            <a:r>
              <a:rPr lang="en-US" dirty="0" smtClean="0"/>
              <a:t> view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Code view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ftp view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Web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Disadvantage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Cant extract the specific tag on html 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46782"/>
          </a:xfrm>
        </p:spPr>
        <p:txBody>
          <a:bodyPr/>
          <a:lstStyle/>
          <a:p>
            <a:r>
              <a:rPr lang="en-US" dirty="0" smtClean="0"/>
              <a:t>Similar application continue…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906588"/>
            <a:ext cx="2363787" cy="3770312"/>
          </a:xfrm>
        </p:spPr>
      </p:pic>
      <p:sp>
        <p:nvSpPr>
          <p:cNvPr id="3" name="TextBox 2"/>
          <p:cNvSpPr txBox="1"/>
          <p:nvPr/>
        </p:nvSpPr>
        <p:spPr>
          <a:xfrm>
            <a:off x="3759200" y="2006600"/>
            <a:ext cx="65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html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Convert http response into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Disadvantage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Unable to extract data from string</a:t>
            </a:r>
          </a:p>
        </p:txBody>
      </p:sp>
    </p:spTree>
    <p:extLst>
      <p:ext uri="{BB962C8B-B14F-4D97-AF65-F5344CB8AC3E}">
        <p14:creationId xmlns:p14="http://schemas.microsoft.com/office/powerpoint/2010/main" val="301753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application continue…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2503487" cy="4062412"/>
          </a:xfrm>
        </p:spPr>
      </p:pic>
      <p:sp>
        <p:nvSpPr>
          <p:cNvPr id="3" name="TextBox 2"/>
          <p:cNvSpPr txBox="1"/>
          <p:nvPr/>
        </p:nvSpPr>
        <p:spPr>
          <a:xfrm>
            <a:off x="3848100" y="2286000"/>
            <a:ext cx="638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html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Xpath</a:t>
            </a:r>
            <a:r>
              <a:rPr lang="en-US" dirty="0" smtClean="0"/>
              <a:t>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Able to select the node from html document</a:t>
            </a:r>
          </a:p>
        </p:txBody>
      </p:sp>
    </p:spTree>
    <p:extLst>
      <p:ext uri="{BB962C8B-B14F-4D97-AF65-F5344CB8AC3E}">
        <p14:creationId xmlns:p14="http://schemas.microsoft.com/office/powerpoint/2010/main" val="86020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012041"/>
              </p:ext>
            </p:extLst>
          </p:nvPr>
        </p:nvGraphicFramePr>
        <p:xfrm>
          <a:off x="1141413" y="2195314"/>
          <a:ext cx="9107488" cy="221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872">
                  <a:extLst>
                    <a:ext uri="{9D8B030D-6E8A-4147-A177-3AD203B41FA5}">
                      <a16:colId xmlns:a16="http://schemas.microsoft.com/office/drawing/2014/main" val="147859166"/>
                    </a:ext>
                  </a:extLst>
                </a:gridCol>
                <a:gridCol w="2276872">
                  <a:extLst>
                    <a:ext uri="{9D8B030D-6E8A-4147-A177-3AD203B41FA5}">
                      <a16:colId xmlns:a16="http://schemas.microsoft.com/office/drawing/2014/main" val="3388724874"/>
                    </a:ext>
                  </a:extLst>
                </a:gridCol>
                <a:gridCol w="2276872">
                  <a:extLst>
                    <a:ext uri="{9D8B030D-6E8A-4147-A177-3AD203B41FA5}">
                      <a16:colId xmlns:a16="http://schemas.microsoft.com/office/drawing/2014/main" val="2680677475"/>
                    </a:ext>
                  </a:extLst>
                </a:gridCol>
                <a:gridCol w="2276872">
                  <a:extLst>
                    <a:ext uri="{9D8B030D-6E8A-4147-A177-3AD203B41FA5}">
                      <a16:colId xmlns:a16="http://schemas.microsoft.com/office/drawing/2014/main" val="3172820925"/>
                    </a:ext>
                  </a:extLst>
                </a:gridCol>
              </a:tblGrid>
              <a:tr h="8082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HTMLspyll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url</a:t>
                      </a:r>
                      <a:r>
                        <a:rPr lang="en-US" dirty="0" smtClean="0"/>
                        <a:t> extractor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File scraper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74345"/>
                  </a:ext>
                </a:extLst>
              </a:tr>
              <a:tr h="468276">
                <a:tc>
                  <a:txBody>
                    <a:bodyPr/>
                    <a:lstStyle/>
                    <a:p>
                      <a:r>
                        <a:rPr lang="en-US" dirty="0" smtClean="0"/>
                        <a:t>Html parser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06290"/>
                  </a:ext>
                </a:extLst>
              </a:tr>
              <a:tr h="46827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Xpath</a:t>
                      </a:r>
                      <a:r>
                        <a:rPr lang="en-US" dirty="0" smtClean="0"/>
                        <a:t>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053134"/>
                  </a:ext>
                </a:extLst>
              </a:tr>
              <a:tr h="468276"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8223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1413" y="2662872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characteristic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10569" y="2195314"/>
            <a:ext cx="235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8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Academic </a:t>
            </a:r>
            <a:r>
              <a:rPr lang="en-US" dirty="0" err="1" smtClean="0"/>
              <a:t>programme</a:t>
            </a:r>
            <a:endParaRPr lang="en-US" dirty="0" smtClean="0"/>
          </a:p>
          <a:p>
            <a:r>
              <a:rPr lang="en-US" dirty="0" smtClean="0"/>
              <a:t> Web data  extraction</a:t>
            </a:r>
          </a:p>
          <a:p>
            <a:r>
              <a:rPr lang="en-US" dirty="0" smtClean="0"/>
              <a:t> Mobile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598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such a hassle and time consuming when user search for a </a:t>
            </a:r>
            <a:r>
              <a:rPr lang="en-US" dirty="0" err="1" smtClean="0"/>
              <a:t>programme</a:t>
            </a:r>
            <a:r>
              <a:rPr lang="en-US" dirty="0" smtClean="0"/>
              <a:t> in </a:t>
            </a:r>
            <a:r>
              <a:rPr lang="en-US" dirty="0" err="1" smtClean="0"/>
              <a:t>UiTM</a:t>
            </a:r>
            <a:r>
              <a:rPr lang="en-US" dirty="0" smtClean="0"/>
              <a:t> by looking at different faculty website one by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578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7" y="1804988"/>
            <a:ext cx="5396073" cy="37576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486" y="1804988"/>
            <a:ext cx="5286214" cy="37576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7728" y="5702300"/>
            <a:ext cx="5142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Faculty Of Electrical Engineering Academic </a:t>
            </a:r>
            <a:r>
              <a:rPr lang="en-US" dirty="0" err="1" smtClean="0"/>
              <a:t>programme</a:t>
            </a:r>
            <a:r>
              <a:rPr lang="en-US" dirty="0" smtClean="0"/>
              <a:t> information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65900" y="57023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Faculty of Computer and Mathematical Sciences Academic </a:t>
            </a:r>
            <a:r>
              <a:rPr lang="en-US" dirty="0" err="1" smtClean="0"/>
              <a:t>programme</a:t>
            </a:r>
            <a:r>
              <a:rPr lang="en-US" dirty="0" smtClean="0"/>
              <a:t>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407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identify the techniques that used  to extract the information from different website</a:t>
            </a:r>
          </a:p>
          <a:p>
            <a:r>
              <a:rPr lang="en-US" dirty="0" smtClean="0"/>
              <a:t>To develop mobile application that display the information  academic </a:t>
            </a:r>
            <a:r>
              <a:rPr lang="en-US" dirty="0" err="1" smtClean="0"/>
              <a:t>programme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 evaluate the functionality of the mobile application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27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43918"/>
            <a:ext cx="9905998" cy="1478570"/>
          </a:xfrm>
        </p:spPr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501900"/>
            <a:ext cx="9905999" cy="3835399"/>
          </a:xfrm>
        </p:spPr>
        <p:txBody>
          <a:bodyPr>
            <a:normAutofit/>
          </a:bodyPr>
          <a:lstStyle/>
          <a:p>
            <a:r>
              <a:rPr lang="en-US" dirty="0" err="1" smtClean="0"/>
              <a:t>.net</a:t>
            </a:r>
            <a:r>
              <a:rPr lang="en-US" dirty="0" smtClean="0"/>
              <a:t> core library v2.0</a:t>
            </a:r>
          </a:p>
          <a:p>
            <a:r>
              <a:rPr lang="en-US" dirty="0" err="1" smtClean="0"/>
              <a:t>Xamarin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Cross </a:t>
            </a:r>
            <a:r>
              <a:rPr lang="en-US" dirty="0" err="1" smtClean="0"/>
              <a:t>platrofm</a:t>
            </a:r>
            <a:r>
              <a:rPr lang="en-US" dirty="0" smtClean="0"/>
              <a:t> mobile application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ndroid (v 4.0 until v 8.1 )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os</a:t>
            </a:r>
            <a:r>
              <a:rPr lang="en-US" dirty="0" smtClean="0"/>
              <a:t>( v7.0 until </a:t>
            </a:r>
            <a:r>
              <a:rPr lang="en-US" smtClean="0"/>
              <a:t>v11.4)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07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813" y="0"/>
            <a:ext cx="9905998" cy="1500188"/>
          </a:xfrm>
        </p:spPr>
        <p:txBody>
          <a:bodyPr/>
          <a:lstStyle/>
          <a:p>
            <a:r>
              <a:rPr lang="en-US" dirty="0" smtClean="0"/>
              <a:t>Web data Extraction techniques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812" y="1144586"/>
            <a:ext cx="9905999" cy="57134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Tree based approach</a:t>
            </a:r>
          </a:p>
          <a:p>
            <a:pPr lvl="1"/>
            <a:r>
              <a:rPr lang="en-US" dirty="0" err="1" smtClean="0"/>
              <a:t>Xpath</a:t>
            </a:r>
            <a:r>
              <a:rPr lang="en-US" dirty="0" smtClean="0"/>
              <a:t> expression</a:t>
            </a:r>
          </a:p>
          <a:p>
            <a:pPr lvl="1"/>
            <a:r>
              <a:rPr lang="en-US" dirty="0" smtClean="0"/>
              <a:t>Tree edit distance matching</a:t>
            </a:r>
          </a:p>
          <a:p>
            <a:pPr lvl="2"/>
            <a:r>
              <a:rPr lang="en-US" dirty="0" smtClean="0"/>
              <a:t> simple tree matching</a:t>
            </a:r>
          </a:p>
          <a:p>
            <a:pPr lvl="2"/>
            <a:r>
              <a:rPr lang="en-US" dirty="0" smtClean="0"/>
              <a:t>Weighted tree matching</a:t>
            </a:r>
          </a:p>
          <a:p>
            <a:r>
              <a:rPr lang="en-US" dirty="0" smtClean="0"/>
              <a:t>Web wrapper approach</a:t>
            </a:r>
          </a:p>
          <a:p>
            <a:pPr lvl="1"/>
            <a:r>
              <a:rPr lang="en-US" dirty="0" smtClean="0"/>
              <a:t>Regular expression based approach</a:t>
            </a:r>
          </a:p>
          <a:p>
            <a:pPr lvl="1"/>
            <a:r>
              <a:rPr lang="en-US" dirty="0" smtClean="0"/>
              <a:t>Logic based approach</a:t>
            </a:r>
          </a:p>
          <a:p>
            <a:pPr lvl="1"/>
            <a:r>
              <a:rPr lang="en-US" dirty="0" smtClean="0"/>
              <a:t>Partial tree alignment</a:t>
            </a:r>
          </a:p>
          <a:p>
            <a:pPr lvl="1"/>
            <a:r>
              <a:rPr lang="en-US" dirty="0" smtClean="0"/>
              <a:t>Machine learning approach</a:t>
            </a:r>
          </a:p>
          <a:p>
            <a:r>
              <a:rPr lang="en-US" dirty="0" smtClean="0"/>
              <a:t>Hybrid aka learning based wrapper generation</a:t>
            </a:r>
          </a:p>
          <a:p>
            <a:pPr lvl="1"/>
            <a:r>
              <a:rPr lang="en-US" dirty="0" smtClean="0"/>
              <a:t>Template based matching</a:t>
            </a:r>
          </a:p>
          <a:p>
            <a:pPr lvl="1"/>
            <a:r>
              <a:rPr lang="en-US" dirty="0" smtClean="0"/>
              <a:t>Spatial reasoning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927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Ease prospective student to find information about academic </a:t>
            </a:r>
            <a:r>
              <a:rPr lang="en-US" dirty="0" err="1" smtClean="0"/>
              <a:t>programme</a:t>
            </a:r>
            <a:r>
              <a:rPr lang="en-US" dirty="0" smtClean="0"/>
              <a:t> offered by </a:t>
            </a:r>
            <a:r>
              <a:rPr lang="en-US" dirty="0" err="1" smtClean="0"/>
              <a:t>uitm</a:t>
            </a:r>
            <a:endParaRPr lang="en-US" dirty="0" smtClean="0"/>
          </a:p>
          <a:p>
            <a:r>
              <a:rPr lang="en-US" dirty="0" smtClean="0"/>
              <a:t>Save the time of prospective student to find the 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00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513" y="0"/>
            <a:ext cx="9905998" cy="1478570"/>
          </a:xfrm>
        </p:spPr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1625600" y="945477"/>
            <a:ext cx="3683000" cy="3543300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/>
          <p:cNvSpPr/>
          <p:nvPr/>
        </p:nvSpPr>
        <p:spPr>
          <a:xfrm>
            <a:off x="4829969" y="956400"/>
            <a:ext cx="3683000" cy="3543300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84427" y="1184073"/>
            <a:ext cx="22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data extraction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82456" y="1315762"/>
            <a:ext cx="242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 application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95899" y="1607066"/>
            <a:ext cx="230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(Emilio De Mio,2014)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9463" y="1983356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(john Benderskey,2015)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30016" y="2296518"/>
            <a:ext cx="233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Shuangyang</a:t>
            </a:r>
            <a:r>
              <a:rPr lang="en-US" dirty="0" smtClean="0"/>
              <a:t> li,2016)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72919" y="1687824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(Fahad islam,2016)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35600" y="2081744"/>
            <a:ext cx="267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Inmaculada</a:t>
            </a:r>
            <a:r>
              <a:rPr lang="en-US" dirty="0" smtClean="0"/>
              <a:t> Ayala,2017)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176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1378</TotalTime>
  <Words>337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UITM web data extraction using tree-based technique</vt:lpstr>
      <vt:lpstr>Project background</vt:lpstr>
      <vt:lpstr>Problem statement</vt:lpstr>
      <vt:lpstr>example</vt:lpstr>
      <vt:lpstr>Objectives</vt:lpstr>
      <vt:lpstr>Project scope</vt:lpstr>
      <vt:lpstr>Web data Extraction techniques </vt:lpstr>
      <vt:lpstr>Project significance</vt:lpstr>
      <vt:lpstr>Literature review</vt:lpstr>
      <vt:lpstr>Similar application</vt:lpstr>
      <vt:lpstr>Similar application continue…</vt:lpstr>
      <vt:lpstr>Similar application continue…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programme  information extraction using web scraping</dc:title>
  <dc:creator>feadrick</dc:creator>
  <cp:lastModifiedBy>feadrick</cp:lastModifiedBy>
  <cp:revision>36</cp:revision>
  <dcterms:created xsi:type="dcterms:W3CDTF">2018-04-21T13:57:42Z</dcterms:created>
  <dcterms:modified xsi:type="dcterms:W3CDTF">2018-04-23T16:46:06Z</dcterms:modified>
</cp:coreProperties>
</file>