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799763" cy="9359900"/>
  <p:notesSz cx="6858000" cy="9144000"/>
  <p:defaultTextStyle>
    <a:defPPr>
      <a:defRPr lang="pt-BR"/>
    </a:defPPr>
    <a:lvl1pPr marL="0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37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73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510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47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83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5020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856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93" algn="l" defTabSz="801673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725D3-06F0-4533-B98A-F1BCA8D86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971" y="1531819"/>
            <a:ext cx="8099822" cy="3258631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686D67-9D28-4D5C-8D52-3C3CE0275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971" y="4916115"/>
            <a:ext cx="8099822" cy="22598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3" indent="0" algn="ctr">
              <a:buNone/>
              <a:defRPr sz="2001"/>
            </a:lvl2pPr>
            <a:lvl3pPr marL="914467" indent="0" algn="ctr">
              <a:buNone/>
              <a:defRPr sz="1800"/>
            </a:lvl3pPr>
            <a:lvl4pPr marL="1371700" indent="0" algn="ctr">
              <a:buNone/>
              <a:defRPr sz="1600"/>
            </a:lvl4pPr>
            <a:lvl5pPr marL="1828933" indent="0" algn="ctr">
              <a:buNone/>
              <a:defRPr sz="1600"/>
            </a:lvl5pPr>
            <a:lvl6pPr marL="2286167" indent="0" algn="ctr">
              <a:buNone/>
              <a:defRPr sz="1600"/>
            </a:lvl6pPr>
            <a:lvl7pPr marL="2743399" indent="0" algn="ctr">
              <a:buNone/>
              <a:defRPr sz="1600"/>
            </a:lvl7pPr>
            <a:lvl8pPr marL="3200633" indent="0" algn="ctr">
              <a:buNone/>
              <a:defRPr sz="1600"/>
            </a:lvl8pPr>
            <a:lvl9pPr marL="3657866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2FD85-4691-4EF2-B6DB-F07292D8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BAF84-1620-4BC5-8CB2-801FDCE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2654CB-7B84-49A1-B6FA-1A02C638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19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9BB51-FD25-4452-82F1-1C79ED7E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600468-3A7F-4462-8DE5-C439B2408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F9B29-377D-4919-895E-493853B7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E7A58-6E2C-4ED2-886B-E13A3982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E6EE79-1AC7-473F-B7FF-55FCE10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671AC5-F35B-4B3D-B33D-1024E71E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28579" y="498328"/>
            <a:ext cx="2328699" cy="793208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711265-65E6-422B-A9E3-D6989BB5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2484" y="498328"/>
            <a:ext cx="6851100" cy="793208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FDBB0C-3C1F-4F29-A726-DA59C3D7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2E9F8-C438-4E4E-A3A4-3A14E405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63E67-C2F6-48F5-9D66-3718BE01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9E817-766C-4031-A962-E22BEAFD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030C5-EE29-480D-96BA-AB065C85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2E64DE-7FC7-4A0C-923C-7C7104D2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96B5CF-E6C2-4BD3-9051-1868146E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B91EF-0E9C-4A9F-9624-84673704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0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81A9F-BE1E-4E60-A1E3-39A47CB2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60" y="2333476"/>
            <a:ext cx="9314796" cy="3893458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0F3DDC-DB77-4BF8-9814-A116AC71F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860" y="6263769"/>
            <a:ext cx="9314796" cy="20474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33" indent="0">
              <a:buNone/>
              <a:defRPr sz="2001">
                <a:solidFill>
                  <a:schemeClr val="tx1">
                    <a:tint val="75000"/>
                  </a:schemeClr>
                </a:solidFill>
              </a:defRPr>
            </a:lvl2pPr>
            <a:lvl3pPr marL="9144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304C3-C9E6-46B8-9C87-BB99A7FA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20B7F9-1E8B-46D6-AC6F-474D40D2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1073B-AC5C-4387-B272-16754872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0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D6717-BEF5-4356-B556-2A7D97F9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C32B23-FC7A-44AB-9A5F-46B5E3E95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485" y="2491640"/>
            <a:ext cx="4589899" cy="59387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898E09-1989-4A79-9A27-41C4E848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7380" y="2491640"/>
            <a:ext cx="4589899" cy="59387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B9905B-581C-4E41-88E3-0A7C2CE6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90DAAD-C99F-4939-B16C-C17527EC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45C0C3-9D3B-4450-822D-FEC184A7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1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35EA7-B06A-4909-BCC6-18ED64F0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1" y="498330"/>
            <a:ext cx="9314796" cy="180914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EF80C1-0C5E-42EA-9EC4-B43609872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892" y="2294477"/>
            <a:ext cx="4568806" cy="1124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1" b="1"/>
            </a:lvl2pPr>
            <a:lvl3pPr marL="914467" indent="0">
              <a:buNone/>
              <a:defRPr sz="1800" b="1"/>
            </a:lvl3pPr>
            <a:lvl4pPr marL="1371700" indent="0">
              <a:buNone/>
              <a:defRPr sz="1600" b="1"/>
            </a:lvl4pPr>
            <a:lvl5pPr marL="1828933" indent="0">
              <a:buNone/>
              <a:defRPr sz="1600" b="1"/>
            </a:lvl5pPr>
            <a:lvl6pPr marL="2286167" indent="0">
              <a:buNone/>
              <a:defRPr sz="1600" b="1"/>
            </a:lvl6pPr>
            <a:lvl7pPr marL="2743399" indent="0">
              <a:buNone/>
              <a:defRPr sz="1600" b="1"/>
            </a:lvl7pPr>
            <a:lvl8pPr marL="3200633" indent="0">
              <a:buNone/>
              <a:defRPr sz="1600" b="1"/>
            </a:lvl8pPr>
            <a:lvl9pPr marL="365786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EDFAE9-E707-4F82-889C-1509C1E4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92" y="3418964"/>
            <a:ext cx="4568806" cy="50287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5ED0FA-F3C7-4A99-BF6F-EA3D0170A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7380" y="2294477"/>
            <a:ext cx="4591306" cy="1124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3" indent="0">
              <a:buNone/>
              <a:defRPr sz="2001" b="1"/>
            </a:lvl2pPr>
            <a:lvl3pPr marL="914467" indent="0">
              <a:buNone/>
              <a:defRPr sz="1800" b="1"/>
            </a:lvl3pPr>
            <a:lvl4pPr marL="1371700" indent="0">
              <a:buNone/>
              <a:defRPr sz="1600" b="1"/>
            </a:lvl4pPr>
            <a:lvl5pPr marL="1828933" indent="0">
              <a:buNone/>
              <a:defRPr sz="1600" b="1"/>
            </a:lvl5pPr>
            <a:lvl6pPr marL="2286167" indent="0">
              <a:buNone/>
              <a:defRPr sz="1600" b="1"/>
            </a:lvl6pPr>
            <a:lvl7pPr marL="2743399" indent="0">
              <a:buNone/>
              <a:defRPr sz="1600" b="1"/>
            </a:lvl7pPr>
            <a:lvl8pPr marL="3200633" indent="0">
              <a:buNone/>
              <a:defRPr sz="1600" b="1"/>
            </a:lvl8pPr>
            <a:lvl9pPr marL="3657866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CB0107-9698-4A3C-8E97-175BCC159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7380" y="3418964"/>
            <a:ext cx="4591306" cy="50287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E0F9A8-F4C4-40DD-B3B1-D415FB99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8A892E-1518-416A-92BA-F0FD3D4E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664801-FDF8-4A62-AB2F-CDCB5C23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68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FC0D4-0BC9-4125-9B58-0361F1AD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B9A669-896B-4344-8064-07CC5F2B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2A19B5-A863-463B-8E00-97C98CCE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92A549-5C8C-4B33-870C-A12ED4F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38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187824-AF6A-4F38-987A-B62A07E9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76A918-1D64-44C1-A1D4-5101FAF7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4DA46-05FC-4A5A-BCCE-0E0CE209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4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CBBE4-ED2D-4CAC-9007-FA3C9CC7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3" y="623995"/>
            <a:ext cx="3483204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04365-B0F9-459E-9494-42F08E6A3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306" y="1347652"/>
            <a:ext cx="5467380" cy="6651596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1"/>
            </a:lvl4pPr>
            <a:lvl5pPr>
              <a:defRPr sz="2001"/>
            </a:lvl5pPr>
            <a:lvl6pPr>
              <a:defRPr sz="2001"/>
            </a:lvl6pPr>
            <a:lvl7pPr>
              <a:defRPr sz="2001"/>
            </a:lvl7pPr>
            <a:lvl8pPr>
              <a:defRPr sz="2001"/>
            </a:lvl8pPr>
            <a:lvl9pPr>
              <a:defRPr sz="200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D3863B-167C-43DF-8D79-DB3E1193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3" y="2807970"/>
            <a:ext cx="3483204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33" indent="0">
              <a:buNone/>
              <a:defRPr sz="1400"/>
            </a:lvl2pPr>
            <a:lvl3pPr marL="914467" indent="0">
              <a:buNone/>
              <a:defRPr sz="1201"/>
            </a:lvl3pPr>
            <a:lvl4pPr marL="1371700" indent="0">
              <a:buNone/>
              <a:defRPr sz="1000"/>
            </a:lvl4pPr>
            <a:lvl5pPr marL="1828933" indent="0">
              <a:buNone/>
              <a:defRPr sz="1000"/>
            </a:lvl5pPr>
            <a:lvl6pPr marL="2286167" indent="0">
              <a:buNone/>
              <a:defRPr sz="1000"/>
            </a:lvl6pPr>
            <a:lvl7pPr marL="2743399" indent="0">
              <a:buNone/>
              <a:defRPr sz="1000"/>
            </a:lvl7pPr>
            <a:lvl8pPr marL="3200633" indent="0">
              <a:buNone/>
              <a:defRPr sz="1000"/>
            </a:lvl8pPr>
            <a:lvl9pPr marL="365786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1CC323-F6C4-42A7-900B-8C29AAC3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4727C9-5093-442A-BDB7-39855805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2815D5-6728-4779-A24C-553B036D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20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036-A011-47E8-B5C5-386A47F8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93" y="623995"/>
            <a:ext cx="3483204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EF4DFB-9DA5-455D-9CC2-A962F2904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91306" y="1347652"/>
            <a:ext cx="5467380" cy="6651596"/>
          </a:xfrm>
        </p:spPr>
        <p:txBody>
          <a:bodyPr/>
          <a:lstStyle>
            <a:lvl1pPr marL="0" indent="0">
              <a:buNone/>
              <a:defRPr sz="3200"/>
            </a:lvl1pPr>
            <a:lvl2pPr marL="457233" indent="0">
              <a:buNone/>
              <a:defRPr sz="2801"/>
            </a:lvl2pPr>
            <a:lvl3pPr marL="914467" indent="0">
              <a:buNone/>
              <a:defRPr sz="2400"/>
            </a:lvl3pPr>
            <a:lvl4pPr marL="1371700" indent="0">
              <a:buNone/>
              <a:defRPr sz="2001"/>
            </a:lvl4pPr>
            <a:lvl5pPr marL="1828933" indent="0">
              <a:buNone/>
              <a:defRPr sz="2001"/>
            </a:lvl5pPr>
            <a:lvl6pPr marL="2286167" indent="0">
              <a:buNone/>
              <a:defRPr sz="2001"/>
            </a:lvl6pPr>
            <a:lvl7pPr marL="2743399" indent="0">
              <a:buNone/>
              <a:defRPr sz="2001"/>
            </a:lvl7pPr>
            <a:lvl8pPr marL="3200633" indent="0">
              <a:buNone/>
              <a:defRPr sz="2001"/>
            </a:lvl8pPr>
            <a:lvl9pPr marL="3657866" indent="0">
              <a:buNone/>
              <a:defRPr sz="2001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195AC9-8ECA-406B-BAF0-C17D78ACF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3893" y="2807970"/>
            <a:ext cx="3483204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33" indent="0">
              <a:buNone/>
              <a:defRPr sz="1400"/>
            </a:lvl2pPr>
            <a:lvl3pPr marL="914467" indent="0">
              <a:buNone/>
              <a:defRPr sz="1201"/>
            </a:lvl3pPr>
            <a:lvl4pPr marL="1371700" indent="0">
              <a:buNone/>
              <a:defRPr sz="1000"/>
            </a:lvl4pPr>
            <a:lvl5pPr marL="1828933" indent="0">
              <a:buNone/>
              <a:defRPr sz="1000"/>
            </a:lvl5pPr>
            <a:lvl6pPr marL="2286167" indent="0">
              <a:buNone/>
              <a:defRPr sz="1000"/>
            </a:lvl6pPr>
            <a:lvl7pPr marL="2743399" indent="0">
              <a:buNone/>
              <a:defRPr sz="1000"/>
            </a:lvl7pPr>
            <a:lvl8pPr marL="3200633" indent="0">
              <a:buNone/>
              <a:defRPr sz="1000"/>
            </a:lvl8pPr>
            <a:lvl9pPr marL="3657866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05C3D-C2A0-4A19-A977-C9BD061E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4AFE9E-7D9C-4B6A-BB99-7C2D581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1384E2-D3C5-4E7D-8014-69AED656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7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4DE8F13-64FD-4CAE-B483-18583CBE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85" y="498330"/>
            <a:ext cx="9314796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A21235-D9F8-4A87-871B-9D0895DD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85" y="2491640"/>
            <a:ext cx="9314796" cy="593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6DB46-0767-4E04-8A59-BC1804079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42484" y="8675241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FB423-9805-4B4F-ADC1-2C9F27DDA650}" type="datetimeFigureOut">
              <a:rPr lang="pt-BR" smtClean="0"/>
              <a:t>27/11/2022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9BA8B-E414-429C-A098-0B7B11CD0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77422" y="8675241"/>
            <a:ext cx="364492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951BA-D3FE-40ED-A2B0-0EAE62A22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7332" y="8675241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C93BA-D680-4A3E-8C8C-28676DCBD4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67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6" indent="-228616" algn="l" defTabSz="91446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50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83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316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50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83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6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50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83" indent="-228616" algn="l" defTabSz="91446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3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7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00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3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7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9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3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6" algn="l" defTabSz="914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8FE12154-7C9F-4B85-9024-1366ACADBFF9}"/>
              </a:ext>
            </a:extLst>
          </p:cNvPr>
          <p:cNvSpPr/>
          <p:nvPr/>
        </p:nvSpPr>
        <p:spPr>
          <a:xfrm>
            <a:off x="1079076" y="4277567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Logar no Sistema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9091CED-F5A1-49AB-BD28-617B9E8DDA82}"/>
              </a:ext>
            </a:extLst>
          </p:cNvPr>
          <p:cNvSpPr/>
          <p:nvPr/>
        </p:nvSpPr>
        <p:spPr>
          <a:xfrm>
            <a:off x="2649430" y="3964625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Produtos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5B5E095-565F-4CFB-A7CB-CFDEA7D110E9}"/>
              </a:ext>
            </a:extLst>
          </p:cNvPr>
          <p:cNvSpPr/>
          <p:nvPr/>
        </p:nvSpPr>
        <p:spPr>
          <a:xfrm>
            <a:off x="2636016" y="4677351"/>
            <a:ext cx="1298575" cy="8982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Adicionar ao carrinho a partir da vitrine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8EEF37B-ED93-4537-B057-AAE3CC810D86}"/>
              </a:ext>
            </a:extLst>
          </p:cNvPr>
          <p:cNvSpPr/>
          <p:nvPr/>
        </p:nvSpPr>
        <p:spPr>
          <a:xfrm>
            <a:off x="7310200" y="7726833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A25F97B-D8F8-40A0-83A4-398DA79A8B71}"/>
              </a:ext>
            </a:extLst>
          </p:cNvPr>
          <p:cNvSpPr/>
          <p:nvPr/>
        </p:nvSpPr>
        <p:spPr>
          <a:xfrm>
            <a:off x="4222344" y="6666249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Cancelamento do pedido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4AB75B-3274-45D8-B861-1A4EE03A3AD1}"/>
              </a:ext>
            </a:extLst>
          </p:cNvPr>
          <p:cNvSpPr/>
          <p:nvPr/>
        </p:nvSpPr>
        <p:spPr>
          <a:xfrm>
            <a:off x="4210816" y="4080612"/>
            <a:ext cx="1298575" cy="3899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Carrinho (CRUD)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3C7FE52-DECF-4500-AA10-07E26930E4A7}"/>
              </a:ext>
            </a:extLst>
          </p:cNvPr>
          <p:cNvSpPr/>
          <p:nvPr/>
        </p:nvSpPr>
        <p:spPr>
          <a:xfrm>
            <a:off x="5773706" y="4061193"/>
            <a:ext cx="1298575" cy="975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Efetuar pagamento (Dinheiro  - COD)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881EF6E-A1A2-4936-A567-868D2C10EB38}"/>
              </a:ext>
            </a:extLst>
          </p:cNvPr>
          <p:cNvSpPr txBox="1"/>
          <p:nvPr/>
        </p:nvSpPr>
        <p:spPr>
          <a:xfrm rot="16200000">
            <a:off x="-363354" y="6200823"/>
            <a:ext cx="1155124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User stories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E383C24-1276-4D4F-B7A5-4F6E1C6B555E}"/>
              </a:ext>
            </a:extLst>
          </p:cNvPr>
          <p:cNvSpPr/>
          <p:nvPr/>
        </p:nvSpPr>
        <p:spPr>
          <a:xfrm>
            <a:off x="350092" y="3820369"/>
            <a:ext cx="8431970" cy="4826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4D82C7-B02D-4296-BD0F-30CB0BC9053E}"/>
              </a:ext>
            </a:extLst>
          </p:cNvPr>
          <p:cNvSpPr txBox="1"/>
          <p:nvPr/>
        </p:nvSpPr>
        <p:spPr>
          <a:xfrm rot="16200000">
            <a:off x="-142956" y="2790205"/>
            <a:ext cx="616772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Tasks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F968C2-2070-4C89-B3ED-E5DC17D694C3}"/>
              </a:ext>
            </a:extLst>
          </p:cNvPr>
          <p:cNvSpPr txBox="1"/>
          <p:nvPr/>
        </p:nvSpPr>
        <p:spPr>
          <a:xfrm rot="16200000">
            <a:off x="136661" y="5036896"/>
            <a:ext cx="82561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Sprint 1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05DF18B-668F-4FA4-86EB-540C3C252858}"/>
              </a:ext>
            </a:extLst>
          </p:cNvPr>
          <p:cNvSpPr txBox="1"/>
          <p:nvPr/>
        </p:nvSpPr>
        <p:spPr>
          <a:xfrm rot="16200000">
            <a:off x="147101" y="6824649"/>
            <a:ext cx="82561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Sprint 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A11F1B7-54C2-47B0-B658-949DD4111F7F}"/>
              </a:ext>
            </a:extLst>
          </p:cNvPr>
          <p:cNvSpPr txBox="1"/>
          <p:nvPr/>
        </p:nvSpPr>
        <p:spPr>
          <a:xfrm rot="16200000">
            <a:off x="133624" y="7887629"/>
            <a:ext cx="82561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Sprint 3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B5CBDFE-030E-4BDB-BCD3-448DC8D5DDD8}"/>
              </a:ext>
            </a:extLst>
          </p:cNvPr>
          <p:cNvSpPr/>
          <p:nvPr/>
        </p:nvSpPr>
        <p:spPr>
          <a:xfrm>
            <a:off x="350093" y="6438866"/>
            <a:ext cx="8433000" cy="22075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5ED4BF94-734D-4F60-82C0-3DB99AFE3640}"/>
              </a:ext>
            </a:extLst>
          </p:cNvPr>
          <p:cNvSpPr/>
          <p:nvPr/>
        </p:nvSpPr>
        <p:spPr>
          <a:xfrm>
            <a:off x="349061" y="7541290"/>
            <a:ext cx="8433000" cy="11030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83FED72-3EE5-4033-9AE6-3C4D42AAC91B}"/>
              </a:ext>
            </a:extLst>
          </p:cNvPr>
          <p:cNvSpPr/>
          <p:nvPr/>
        </p:nvSpPr>
        <p:spPr>
          <a:xfrm>
            <a:off x="768203" y="3820369"/>
            <a:ext cx="8016199" cy="48260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76DEAF3-1843-4195-8709-61A571042991}"/>
              </a:ext>
            </a:extLst>
          </p:cNvPr>
          <p:cNvSpPr/>
          <p:nvPr/>
        </p:nvSpPr>
        <p:spPr>
          <a:xfrm>
            <a:off x="349062" y="2232115"/>
            <a:ext cx="8435340" cy="1588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7E42BED-E4D1-459C-B3A3-04EFB6A86DB4}"/>
              </a:ext>
            </a:extLst>
          </p:cNvPr>
          <p:cNvSpPr txBox="1"/>
          <p:nvPr/>
        </p:nvSpPr>
        <p:spPr>
          <a:xfrm rot="16200000">
            <a:off x="-517609" y="1290988"/>
            <a:ext cx="1366080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User Activities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1D03E13-0987-450C-BC50-ABB88CA4C5A8}"/>
              </a:ext>
            </a:extLst>
          </p:cNvPr>
          <p:cNvSpPr/>
          <p:nvPr/>
        </p:nvSpPr>
        <p:spPr>
          <a:xfrm>
            <a:off x="349061" y="641872"/>
            <a:ext cx="8435340" cy="15882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55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57CC9DF-A768-4E42-AB64-69C800A5AFA0}"/>
              </a:ext>
            </a:extLst>
          </p:cNvPr>
          <p:cNvSpPr txBox="1"/>
          <p:nvPr/>
        </p:nvSpPr>
        <p:spPr>
          <a:xfrm>
            <a:off x="1372574" y="0"/>
            <a:ext cx="5524461" cy="33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50" b="1" dirty="0"/>
              <a:t>MAPA DE HISTÓRIAS DO USUÁRIOS (DIAGRAMA DE AFINIDADES)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63D2E50-E193-4B27-ABB5-E48B3DC5AE07}"/>
              </a:ext>
            </a:extLst>
          </p:cNvPr>
          <p:cNvCxnSpPr>
            <a:cxnSpLocks/>
          </p:cNvCxnSpPr>
          <p:nvPr/>
        </p:nvCxnSpPr>
        <p:spPr>
          <a:xfrm>
            <a:off x="2497901" y="641872"/>
            <a:ext cx="0" cy="800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3BF381B0-9C4F-40C6-9D3A-B040B771F229}"/>
              </a:ext>
            </a:extLst>
          </p:cNvPr>
          <p:cNvCxnSpPr>
            <a:cxnSpLocks/>
          </p:cNvCxnSpPr>
          <p:nvPr/>
        </p:nvCxnSpPr>
        <p:spPr>
          <a:xfrm>
            <a:off x="4085401" y="641872"/>
            <a:ext cx="0" cy="800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F1BAD2C1-1999-4C64-9E94-46FD21EB88A7}"/>
              </a:ext>
            </a:extLst>
          </p:cNvPr>
          <p:cNvCxnSpPr>
            <a:cxnSpLocks/>
          </p:cNvCxnSpPr>
          <p:nvPr/>
        </p:nvCxnSpPr>
        <p:spPr>
          <a:xfrm>
            <a:off x="5634801" y="641872"/>
            <a:ext cx="0" cy="800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76BED943-71F3-4687-BC71-003B3BA15573}"/>
              </a:ext>
            </a:extLst>
          </p:cNvPr>
          <p:cNvCxnSpPr>
            <a:cxnSpLocks/>
          </p:cNvCxnSpPr>
          <p:nvPr/>
        </p:nvCxnSpPr>
        <p:spPr>
          <a:xfrm>
            <a:off x="7209601" y="641872"/>
            <a:ext cx="0" cy="80025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tângulo 57">
            <a:extLst>
              <a:ext uri="{FF2B5EF4-FFF2-40B4-BE49-F238E27FC236}">
                <a16:creationId xmlns:a16="http://schemas.microsoft.com/office/drawing/2014/main" id="{A3B3DB96-22C4-49DA-B0B0-32BEB7456A2C}"/>
              </a:ext>
            </a:extLst>
          </p:cNvPr>
          <p:cNvSpPr/>
          <p:nvPr/>
        </p:nvSpPr>
        <p:spPr>
          <a:xfrm>
            <a:off x="1052882" y="2680506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Login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AFE925A-75BB-4C39-9711-E1D9BDA1D50B}"/>
              </a:ext>
            </a:extLst>
          </p:cNvPr>
          <p:cNvSpPr/>
          <p:nvPr/>
        </p:nvSpPr>
        <p:spPr>
          <a:xfrm>
            <a:off x="1052882" y="1009085"/>
            <a:ext cx="129857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Autenticação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EF60257C-3E39-4720-8417-D272B703943E}"/>
              </a:ext>
            </a:extLst>
          </p:cNvPr>
          <p:cNvSpPr/>
          <p:nvPr/>
        </p:nvSpPr>
        <p:spPr>
          <a:xfrm>
            <a:off x="7316861" y="1033714"/>
            <a:ext cx="129857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Gestão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AD64C6FA-0F88-43A3-8F5B-C272D6CDBF05}"/>
              </a:ext>
            </a:extLst>
          </p:cNvPr>
          <p:cNvSpPr/>
          <p:nvPr/>
        </p:nvSpPr>
        <p:spPr>
          <a:xfrm>
            <a:off x="2661416" y="2684353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Vitrine Virtual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20B68C90-BC13-4C65-BA6D-8A61D3D392CD}"/>
              </a:ext>
            </a:extLst>
          </p:cNvPr>
          <p:cNvSpPr/>
          <p:nvPr/>
        </p:nvSpPr>
        <p:spPr>
          <a:xfrm>
            <a:off x="2648716" y="1009085"/>
            <a:ext cx="129857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Página Inicial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6532DC5-2C2B-4072-9C36-D140EE6B08DE}"/>
              </a:ext>
            </a:extLst>
          </p:cNvPr>
          <p:cNvSpPr/>
          <p:nvPr/>
        </p:nvSpPr>
        <p:spPr>
          <a:xfrm>
            <a:off x="4236215" y="1009713"/>
            <a:ext cx="1298575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/>
              <a:t>Pedido</a:t>
            </a:r>
            <a:endParaRPr lang="pt-BR" sz="1400" dirty="0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B44588A-F954-46CE-9EC0-5B8B05E51608}"/>
              </a:ext>
            </a:extLst>
          </p:cNvPr>
          <p:cNvSpPr/>
          <p:nvPr/>
        </p:nvSpPr>
        <p:spPr>
          <a:xfrm>
            <a:off x="7340906" y="2687325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Contato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F754A46C-8D49-41FA-9202-69D746AEBC58}"/>
              </a:ext>
            </a:extLst>
          </p:cNvPr>
          <p:cNvSpPr/>
          <p:nvPr/>
        </p:nvSpPr>
        <p:spPr>
          <a:xfrm>
            <a:off x="4228935" y="2687325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Pedido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3BE8168-5074-4F2E-96CA-59051F1E7FFB}"/>
              </a:ext>
            </a:extLst>
          </p:cNvPr>
          <p:cNvSpPr/>
          <p:nvPr/>
        </p:nvSpPr>
        <p:spPr>
          <a:xfrm>
            <a:off x="5790397" y="2687325"/>
            <a:ext cx="1298575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Pagamento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BA5FF84-50CE-4F57-B582-3C1C5C7762D3}"/>
              </a:ext>
            </a:extLst>
          </p:cNvPr>
          <p:cNvSpPr/>
          <p:nvPr/>
        </p:nvSpPr>
        <p:spPr>
          <a:xfrm>
            <a:off x="1079076" y="4942568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Registrar-se no Sistema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421C5B68-1116-49F6-AD6D-400B39636E51}"/>
              </a:ext>
            </a:extLst>
          </p:cNvPr>
          <p:cNvSpPr/>
          <p:nvPr/>
        </p:nvSpPr>
        <p:spPr>
          <a:xfrm>
            <a:off x="4210815" y="4562245"/>
            <a:ext cx="1298575" cy="4125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Emitir pedido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AB740A6-D0F5-4474-84F6-A61489FD2D12}"/>
              </a:ext>
            </a:extLst>
          </p:cNvPr>
          <p:cNvSpPr/>
          <p:nvPr/>
        </p:nvSpPr>
        <p:spPr>
          <a:xfrm>
            <a:off x="4210814" y="5107187"/>
            <a:ext cx="1298575" cy="4731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Ver pedidos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9E5092B-EDBD-4B5E-8EB1-BF1C6FBEF0D3}"/>
              </a:ext>
            </a:extLst>
          </p:cNvPr>
          <p:cNvSpPr/>
          <p:nvPr/>
        </p:nvSpPr>
        <p:spPr>
          <a:xfrm>
            <a:off x="4210813" y="5705376"/>
            <a:ext cx="1298575" cy="6010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Ver detalhes do pedidos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B09C31A-3697-4E19-9E45-81A4E79768FD}"/>
              </a:ext>
            </a:extLst>
          </p:cNvPr>
          <p:cNvSpPr/>
          <p:nvPr/>
        </p:nvSpPr>
        <p:spPr>
          <a:xfrm>
            <a:off x="2618152" y="5733355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Pesquisa de produtos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D51293DF-8D85-42DB-8D9B-39B1DE487CC0}"/>
              </a:ext>
            </a:extLst>
          </p:cNvPr>
          <p:cNvSpPr/>
          <p:nvPr/>
        </p:nvSpPr>
        <p:spPr>
          <a:xfrm>
            <a:off x="5822233" y="6496824"/>
            <a:ext cx="1298575" cy="975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Efetuar pagamento (PIX)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6D255804-6CA6-42F6-84CC-A42736510D5E}"/>
              </a:ext>
            </a:extLst>
          </p:cNvPr>
          <p:cNvSpPr/>
          <p:nvPr/>
        </p:nvSpPr>
        <p:spPr>
          <a:xfrm>
            <a:off x="5793812" y="7581930"/>
            <a:ext cx="1298575" cy="975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Efetuar pagamento (Cartão de crédito)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2EC5FAB1-D1CB-4D1D-8426-80D5FE9005B9}"/>
              </a:ext>
            </a:extLst>
          </p:cNvPr>
          <p:cNvSpPr/>
          <p:nvPr/>
        </p:nvSpPr>
        <p:spPr>
          <a:xfrm>
            <a:off x="4209453" y="7760959"/>
            <a:ext cx="1298575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Alteração do Status do pedido (ADM)</a:t>
            </a:r>
          </a:p>
        </p:txBody>
      </p:sp>
    </p:spTree>
    <p:extLst>
      <p:ext uri="{BB962C8B-B14F-4D97-AF65-F5344CB8AC3E}">
        <p14:creationId xmlns:p14="http://schemas.microsoft.com/office/powerpoint/2010/main" val="3587697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92</Words>
  <Application>Microsoft Office PowerPoint</Application>
  <PresentationFormat>Personalizar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Barbosa Americo</dc:creator>
  <cp:lastModifiedBy>Felipe Barbosa Americo</cp:lastModifiedBy>
  <cp:revision>15</cp:revision>
  <dcterms:created xsi:type="dcterms:W3CDTF">2022-06-05T21:04:10Z</dcterms:created>
  <dcterms:modified xsi:type="dcterms:W3CDTF">2022-11-27T06:33:32Z</dcterms:modified>
</cp:coreProperties>
</file>