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5" autoAdjust="0"/>
    <p:restoredTop sz="71978" autoAdjust="0"/>
  </p:normalViewPr>
  <p:slideViewPr>
    <p:cSldViewPr>
      <p:cViewPr varScale="1">
        <p:scale>
          <a:sx n="74" d="100"/>
          <a:sy n="74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4"/>
    </p:cViewPr>
  </p:sorterViewPr>
  <p:notesViewPr>
    <p:cSldViewPr>
      <p:cViewPr varScale="1">
        <p:scale>
          <a:sx n="79" d="100"/>
          <a:sy n="79" d="100"/>
        </p:scale>
        <p:origin x="-2166" y="-90"/>
      </p:cViewPr>
      <p:guideLst>
        <p:guide orient="horz" pos="2924"/>
        <p:guide pos="22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t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t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b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b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0FE927-F8C1-4C4B-923A-027818D8E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t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t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b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7" tIns="46479" rIns="92957" bIns="46479" numCol="1" anchor="b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3E72A57-3738-427C-B251-E8A1744BE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0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191B2B7-E840-4AA3-A6C3-A75577DB66E4}" type="slidenum">
              <a:rPr lang="en-US" smtClean="0">
                <a:ea typeface="ＭＳ Ｐゴシック"/>
                <a:cs typeface="ＭＳ Ｐゴシック"/>
              </a:rPr>
              <a:pPr defTabSz="930275"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CC2E9FA-6BC5-498C-BB77-214B3ABE8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60DB2-DCEA-4733-945A-140BF524B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EA9E8-9888-41C0-BCC4-9D8042119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39B1-7DA5-4318-92DE-56D3292E1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C54B-E7B2-4E3C-914B-F84623365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C8870-FA14-41C1-B82F-7C07A0DE6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8C95-0F1E-4E04-A21D-BB45B9137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73636-B247-435A-9B31-CACD453BD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C5D73-9556-470F-A8A6-28AA667DC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1D31F-07FE-4A2F-A0A7-78DC43563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9BFB-2B40-49CE-BDA8-57F328B19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F63C9CE-E39E-4484-BEA7-15E768B3B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52ACB0-C615-4592-AE22-03DAFD87867E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to see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#1 was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BB39B1-7DA5-4318-92DE-56D3292E169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90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34447</TotalTime>
  <Words>19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CMSC 330:  Organization of Programming Languages</vt:lpstr>
      <vt:lpstr>Nothing to see here</vt:lpstr>
    </vt:vector>
  </TitlesOfParts>
  <Company>J 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409</cp:revision>
  <cp:lastPrinted>2012-10-09T17:19:47Z</cp:lastPrinted>
  <dcterms:created xsi:type="dcterms:W3CDTF">2005-08-02T15:09:14Z</dcterms:created>
  <dcterms:modified xsi:type="dcterms:W3CDTF">2012-10-16T20:51:59Z</dcterms:modified>
</cp:coreProperties>
</file>