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2" r:id="rId3"/>
    <p:sldId id="346" r:id="rId4"/>
    <p:sldId id="351" r:id="rId5"/>
    <p:sldId id="348" r:id="rId6"/>
    <p:sldId id="330" r:id="rId7"/>
    <p:sldId id="349" r:id="rId8"/>
    <p:sldId id="352" r:id="rId9"/>
    <p:sldId id="353" r:id="rId10"/>
    <p:sldId id="354" r:id="rId11"/>
    <p:sldId id="358" r:id="rId12"/>
    <p:sldId id="359" r:id="rId13"/>
    <p:sldId id="360" r:id="rId14"/>
    <p:sldId id="350" r:id="rId15"/>
    <p:sldId id="325" r:id="rId16"/>
    <p:sldId id="361" r:id="rId17"/>
    <p:sldId id="36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8" autoAdjust="0"/>
    <p:restoredTop sz="71978" autoAdjust="0"/>
  </p:normalViewPr>
  <p:slideViewPr>
    <p:cSldViewPr>
      <p:cViewPr varScale="1">
        <p:scale>
          <a:sx n="59" d="100"/>
          <a:sy n="59" d="100"/>
        </p:scale>
        <p:origin x="-10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4"/>
    </p:cViewPr>
  </p:sorterViewPr>
  <p:notesViewPr>
    <p:cSldViewPr>
      <p:cViewPr varScale="1">
        <p:scale>
          <a:sx n="79" d="100"/>
          <a:sy n="79" d="100"/>
        </p:scale>
        <p:origin x="-2166" y="-90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85AFD175-9F66-4864-8744-6E8B6C9C5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2" tIns="48292" rIns="96582" bIns="48292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fld id="{2AAB6E0C-4418-43CF-A827-3D1FF9EE56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9E95E-1D45-4538-82B1-4FFF58FBEF29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B123B-C6C8-4EE4-A7B3-AC499AFE47B6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Now map doesn't take a tuple any more.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"map negate" partially applies the function.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can partcally evaluate functions, passing in some of their arguments, but not all.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What's the type of map now?  map: ('a -&gt; 'b) -&gt; 'a list -&gt; 'b list, which means ('a -&gt; 'b) -&gt; ('a list -&gt; 'b list) – a function which takes a function (from 'a's to 'b's) and which returns a function from 'a list to 'b list.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So the type of negate_list is int list -&gt; int list.  We give map a function from int to int, and it gives back a function from int list to int list.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type of sum_pairs_list is (int * int) list -&gt; int list.  We give map a function int * int -&gt; int, and it gives back a function from (int * int) list to int list.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45AAE-32F1-48FA-8828-98B55EF17563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The type of this form of fold is fold : ('a -&gt; 'b -&gt; 'a) -&gt; 'a -&gt; 'b list -&gt; 'a, which means ('a -&gt; 'b -&gt; 'a) -&gt; 'a -&gt; ('b list -&gt; 'a), which means ('a -&gt; 'b -&gt; 'a) -&gt; ('a -&gt; ('b list -&gt; 'a))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5BC39-F13C-40F0-8C74-63A6492C7998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If you look at the OCaml standard libraries they're all written in the curried style (such as nth).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Note: </a:t>
            </a:r>
            <a:r>
              <a:rPr lang="en-US" smtClean="0">
                <a:solidFill>
                  <a:srgbClr val="0000FF"/>
                </a:solidFill>
                <a:ea typeface="ＭＳ Ｐゴシック"/>
              </a:rPr>
              <a:t>function</a:t>
            </a:r>
            <a:r>
              <a:rPr lang="en-US" smtClean="0">
                <a:ea typeface="ＭＳ Ｐゴシック"/>
              </a:rPr>
              <a:t> declares an anonymous function of one argument, which does pattern-matching on that argument.  Note that the match pattern doesn't appear in the parameter list.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"function" is a more fundamental function definition, it takes only one parameter, and immediately goes into pattern matching mode.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"fun" is a shorthand for creating functions with more than one parameter. It can be converted into an equivalent definition using "function"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In situations where you want to write a function in which you want to do pattern-matching on the last argument, "function" is very convenient.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can't do the latter one with fun, because you need a function name to call recursively.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 function of one argument is good enough for anything.  You can replace multiargument functions with functions of one argument, but optimization often avoids curring.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8366E-4145-4898-8F4D-18006EEB534C}" type="slidenum">
              <a:rPr lang="en-US"/>
              <a:pPr/>
              <a:t>13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You'll see in these files.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second example takes f (a function) and returns another function.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Note that here map takes an argument f and its body is a function which has an anonymous, unnamed argument, so map itself has two arguments, just like in the top form.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551BA-D2A4-444B-80E0-213900FEA7D1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43325-5FB6-4FAF-871D-FC05FC0F4171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gcc has the code part of closures, but not the environment part (because gcc has nested functions).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see function pointers when simulating an object.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typedef int (*int_func)(int); is a function pointer type.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int_func is something which if you dereference it and call it, passing an int, you'll get an int.  Therefore it must be pointer to a function which takes an int and returns an int.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Why isn't f void *?  Then you couldn't call it without casting.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add_one matches the pointer type above.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83339-89AE-4FC3-9400-3F56080C8BFF}" type="slidenum">
              <a:rPr lang="en-US"/>
              <a:pPr/>
              <a:t>16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Any method can have a code block associated with it, and it can be automatically called using yield.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 function can check whether it's been passed a code block (HOW???) and decide whether it needs to call yield.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can't have multiple code block arguments (EASILY OR AT ALL???)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 is the only explicit parameter</a:t>
            </a:r>
          </a:p>
          <a:p>
            <a:pPr eaLnBrk="1" hangingPunct="1"/>
            <a:r>
              <a:rPr lang="en-US" smtClean="0">
                <a:ea typeface="ＭＳ Ｐゴシック"/>
              </a:rPr>
              <a:t>Instead of a loop, the function could use push and pop.</a:t>
            </a:r>
          </a:p>
          <a:p>
            <a:pPr eaLnBrk="1" hangingPunct="1"/>
            <a:r>
              <a:rPr lang="en-US" smtClean="0">
                <a:ea typeface="ＭＳ Ｐゴシック"/>
              </a:rPr>
              <a:t>yield calls the code block.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collect is like map.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(DOES A HIGHER-ORDER FUNCTION (CODE BLOCK) CARRY AN ENVIRONMENT WITH IT IN RUBY?  TRY AND SEE.)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8F4C6-B4BF-4EA7-8346-21D00B82E302}" type="slidenum">
              <a:rPr lang="en-US"/>
              <a:pPr/>
              <a:t>17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Does Ruby have closures (which carry an environment)?   Try it and see, or look it up.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F4C27-DAF9-4D47-AB43-2A56FB9860C3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(add 3) returns the closure "&lt;closure&gt; 4".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environment shown as the cloudy shape consists of all variables in scope at the time the closure was created.  The other part of a closure is the function's code.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Add returns a function, which has one parameter, which adds its parameter to the value of x in existence when the closure was created.  This is what's returned, and here then called on 4.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65CFF-7545-4C34-815A-F751195000FF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The function we get back is a closure.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closure’s environment won't actually contain x and y, since the closure's code doesn't use them.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9F627-3946-4E88-AD70-98716E3D2F9B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This code applies f twice.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&lt;closure&gt; (&lt;closure&gt; 4) is the same closure.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Here we only showed the variables used in the closure's environment.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Creating closures happens all the time in OCaml.  Here declaring a function inside a function gives us a closure, which captures the surrounding environment.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720C6-251E-411A-9E69-688BF297A69D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Besides the "let add (x, y, z)= x + y + z"  method of creating a function with multiple arguments in OCaml (passing a tuple) this is also a way.  add is a function which takes an argument, and returns a function which takes a second argument, which returns a function which takes a third argument.  This last function (both of them actually) is a closure, which captures the first two arguments, so giving it a third argument results in the sum of the three arguments.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Note the two closures have different enviroments.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What happens if you type (add 1) into Ocaml?  You'll see it’s a function type.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closure has a name.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B10C9F-096A-4079-B3C3-98EB97F04386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98E49-CCCF-4246-8987-14F48932A96C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Curried functions are so common in OCaml that they're built into the language.  Every standard function uses currying.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first form is identical to any and all of the three following forms.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Note that it's not really a function with multiple arguments, it's a function which takes an int and returns a function which takes an int and returns the sum of the two ints.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(CAN YOU DEFINE AN INFIX FUNCTION (OPERATOR) IN OCAML???)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F98D6-46AF-4DD0-A1F1-DD5B31CE59F8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-application of functions to arguments associates to the left.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let g = add 3</a:t>
            </a:r>
          </a:p>
          <a:p>
            <a:pPr eaLnBrk="1" hangingPunct="1"/>
            <a:r>
              <a:rPr lang="en-US" smtClean="0">
                <a:ea typeface="ＭＳ Ｐゴシック"/>
              </a:rPr>
              <a:t>g 4;;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add x y z</a:t>
            </a:r>
          </a:p>
          <a:p>
            <a:pPr eaLnBrk="1" hangingPunct="1"/>
            <a:r>
              <a:rPr lang="en-US" smtClean="0">
                <a:ea typeface="ＭＳ Ｐゴシック"/>
              </a:rPr>
              <a:t>add 3 4 5</a:t>
            </a:r>
          </a:p>
          <a:p>
            <a:pPr eaLnBrk="1" hangingPunct="1"/>
            <a:r>
              <a:rPr lang="en-US" smtClean="0">
                <a:ea typeface="ＭＳ Ｐゴシック"/>
              </a:rPr>
              <a:t>add 3 4</a:t>
            </a:r>
          </a:p>
          <a:p>
            <a:pPr eaLnBrk="1" hangingPunct="1"/>
            <a:r>
              <a:rPr lang="en-US" smtClean="0">
                <a:ea typeface="ＭＳ Ｐゴシック"/>
              </a:rPr>
              <a:t>apply to 5</a:t>
            </a:r>
          </a:p>
          <a:p>
            <a:pPr eaLnBrk="1" hangingPunct="1"/>
            <a:r>
              <a:rPr lang="en-US" smtClean="0">
                <a:ea typeface="ＭＳ Ｐゴシック"/>
              </a:rPr>
              <a:t>apply to 5 6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(CONFUSING- EXAM QUESTION?)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90DC-0992-4D67-B059-75F80E65F9A2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E432F4C-9AD1-42CA-B0AC-8ED6982D7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56C1-D000-4E95-B914-18308975B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2C3CD-21CA-4519-B4E7-B150CA2D2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AA34-CCD5-40C8-91D0-17B6BEE89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71DDE-868B-4939-9B50-3BD6E11F9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0E7E7-C078-43CD-AE2C-B31010A24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A9B3-89AE-4A23-8133-E01B54F81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C25C4-8578-48E8-8069-1BBB05662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AC955-FEBE-4CE6-B49B-1A509218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9CE72-D184-42E1-9782-909A2CE04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FBA2A-E9BB-4AAE-A12F-20DEB15B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8DD469B-1C25-4A8E-B212-C62593A65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Programming with OCaml, con't.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0F962-C524-4037-B942-1BCF9478AD33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EEC9DF-D6C4-466B-A55C-0B087CB068B1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Currying and the map Function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534400" cy="33528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negate x = -x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map negate [1; 2; 3]  (* returns [-1; -2; -3 ] *)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negate_list = map negate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negate_list [-1; -2; -3]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sum_pairs_list = map (fun (a, b) -&gt; a + b)</a:t>
            </a:r>
          </a:p>
          <a:p>
            <a:pPr lvl="1" eaLnBrk="1" hangingPunct="1"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sum_pairs_list [(1, 2); (3, 4)]  (* [3; 7] *)</a:t>
            </a:r>
          </a:p>
          <a:p>
            <a:pPr eaLnBrk="1" hangingPunct="1"/>
            <a:r>
              <a:rPr lang="en-US" smtClean="0"/>
              <a:t>What's the type of this form of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map</a:t>
            </a:r>
            <a:r>
              <a:rPr lang="en-US" smtClean="0"/>
              <a:t>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64770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map f l = match l with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[] -&gt; []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| (h::t) -&gt; (f h)::(map f t)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1576FB-BC39-4E43-A754-9A0B03D0DF81}" type="slidenum">
              <a:rPr lang="en-US" smtClean="0">
                <a:ea typeface="ＭＳ Ｐゴシック"/>
                <a:cs typeface="ＭＳ Ｐゴシック"/>
              </a:rPr>
              <a:pPr/>
              <a:t>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Currying and the fold Function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5438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fold f a l = match l with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[] -&gt; a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| (h::t) -&gt; fold f (f a h) t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153400" cy="333851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add x y = x + y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fold add 0 [1; 2; 3]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sum = fold add 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sum [1; 2; 3]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next n _ = n + 1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let length = fold next 0  </a:t>
            </a:r>
            <a:r>
              <a:rPr lang="en-US" sz="2000" smtClean="0">
                <a:solidFill>
                  <a:srgbClr val="0000FF"/>
                </a:solidFill>
              </a:rPr>
              <a:t>(* warning:  not polymorphic *)</a:t>
            </a:r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length [5; 6; 7; 8]</a:t>
            </a:r>
          </a:p>
          <a:p>
            <a:pPr eaLnBrk="1" hangingPunct="1"/>
            <a:r>
              <a:rPr lang="en-US" smtClean="0"/>
              <a:t>What's the type of this form of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fold</a:t>
            </a:r>
            <a:r>
              <a:rPr lang="en-US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3B5C04-BE2F-4B35-9DEF-4A3C67C458BD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Convention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Since functions are curried, </a:t>
            </a:r>
            <a:r>
              <a:rPr lang="en-US" smtClean="0">
                <a:solidFill>
                  <a:srgbClr val="0000FF"/>
                </a:solidFill>
              </a:rPr>
              <a:t>function</a:t>
            </a:r>
            <a:r>
              <a:rPr lang="en-US" smtClean="0"/>
              <a:t> can often be used instead of </a:t>
            </a:r>
            <a:r>
              <a:rPr lang="en-US" smtClean="0">
                <a:solidFill>
                  <a:srgbClr val="0000FF"/>
                </a:solidFill>
              </a:rPr>
              <a:t>match, function</a:t>
            </a:r>
            <a:r>
              <a:rPr lang="en-US" smtClean="0"/>
              <a:t> declares an anonymous function of one argument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Instead of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It could be written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676400" y="3382963"/>
            <a:ext cx="609600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sum l = match l with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[] -&gt; 0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(h::t) -&gt; h + (sum t)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1676400" y="4995863"/>
            <a:ext cx="609600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sum = function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[] -&gt; 0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| (h::t) -&gt; h + (sum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  <p:bldP spid="2498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790EC-62DB-4B0D-A136-377B22536081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Convention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Instead of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It could be written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600200" y="2057400"/>
            <a:ext cx="6477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map f l = match l with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[] -&gt; []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(h::t) -&gt; (f h)::(map f t)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1600200" y="3886200"/>
            <a:ext cx="6477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rec map f = function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[] -&gt; []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| (h::t) -&gt; (f h)::(map f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F42420-3236-4EDC-835E-3EEB90A7DF8F}" type="slidenum">
              <a:rPr lang="en-US" smtClean="0">
                <a:ea typeface="ＭＳ Ｐゴシック"/>
                <a:cs typeface="ＭＳ Ｐゴシック"/>
              </a:rPr>
              <a:pPr/>
              <a:t>14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Currying is Standard in OCaml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Pretty much all functions are curried</a:t>
            </a:r>
          </a:p>
          <a:p>
            <a:pPr lvl="1" eaLnBrk="1" hangingPunct="1"/>
            <a:r>
              <a:rPr lang="en-US" smtClean="0"/>
              <a:t>Like the standard library </a:t>
            </a:r>
            <a:r>
              <a:rPr lang="en-US" smtClean="0">
                <a:solidFill>
                  <a:srgbClr val="0000FF"/>
                </a:solidFill>
              </a:rPr>
              <a:t>map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fold</a:t>
            </a:r>
            <a:r>
              <a:rPr lang="en-US" smtClean="0"/>
              <a:t>, etc.</a:t>
            </a:r>
          </a:p>
          <a:p>
            <a:pPr lvl="1" eaLnBrk="1" hangingPunct="1"/>
            <a:r>
              <a:rPr lang="en-US" smtClean="0"/>
              <a:t>See </a:t>
            </a:r>
            <a:r>
              <a:rPr lang="en-US" smtClean="0">
                <a:solidFill>
                  <a:srgbClr val="0000FF"/>
                </a:solidFill>
              </a:rPr>
              <a:t>/usr/local/ocaml/lib/ocaml</a:t>
            </a:r>
            <a:r>
              <a:rPr lang="en-US" smtClean="0"/>
              <a:t> on Grace</a:t>
            </a:r>
          </a:p>
          <a:p>
            <a:pPr lvl="2" eaLnBrk="1" hangingPunct="1"/>
            <a:r>
              <a:rPr lang="en-US" smtClean="0"/>
              <a:t>In particular, look at the file </a:t>
            </a:r>
            <a:r>
              <a:rPr lang="en-US" smtClean="0">
                <a:solidFill>
                  <a:srgbClr val="0000FF"/>
                </a:solidFill>
              </a:rPr>
              <a:t>list.ml</a:t>
            </a:r>
            <a:r>
              <a:rPr lang="en-US" smtClean="0"/>
              <a:t> for standard list functions</a:t>
            </a:r>
          </a:p>
          <a:p>
            <a:pPr lvl="2" eaLnBrk="1" hangingPunct="1"/>
            <a:r>
              <a:rPr lang="en-US" smtClean="0"/>
              <a:t>Access these functions using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List.&lt;fn name&gt;</a:t>
            </a:r>
            <a:endParaRPr lang="en-US" smtClean="0"/>
          </a:p>
          <a:p>
            <a:pPr lvl="2" eaLnBrk="1" hangingPunct="1"/>
            <a:r>
              <a:rPr lang="en-US" smtClean="0"/>
              <a:t>E.g.,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List.hd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List.length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List.map</a:t>
            </a: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OCaml plays a lot of tricks to avoid creating closures and to avoid allocating on the heap</a:t>
            </a:r>
          </a:p>
          <a:p>
            <a:pPr lvl="1" eaLnBrk="1" hangingPunct="1"/>
            <a:r>
              <a:rPr lang="en-US" smtClean="0"/>
              <a:t>It's unnecessary much of the time, since functions are usually called with all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08ADF8-1F6E-415A-8BB7-6767891A8407}" type="slidenum">
              <a:rPr lang="en-US" smtClean="0">
                <a:ea typeface="ＭＳ Ｐゴシック"/>
                <a:cs typeface="ＭＳ Ｐゴシック"/>
              </a:rPr>
              <a:pPr/>
              <a:t>15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Higher-Order Functions in C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has function pointers but not closures</a:t>
            </a:r>
          </a:p>
          <a:p>
            <a:pPr lvl="1" eaLnBrk="1" hangingPunct="1"/>
            <a:r>
              <a:rPr lang="en-US" smtClean="0"/>
              <a:t>(gcc has closures)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447800" y="2590800"/>
            <a:ext cx="64770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typedef int (*int_func)(int);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void app(int_func f, int *a, int n)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i;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for (i = 0; i &lt; n; i++)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a[i] = f(a[i]);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int add_one(int x) { return x + 1; }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int main()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a[] = {1, 2, 3, 4};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app(add_one, a, 4);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D2CB75-05D3-4897-903D-7E01A107909E}" type="slidenum">
              <a:rPr lang="en-US" smtClean="0">
                <a:ea typeface="ＭＳ Ｐゴシック"/>
                <a:cs typeface="ＭＳ Ｐゴシック"/>
              </a:rPr>
              <a:pPr/>
              <a:t>16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Higher-Order Functions in Ruby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yield</a:t>
            </a:r>
            <a:r>
              <a:rPr lang="en-US" smtClean="0"/>
              <a:t> within a method to call a code block argument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219200" y="2743200"/>
            <a:ext cx="7315200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def my_collect(a)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b = Array.new(a.length)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i = 0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while i &lt; a.length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 b[i] = yield(a[i])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 i = i + 1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end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return b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end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b = my_collect([1, 2, 3, 4, 5]) { |x| -x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B5CFA0-4261-4BDC-85CA-48D01F0D05D5}" type="slidenum">
              <a:rPr lang="en-US" smtClean="0">
                <a:ea typeface="ＭＳ Ｐゴシック"/>
                <a:cs typeface="ＭＳ Ｐゴシック"/>
              </a:rPr>
              <a:pPr/>
              <a:t>17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Higher-Order Functions in Java/C++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in Java or C++ is kind of like a closure</a:t>
            </a:r>
          </a:p>
          <a:p>
            <a:pPr lvl="1" eaLnBrk="1" hangingPunct="1"/>
            <a:r>
              <a:rPr lang="en-US" smtClean="0"/>
              <a:t>it’s some data (like an environment)</a:t>
            </a:r>
          </a:p>
          <a:p>
            <a:pPr lvl="1" eaLnBrk="1" hangingPunct="1"/>
            <a:r>
              <a:rPr lang="en-US" smtClean="0"/>
              <a:t>along with some methods (i.e., function code)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 objects can be used to simulate closures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Later we’ll look at how to implement some functional programming patterns in OO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0C3284-F83D-4C78-98BB-E7AC22BB178D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676400" y="1676400"/>
            <a:ext cx="60960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x = (fun y -&gt; x + y)</a:t>
            </a:r>
          </a:p>
          <a:p>
            <a:pPr eaLnBrk="0" hangingPunct="0"/>
            <a:endParaRPr lang="en-US" sz="18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914400" y="34290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(add 3) 4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743200" y="3429000"/>
            <a:ext cx="2058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&lt;closure&gt; 4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5105400" y="342741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3 + 4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629400" y="34290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7</a:t>
            </a:r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>
            <a:off x="3657600" y="3733800"/>
            <a:ext cx="762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4029" name="Picture 13" descr="oca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419600"/>
            <a:ext cx="3455988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2" grpId="0"/>
      <p:bldP spid="214023" grpId="0"/>
      <p:bldP spid="214024" grpId="0"/>
      <p:bldP spid="2140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99F930-C0D7-4F5D-B5B2-D79DCC62E7EB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676400" y="1676400"/>
            <a:ext cx="6096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mult_sum (x, y) =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let z = x + y in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fun w -&gt; w * z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09600" y="3505200"/>
            <a:ext cx="2790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(mult_sum (3, 4)) 5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657600" y="3505200"/>
            <a:ext cx="2058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&lt;closure&gt; 5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019800" y="350520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5 * 7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543800" y="3506788"/>
            <a:ext cx="823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35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 flipH="1">
            <a:off x="4343400" y="3810000"/>
            <a:ext cx="762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3244" name="Picture 12" descr="oca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95800"/>
            <a:ext cx="3455988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/>
      <p:bldP spid="223238" grpId="0"/>
      <p:bldP spid="223240" grpId="0"/>
      <p:bldP spid="223241" grpId="0"/>
      <p:bldP spid="2232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DDBD6C-5EEC-4D5E-AAC9-424154137506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Yet Another Example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676400" y="1676400"/>
            <a:ext cx="6096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twice (n, y) =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let f x = x + n in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f (f y)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57200" y="3429000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twice (3, 4)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2243138" y="3429000"/>
            <a:ext cx="362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&lt;closure&gt; (&lt;closure&gt; 4)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5865813" y="3429000"/>
            <a:ext cx="1985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&lt;closure&gt; 7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7929563" y="3429000"/>
            <a:ext cx="757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10</a:t>
            </a:r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 flipH="1">
            <a:off x="3200400" y="3810000"/>
            <a:ext cx="762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H="1">
            <a:off x="3276600" y="3810000"/>
            <a:ext cx="1143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 flipH="1">
            <a:off x="3429000" y="3733800"/>
            <a:ext cx="31242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1437" name="Picture 13" descr="oca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0"/>
            <a:ext cx="3455988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/>
      <p:bldP spid="231430" grpId="0"/>
      <p:bldP spid="231431" grpId="0"/>
      <p:bldP spid="231432" grpId="0"/>
      <p:bldP spid="231434" grpId="0" animBg="1"/>
      <p:bldP spid="231435" grpId="0" animBg="1"/>
      <p:bldP spid="2314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89E223-0EE2-440A-AC38-97B999B54479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Still Another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1676400"/>
            <a:ext cx="7086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x = (fun y -&gt; (fun z -&gt; x + y + z))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228600" y="35814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(((add 1) 2) 3)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514600" y="3581400"/>
            <a:ext cx="288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((&lt;closure&gt; 2) 3)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5410200" y="3581400"/>
            <a:ext cx="2333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(&lt;closure&gt; 3)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7696200" y="358140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→ 1+2+3</a:t>
            </a:r>
          </a:p>
        </p:txBody>
      </p:sp>
      <p:sp>
        <p:nvSpPr>
          <p:cNvPr id="227342" name="Line 14"/>
          <p:cNvSpPr>
            <a:spLocks noChangeShapeType="1"/>
          </p:cNvSpPr>
          <p:nvPr/>
        </p:nvSpPr>
        <p:spPr bwMode="auto">
          <a:xfrm flipH="1">
            <a:off x="3124200" y="38862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>
            <a:off x="6629400" y="3886200"/>
            <a:ext cx="4572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7344" name="Picture 16" descr="oca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495800"/>
            <a:ext cx="3729038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45" name="Picture 17" descr="ocam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419600"/>
            <a:ext cx="3738563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  <p:bldP spid="227333" grpId="0"/>
      <p:bldP spid="227338" grpId="0"/>
      <p:bldP spid="227339" grpId="0"/>
      <p:bldP spid="227342" grpId="0" animBg="1"/>
      <p:bldP spid="2273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356F85-EEBA-45EE-960C-6A935299F9F4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Currying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just saw another way for a function to take multiple arguments: the function consumes one argument at a time, creating closures until all the arguments are available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is called </a:t>
            </a:r>
            <a:r>
              <a:rPr lang="en-US" i="1" smtClean="0"/>
              <a:t>currying </a:t>
            </a:r>
            <a:r>
              <a:rPr lang="en-US" smtClean="0"/>
              <a:t>the function</a:t>
            </a:r>
          </a:p>
          <a:p>
            <a:pPr lvl="1" eaLnBrk="1" hangingPunct="1"/>
            <a:r>
              <a:rPr lang="en-US" smtClean="0"/>
              <a:t>Named after the logician Haskell B. Curry</a:t>
            </a:r>
          </a:p>
          <a:p>
            <a:pPr lvl="1" eaLnBrk="1" hangingPunct="1"/>
            <a:r>
              <a:rPr lang="en-US" smtClean="0"/>
              <a:t>But Schönfinkel and Frege discovered it, so it should probably be called Schönfinkelizing or Fregging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DA1C7A-3F37-47B8-9E18-C344D242B0D7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Curried Functions in OCaml</a:t>
            </a:r>
          </a:p>
        </p:txBody>
      </p:sp>
      <p:sp>
        <p:nvSpPr>
          <p:cNvPr id="229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eaLnBrk="1" hangingPunct="1"/>
            <a:r>
              <a:rPr lang="en-US" smtClean="0"/>
              <a:t>OCaml has a really simple syntax for currying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This is identical to all of the following: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Thus: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smtClean="0"/>
              <a:t> has type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-&gt; (int -&gt; int)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 3 </a:t>
            </a:r>
            <a:r>
              <a:rPr lang="en-US" smtClean="0"/>
              <a:t>has type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int -&gt; int</a:t>
            </a:r>
          </a:p>
          <a:p>
            <a:pPr lvl="2" eaLnBrk="1" hangingPunct="1"/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add 3 </a:t>
            </a:r>
            <a:r>
              <a:rPr lang="en-US" smtClean="0"/>
              <a:t>is a function that adds 3 to its argument</a:t>
            </a:r>
            <a:endParaRPr lang="en-US" sz="18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(add 3) 4 = 7</a:t>
            </a:r>
          </a:p>
          <a:p>
            <a:pPr eaLnBrk="1" hangingPunct="1"/>
            <a:r>
              <a:rPr lang="en-US" smtClean="0"/>
              <a:t>This works for any number of arguments</a:t>
            </a:r>
          </a:p>
        </p:txBody>
      </p:sp>
      <p:sp>
        <p:nvSpPr>
          <p:cNvPr id="27652" name="Text Box 1028"/>
          <p:cNvSpPr txBox="1">
            <a:spLocks noChangeArrowheads="1"/>
          </p:cNvSpPr>
          <p:nvPr/>
        </p:nvSpPr>
        <p:spPr bwMode="auto">
          <a:xfrm>
            <a:off x="2514600" y="2133600"/>
            <a:ext cx="2895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x y = x + y</a:t>
            </a:r>
          </a:p>
        </p:txBody>
      </p:sp>
      <p:sp>
        <p:nvSpPr>
          <p:cNvPr id="229381" name="Text Box 1029"/>
          <p:cNvSpPr txBox="1">
            <a:spLocks noChangeArrowheads="1"/>
          </p:cNvSpPr>
          <p:nvPr/>
        </p:nvSpPr>
        <p:spPr bwMode="auto">
          <a:xfrm>
            <a:off x="2209800" y="3048000"/>
            <a:ext cx="5334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= (fun x -&gt; (fun y -&gt; x + y))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= (fun x y -&gt; x + y)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 x = (fun y -&gt; x +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19DFA3-3106-4B3B-854F-34095CE7B927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Curried Functions in OCaml (cont’d)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mtClean="0"/>
              <a:t>Because currying is so common, OCaml uses the following conventions: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-&gt;</a:t>
            </a:r>
            <a:r>
              <a:rPr lang="en-US" smtClean="0"/>
              <a:t> associates to the right</a:t>
            </a:r>
          </a:p>
          <a:p>
            <a:pPr lvl="2" eaLnBrk="1" hangingPunct="1"/>
            <a:r>
              <a:rPr lang="en-US" smtClean="0"/>
              <a:t>Thus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int -&gt; int -&gt; int</a:t>
            </a:r>
            <a:r>
              <a:rPr lang="en-US" smtClean="0"/>
              <a:t> is the same as</a:t>
            </a:r>
          </a:p>
          <a:p>
            <a:pPr lvl="2" eaLnBrk="1" hangingPunct="1"/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int -&gt; (int -&gt; int)</a:t>
            </a:r>
          </a:p>
          <a:p>
            <a:pPr lvl="2" eaLnBrk="1" hangingPunct="1"/>
            <a:endParaRPr lang="en-US" sz="18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Function application associates to the left</a:t>
            </a:r>
          </a:p>
          <a:p>
            <a:pPr lvl="2" eaLnBrk="1" hangingPunct="1"/>
            <a:r>
              <a:rPr lang="en-US" smtClean="0"/>
              <a:t>Thus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add 3 4</a:t>
            </a:r>
            <a:r>
              <a:rPr lang="en-US" smtClean="0"/>
              <a:t> is the same as</a:t>
            </a:r>
          </a:p>
          <a:p>
            <a:pPr lvl="2" eaLnBrk="1" hangingPunct="1"/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(add 3)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5E77AC-3667-4D11-8B09-74C834F491FF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 of Currying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curried add function with three arguments: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The same as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Then...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add_three</a:t>
            </a:r>
            <a:r>
              <a:rPr lang="en-US" smtClean="0"/>
              <a:t> has type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-&gt; (int -&gt; (int -&gt; int))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add_three 4 </a:t>
            </a:r>
            <a:r>
              <a:rPr lang="en-US" smtClean="0"/>
              <a:t>has type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int -&gt; (int -&gt; int)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add_three 4 5 </a:t>
            </a:r>
            <a:r>
              <a:rPr lang="en-US" smtClean="0"/>
              <a:t>has type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int -&gt; int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add_three 4 5 6 </a:t>
            </a:r>
            <a:r>
              <a:rPr lang="en-US" smtClean="0"/>
              <a:t>is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15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44958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add_three x y z = x + y + z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295400" y="3200400"/>
            <a:ext cx="6553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add_three x = (fun y -&gt; (fun z -&gt; x+y+z))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34467</TotalTime>
  <Words>1740</Words>
  <Application>Microsoft Office PowerPoint</Application>
  <PresentationFormat>On-screen Show (4:3)</PresentationFormat>
  <Paragraphs>302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ＭＳ Ｐゴシック</vt:lpstr>
      <vt:lpstr>Courier New</vt:lpstr>
      <vt:lpstr>Blank Presentation</vt:lpstr>
      <vt:lpstr>Blank Presentation</vt:lpstr>
      <vt:lpstr>CMSC 330:  Organization of Programming Languages</vt:lpstr>
      <vt:lpstr>Example</vt:lpstr>
      <vt:lpstr>Another Example</vt:lpstr>
      <vt:lpstr>Yet Another Example</vt:lpstr>
      <vt:lpstr>Still Another Example</vt:lpstr>
      <vt:lpstr>Currying</vt:lpstr>
      <vt:lpstr>Curried Functions in OCaml</vt:lpstr>
      <vt:lpstr>Curried Functions in OCaml (cont’d)</vt:lpstr>
      <vt:lpstr>Another Example of Currying</vt:lpstr>
      <vt:lpstr>Currying and the map Function</vt:lpstr>
      <vt:lpstr>Currying and the fold Function</vt:lpstr>
      <vt:lpstr>Another Convention</vt:lpstr>
      <vt:lpstr>Another Convention (cont’d)</vt:lpstr>
      <vt:lpstr>Currying is Standard in OCaml</vt:lpstr>
      <vt:lpstr>Higher-Order Functions in C</vt:lpstr>
      <vt:lpstr>Higher-Order Functions in Ruby</vt:lpstr>
      <vt:lpstr>Higher-Order Functions in Java/C++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414</cp:revision>
  <cp:lastPrinted>2012-10-09T17:19:47Z</cp:lastPrinted>
  <dcterms:created xsi:type="dcterms:W3CDTF">2005-08-02T15:09:14Z</dcterms:created>
  <dcterms:modified xsi:type="dcterms:W3CDTF">2012-10-19T01:07:51Z</dcterms:modified>
</cp:coreProperties>
</file>