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D19F-9820-4A8D-B546-7F36492F863D}" type="datetimeFigureOut">
              <a:rPr lang="th-TH" smtClean="0"/>
              <a:t>24/10/62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A296-8F81-4AFF-B164-F555C552B7C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747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D19F-9820-4A8D-B546-7F36492F863D}" type="datetimeFigureOut">
              <a:rPr lang="th-TH" smtClean="0"/>
              <a:t>24/10/62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A296-8F81-4AFF-B164-F555C552B7C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809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D19F-9820-4A8D-B546-7F36492F863D}" type="datetimeFigureOut">
              <a:rPr lang="th-TH" smtClean="0"/>
              <a:t>24/10/62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A296-8F81-4AFF-B164-F555C552B7C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778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D19F-9820-4A8D-B546-7F36492F863D}" type="datetimeFigureOut">
              <a:rPr lang="th-TH" smtClean="0"/>
              <a:t>24/10/62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A296-8F81-4AFF-B164-F555C552B7C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771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D19F-9820-4A8D-B546-7F36492F863D}" type="datetimeFigureOut">
              <a:rPr lang="th-TH" smtClean="0"/>
              <a:t>24/10/62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A296-8F81-4AFF-B164-F555C552B7C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442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D19F-9820-4A8D-B546-7F36492F863D}" type="datetimeFigureOut">
              <a:rPr lang="th-TH" smtClean="0"/>
              <a:t>24/10/62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A296-8F81-4AFF-B164-F555C552B7C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004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D19F-9820-4A8D-B546-7F36492F863D}" type="datetimeFigureOut">
              <a:rPr lang="th-TH" smtClean="0"/>
              <a:t>24/10/62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A296-8F81-4AFF-B164-F555C552B7C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381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D19F-9820-4A8D-B546-7F36492F863D}" type="datetimeFigureOut">
              <a:rPr lang="th-TH" smtClean="0"/>
              <a:t>24/10/62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A296-8F81-4AFF-B164-F555C552B7C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517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D19F-9820-4A8D-B546-7F36492F863D}" type="datetimeFigureOut">
              <a:rPr lang="th-TH" smtClean="0"/>
              <a:t>24/10/62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A296-8F81-4AFF-B164-F555C552B7C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211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D19F-9820-4A8D-B546-7F36492F863D}" type="datetimeFigureOut">
              <a:rPr lang="th-TH" smtClean="0"/>
              <a:t>24/10/62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A296-8F81-4AFF-B164-F555C552B7C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364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D19F-9820-4A8D-B546-7F36492F863D}" type="datetimeFigureOut">
              <a:rPr lang="th-TH" smtClean="0"/>
              <a:t>24/10/62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A296-8F81-4AFF-B164-F555C552B7C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874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D19F-9820-4A8D-B546-7F36492F863D}" type="datetimeFigureOut">
              <a:rPr lang="th-TH" smtClean="0"/>
              <a:t>24/10/62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2A296-8F81-4AFF-B164-F555C552B7C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604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figure.asp" TargetMode="External"/><Relationship Id="rId7" Type="http://schemas.openxmlformats.org/officeDocument/2006/relationships/hyperlink" Target="https://www.w3schools.com/html/html_css.asp" TargetMode="External"/><Relationship Id="rId2" Type="http://schemas.openxmlformats.org/officeDocument/2006/relationships/hyperlink" Target="https://www.w3schools.com/html/html_example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html/html_styles.asp" TargetMode="External"/><Relationship Id="rId5" Type="http://schemas.openxmlformats.org/officeDocument/2006/relationships/hyperlink" Target="https://www.w3schools.com/html/html_attributes.asp" TargetMode="External"/><Relationship Id="rId4" Type="http://schemas.openxmlformats.org/officeDocument/2006/relationships/hyperlink" Target="https://www.w3schools.com/html/html_tables.as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progress.asp" TargetMode="External"/><Relationship Id="rId3" Type="http://schemas.openxmlformats.org/officeDocument/2006/relationships/hyperlink" Target="https://www.w3schools.com/tags/tryit.asp?filename=tryhtml_button_css" TargetMode="External"/><Relationship Id="rId7" Type="http://schemas.openxmlformats.org/officeDocument/2006/relationships/hyperlink" Target="https://www.w3schools.com/html/html_form_attributes.asp" TargetMode="External"/><Relationship Id="rId2" Type="http://schemas.openxmlformats.org/officeDocument/2006/relationships/hyperlink" Target="https://www.w3schools.com/tags/tag_nav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html/html_form_elements.asp" TargetMode="External"/><Relationship Id="rId5" Type="http://schemas.openxmlformats.org/officeDocument/2006/relationships/hyperlink" Target="https://www.w3schools.com/html/html_form_input_types.asp" TargetMode="External"/><Relationship Id="rId4" Type="http://schemas.openxmlformats.org/officeDocument/2006/relationships/hyperlink" Target="https://www.w3schools.com/html/html_forms.asp" TargetMode="External"/><Relationship Id="rId9" Type="http://schemas.openxmlformats.org/officeDocument/2006/relationships/hyperlink" Target="https://www.w3schools.com/html/html_examples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float.asp" TargetMode="External"/><Relationship Id="rId2" Type="http://schemas.openxmlformats.org/officeDocument/2006/relationships/hyperlink" Target="https://www.w3schools.com/css/css3_flexbox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w3css/w3css_examples.asp" TargetMode="External"/><Relationship Id="rId2" Type="http://schemas.openxmlformats.org/officeDocument/2006/relationships/hyperlink" Target="https://www.w3schools.com/w3css/default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แนะนำการพัฒนาหน้าเว็บเพจด้วย  </a:t>
            </a:r>
            <a:r>
              <a:rPr lang="en-US" dirty="0" smtClean="0"/>
              <a:t>HTML 5 </a:t>
            </a:r>
            <a:r>
              <a:rPr lang="th-TH" dirty="0" smtClean="0"/>
              <a:t>และ ตกแต่งด้วย </a:t>
            </a:r>
            <a:r>
              <a:rPr lang="en-US" dirty="0" smtClean="0"/>
              <a:t>W3.CSS  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2400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th-TH" dirty="0" smtClean="0"/>
              <a:t>โครงสร้างทั่วไปของ </a:t>
            </a:r>
            <a:r>
              <a:rPr lang="en-US" dirty="0" smtClean="0"/>
              <a:t>Web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9145016" cy="561662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Layout </a:t>
            </a:r>
            <a:r>
              <a:rPr lang="th-TH" dirty="0" smtClean="0"/>
              <a:t>ของหน้าเว็บ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www.w3schools.com/html/html_examples.asp</a:t>
            </a:r>
            <a:r>
              <a:rPr lang="en-US" dirty="0" smtClean="0"/>
              <a:t> </a:t>
            </a:r>
            <a:endParaRPr lang="th-TH" dirty="0" smtClean="0"/>
          </a:p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Paragraph</a:t>
            </a:r>
          </a:p>
          <a:p>
            <a:pPr lvl="1"/>
            <a:r>
              <a:rPr lang="en-US" dirty="0"/>
              <a:t>Image: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www.w3schools.com/tags/tag_figure.asp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Link</a:t>
            </a:r>
          </a:p>
          <a:p>
            <a:pPr lvl="1"/>
            <a:r>
              <a:rPr lang="en-US" dirty="0" smtClean="0"/>
              <a:t>List </a:t>
            </a:r>
            <a:r>
              <a:rPr lang="th-TH" dirty="0" smtClean="0"/>
              <a:t>ได้แก่ </a:t>
            </a:r>
            <a:r>
              <a:rPr lang="en-US" dirty="0" smtClean="0"/>
              <a:t>Unordered List, Ordered List</a:t>
            </a:r>
          </a:p>
          <a:p>
            <a:pPr lvl="1"/>
            <a:r>
              <a:rPr lang="en-US" dirty="0" smtClean="0"/>
              <a:t>Table 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www.w3schools.com/html/html_tables.asp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th-TH" dirty="0" smtClean="0"/>
              <a:t>ดูเรื่อง </a:t>
            </a:r>
            <a:r>
              <a:rPr lang="en-US" dirty="0" smtClean="0"/>
              <a:t>Column Span </a:t>
            </a:r>
            <a:r>
              <a:rPr lang="th-TH" dirty="0" smtClean="0"/>
              <a:t>และ </a:t>
            </a:r>
            <a:r>
              <a:rPr lang="en-US" dirty="0" smtClean="0"/>
              <a:t>Row Span </a:t>
            </a:r>
            <a:endParaRPr lang="en-US" dirty="0"/>
          </a:p>
          <a:p>
            <a:r>
              <a:rPr lang="en-US" dirty="0"/>
              <a:t>HTML attributes:  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www.w3schools.com/html/html_attributes.asp</a:t>
            </a:r>
            <a:r>
              <a:rPr lang="en-US" dirty="0" smtClean="0"/>
              <a:t> </a:t>
            </a:r>
          </a:p>
          <a:p>
            <a:r>
              <a:rPr lang="en-US" dirty="0"/>
              <a:t>HTML Styles: 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www.w3schools.com/html/html_styles.asp</a:t>
            </a:r>
            <a:r>
              <a:rPr lang="en-US" dirty="0" smtClean="0"/>
              <a:t> </a:t>
            </a:r>
            <a:endParaRPr lang="th-TH" dirty="0" smtClean="0"/>
          </a:p>
          <a:p>
            <a:r>
              <a:rPr lang="en-US" dirty="0"/>
              <a:t>CSS : </a:t>
            </a:r>
            <a:r>
              <a:rPr lang="th-TH" dirty="0"/>
              <a:t>การกำหนด </a:t>
            </a:r>
            <a:r>
              <a:rPr lang="en-US" dirty="0"/>
              <a:t>Style Sheet </a:t>
            </a:r>
            <a:r>
              <a:rPr lang="th-TH" dirty="0"/>
              <a:t>ของหน้า</a:t>
            </a:r>
            <a:r>
              <a:rPr lang="th-TH" dirty="0" smtClean="0"/>
              <a:t>เพจ</a:t>
            </a:r>
            <a:r>
              <a:rPr lang="en-US" dirty="0" smtClean="0"/>
              <a:t> :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://www.w3schools.com/html/html_css.asp</a:t>
            </a:r>
            <a:r>
              <a:rPr lang="en-US" dirty="0"/>
              <a:t> 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8919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th-TH" dirty="0" smtClean="0"/>
              <a:t>โครงสร้างทั่วไปของ </a:t>
            </a:r>
            <a:r>
              <a:rPr lang="en-US" dirty="0" smtClean="0"/>
              <a:t>Web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9492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Banner</a:t>
            </a:r>
          </a:p>
          <a:p>
            <a:r>
              <a:rPr lang="en-US" dirty="0"/>
              <a:t>Navigation: 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www.w3schools.com/tags/tag_nav.asp</a:t>
            </a:r>
            <a:r>
              <a:rPr lang="en-US" dirty="0" smtClean="0"/>
              <a:t>  </a:t>
            </a:r>
          </a:p>
          <a:p>
            <a:r>
              <a:rPr lang="en-US" dirty="0" smtClean="0"/>
              <a:t>Button</a:t>
            </a:r>
            <a:r>
              <a:rPr lang="en-US" dirty="0"/>
              <a:t>: 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www.w3schools.com/tags/tryit.asp?filename=tryhtml_button_css</a:t>
            </a:r>
            <a:r>
              <a:rPr lang="en-US" dirty="0" smtClean="0"/>
              <a:t> </a:t>
            </a:r>
            <a:endParaRPr lang="th-TH" dirty="0" smtClean="0"/>
          </a:p>
          <a:p>
            <a:r>
              <a:rPr lang="th-TH" dirty="0" smtClean="0"/>
              <a:t>แบบฟอร์ม </a:t>
            </a:r>
            <a:r>
              <a:rPr lang="en-US" dirty="0"/>
              <a:t>Form:   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www.w3schools.com/html/html_forms.asp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www.w3schools.com/html/html_form_input_types.asp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www.w3schools.com/html/html_form_elements.asp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www.w3schools.com/html/html_form_attributes.asp</a:t>
            </a:r>
            <a:r>
              <a:rPr lang="en-US" dirty="0" smtClean="0"/>
              <a:t> </a:t>
            </a:r>
          </a:p>
          <a:p>
            <a:r>
              <a:rPr lang="en-US" dirty="0"/>
              <a:t>Progress Bar: 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www.w3schools.com/tags/tag_progress.asp</a:t>
            </a:r>
            <a:r>
              <a:rPr lang="en-US" dirty="0" smtClean="0"/>
              <a:t> </a:t>
            </a:r>
            <a:endParaRPr lang="th-TH" dirty="0" smtClean="0"/>
          </a:p>
          <a:p>
            <a:r>
              <a:rPr lang="en-US" dirty="0" smtClean="0"/>
              <a:t>Web Template</a:t>
            </a:r>
          </a:p>
          <a:p>
            <a:r>
              <a:rPr lang="th-TH" dirty="0" smtClean="0"/>
              <a:t>ดูตัวอย่างของ </a:t>
            </a:r>
            <a:r>
              <a:rPr lang="en-US" dirty="0" smtClean="0"/>
              <a:t>HTML </a:t>
            </a:r>
            <a:r>
              <a:rPr lang="th-TH" dirty="0" smtClean="0"/>
              <a:t>ต่างๆ </a:t>
            </a:r>
            <a:r>
              <a:rPr lang="en-US" dirty="0"/>
              <a:t>:  </a:t>
            </a: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www.w3schools.com/html/html_examples.asp</a:t>
            </a:r>
            <a:r>
              <a:rPr lang="en-US" dirty="0" smtClean="0"/>
              <a:t>  </a:t>
            </a:r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178092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ความสามารถของ </a:t>
            </a:r>
            <a:r>
              <a:rPr lang="en-US" dirty="0" smtClean="0"/>
              <a:t>HTML</a:t>
            </a:r>
            <a:r>
              <a:rPr lang="en-US" dirty="0"/>
              <a:t> </a:t>
            </a:r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</a:p>
          <a:p>
            <a:pPr lvl="1"/>
            <a:r>
              <a:rPr lang="en-US" dirty="0" smtClean="0"/>
              <a:t>Required Field</a:t>
            </a:r>
          </a:p>
          <a:p>
            <a:pPr lvl="1"/>
            <a:r>
              <a:rPr lang="en-US" dirty="0" smtClean="0"/>
              <a:t>Data Format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6289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การจัดการ </a:t>
            </a:r>
            <a:r>
              <a:rPr lang="en-US" dirty="0" smtClean="0"/>
              <a:t>Layout </a:t>
            </a:r>
            <a:r>
              <a:rPr lang="th-TH" dirty="0" smtClean="0"/>
              <a:t>ของ </a:t>
            </a:r>
            <a:r>
              <a:rPr lang="en-US" dirty="0" smtClean="0"/>
              <a:t>Web Page 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th-TH" dirty="0" smtClean="0"/>
              <a:t>ด้วย </a:t>
            </a:r>
            <a:r>
              <a:rPr lang="en-US" dirty="0" smtClean="0"/>
              <a:t>CSS Flex </a:t>
            </a:r>
            <a:r>
              <a:rPr lang="th-TH" dirty="0" smtClean="0"/>
              <a:t>หรือ </a:t>
            </a:r>
            <a:r>
              <a:rPr lang="en-US" dirty="0" smtClean="0"/>
              <a:t>CSS Float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https://www.w3schools.com/css/css3_flexbox.asp</a:t>
            </a:r>
            <a:r>
              <a:rPr lang="th-TH" dirty="0" smtClean="0"/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www.w3schools.com/css/css_float.asp</a:t>
            </a:r>
            <a:r>
              <a:rPr lang="th-TH" dirty="0" smtClean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7438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 </a:t>
            </a:r>
            <a:r>
              <a:rPr lang="en-US" smtClean="0"/>
              <a:t>W3.CSS </a:t>
            </a:r>
            <a:r>
              <a:rPr lang="th-TH" dirty="0" smtClean="0"/>
              <a:t>ในการตกแต่งหน้าเว็บ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www.w3schools.com/w3css/default.asp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th-TH" dirty="0" smtClean="0"/>
              <a:t>ตัวอย่างการใช้ </a:t>
            </a:r>
            <a:r>
              <a:rPr lang="en-US" dirty="0" smtClean="0"/>
              <a:t>W3.CSS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www.w3schools.com/w3css/w3css_examples.asp</a:t>
            </a:r>
            <a:r>
              <a:rPr lang="en-US" dirty="0" smtClean="0"/>
              <a:t>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7097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165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แนะนำการพัฒนาหน้าเว็บเพจด้วย  HTML 5 และ ตกแต่งด้วย W3.CSS  </vt:lpstr>
      <vt:lpstr>โครงสร้างทั่วไปของ Web </vt:lpstr>
      <vt:lpstr>โครงสร้างทั่วไปของ Web </vt:lpstr>
      <vt:lpstr>ความสามารถของ HTML 5</vt:lpstr>
      <vt:lpstr>การจัดการ Layout ของ Web Page  ด้วย CSS Flex หรือ CSS Float </vt:lpstr>
      <vt:lpstr>การใช้ W3.CSS ในการตกแต่งหน้าเว็บ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แนะนำ HTML  </dc:title>
  <dc:creator>songsakdi</dc:creator>
  <cp:lastModifiedBy>songsakdi</cp:lastModifiedBy>
  <cp:revision>38</cp:revision>
  <dcterms:created xsi:type="dcterms:W3CDTF">2019-10-23T14:24:47Z</dcterms:created>
  <dcterms:modified xsi:type="dcterms:W3CDTF">2019-10-23T18:44:21Z</dcterms:modified>
</cp:coreProperties>
</file>