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60524" autoAdjust="0"/>
  </p:normalViewPr>
  <p:slideViewPr>
    <p:cSldViewPr snapToGrid="0">
      <p:cViewPr varScale="1">
        <p:scale>
          <a:sx n="99" d="100"/>
          <a:sy n="99" d="100"/>
        </p:scale>
        <p:origin x="18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9937F-3EA1-4C08-815E-C1EEE7294C53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A0322-A91D-480D-8A96-862A199FED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064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Whos</a:t>
            </a:r>
            <a:r>
              <a:rPr lang="en-US" dirty="0"/>
              <a:t> heard of clean architecture?  </a:t>
            </a:r>
          </a:p>
          <a:p>
            <a:endParaRPr lang="en-US" dirty="0"/>
          </a:p>
          <a:p>
            <a:r>
              <a:rPr lang="en-US" dirty="0"/>
              <a:t>Hexagonal architecture?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67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Robert Martin coined the term its in his excellent book clean architecture </a:t>
            </a:r>
          </a:p>
          <a:p>
            <a:endParaRPr lang="en-US" dirty="0"/>
          </a:p>
          <a:p>
            <a:r>
              <a:rPr lang="en-US" dirty="0"/>
              <a:t>Alister Cockburn created what he called the hexagonal architecture because his diagram was a hexagon</a:t>
            </a:r>
          </a:p>
          <a:p>
            <a:endParaRPr lang="en-US" dirty="0"/>
          </a:p>
          <a:p>
            <a:r>
              <a:rPr lang="en-US" dirty="0"/>
              <a:t>Jeffrey Palermo Created onion architecture and Ivar </a:t>
            </a:r>
            <a:r>
              <a:rPr lang="en-US" dirty="0" err="1"/>
              <a:t>jackbson</a:t>
            </a:r>
            <a:r>
              <a:rPr lang="en-US" dirty="0"/>
              <a:t> created boundaries controllers and entities </a:t>
            </a:r>
          </a:p>
          <a:p>
            <a:endParaRPr lang="en-US" dirty="0"/>
          </a:p>
          <a:p>
            <a:r>
              <a:rPr lang="en-US" dirty="0"/>
              <a:t>All were talking to the same concerns.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09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here would say they have a layered system  </a:t>
            </a:r>
          </a:p>
          <a:p>
            <a:endParaRPr lang="en-US" dirty="0"/>
          </a:p>
          <a:p>
            <a:r>
              <a:rPr lang="en-US" dirty="0"/>
              <a:t>Who would say that is a good thing?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20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 new thing this is a Microsoft slide from 2001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Also don’t think that it was ever meant to be 3 layers that is just a convention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395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separate code into these distinct layers</a:t>
            </a:r>
          </a:p>
          <a:p>
            <a:endParaRPr lang="en-US" dirty="0"/>
          </a:p>
          <a:p>
            <a:r>
              <a:rPr lang="en-US" dirty="0"/>
              <a:t>People often used to call the bottom layer the data layer because it was concerned with the database alone but its really any out of bound dependency, http cache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layer has a public interface for the layer above.  </a:t>
            </a:r>
          </a:p>
          <a:p>
            <a:endParaRPr lang="en-US" dirty="0"/>
          </a:p>
          <a:p>
            <a:r>
              <a:rPr lang="en-US" dirty="0"/>
              <a:t>The calls go down you can't have cycles.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A0322-A91D-480D-8A96-862A199FEDB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14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4755-E966-4566-9E8E-F065004A4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FE166-1A53-4D71-9908-977F69888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5C83-990A-41EF-B033-C01DCD29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964E7-34AC-4ED0-96C5-DE39F618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B37B2-169F-402B-8A3D-2B0E28EA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47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BA19-96E0-46F2-BAAF-6423EF03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F7593-6753-480C-8F95-866F6011D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3087C-AC7F-4A0C-A312-70EDB22F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CFD05-F439-4A47-B9D4-29B8A13F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FF01C-C67F-4402-8471-C628AE7C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06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93861-BBBD-4512-A952-1D04ACC59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5E425-6218-497A-95DB-E87B0B465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ECF60-A3D0-4E15-B235-B92AF06E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3E9A-74C2-453F-B568-3E287090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FF6D3-36C8-46FD-A5EA-CAEF281A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26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2C79-5112-48FC-ABB1-35926476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D73CA-F65E-46DD-9739-06704C282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0243D-7C46-4037-B310-BE7AA686D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0046-84E9-4FD7-A41B-D4F93F69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290B1-47BD-406C-AF14-CCFFC066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87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EFFB-1CBA-4B50-9760-8A3C573B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53872-E976-443A-AD9D-D986F588D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AFBDB-0871-4848-BE95-09BFB603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41028-5350-4046-A79D-299A3D44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6D215-6942-4424-A13C-CA23251B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05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422F-9D6C-477D-8B4B-493C6297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49996-AAD1-4757-ADEA-3F2F3EFBD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4EC3D-3A11-43B6-BF06-F15ED31E0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14591-5BA4-4ED9-959A-93FAD4D9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D0828-14D8-47DC-BABC-5BA15936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A5334-E5EB-4DAE-A070-A28A9E87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31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BA81-6E25-4E36-AD82-602A96CE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7673B-4373-407D-86BC-33A94A384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82B0B-91A4-4DD2-98A8-DC6C7402F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29806-2091-4F6B-BF3C-2BEC7F661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25EB7-4744-4AEF-99EB-76C801BB0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4018A-9D1B-406C-9DEB-ED781154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AE8AE-7BE0-41B4-9EE3-930076E6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C7564-7B55-489A-B592-31E5FE1A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65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D179-64F0-4249-AA69-DF0F275C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FEA6B-1F97-42AD-A152-0D5C75F0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64BD1-746D-4A76-8B84-9E8E05A0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C1289-8D26-45C7-BAE9-9CD8DC7E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0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5E934-C834-4D52-8EB1-A8907879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3D5F3-9114-4799-8E8E-2A59D714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F41A8-BA11-4E31-8905-1F0D0120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56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0787-2A98-4DB6-9A33-3F72C32A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767ED-396E-4FA5-ACE5-E5194E455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FD7E9-B28B-4209-A549-AD9CDFB7F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D181B-FA0B-4A5F-8B74-3BA25D98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FACE9-4D79-43A6-9398-E327E4F6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736D8-3D0A-4573-A9BF-85EF079C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51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7A77-E8F6-4E4F-9A79-B42EA1D2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2B422-F3CB-4FA9-99FD-11DBDAF36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11B01-059B-45A4-8A31-E9EE413AA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8713B-315F-45BC-96BF-BECD7F24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5E25-78BA-404C-BDF6-82AB5E250D74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71B1F-8410-43A8-BA7F-6DD38E8E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748AC-43E1-439E-B8CE-E33EEFA5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10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4A81A-A6DB-4CE7-8E27-71C91926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B311D-0F6C-4ECD-88F8-F57A1814B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CD0BF-40F2-4FE3-83D8-C2709BB7E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E5E25-78BA-404C-BDF6-82AB5E250D74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E959B-AABB-48FA-A3C3-09C461385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E58D1-8DF3-4AA4-9D26-A0CD7B4BE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8CCDA-B88C-4349-A990-08CEAF9B1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1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2389-51CE-4517-9CA6-38E10668C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Clean Architecture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7A8FA-5005-4955-9BF8-05D87D321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56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DBA0-6706-4515-B6B5-9DCC30F0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 with layering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2BB8-6419-4F38-BB89-A9B8AF3AB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became database we just copied the model up the layers without thinking </a:t>
            </a:r>
          </a:p>
          <a:p>
            <a:r>
              <a:rPr lang="en-US" dirty="0"/>
              <a:t>Phat services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05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F5619C-2CD4-485B-AD21-DC911BB2CFA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Layering Changes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EC006-C5E4-48E6-BB1A-2204D82DCDF3}"/>
              </a:ext>
            </a:extLst>
          </p:cNvPr>
          <p:cNvSpPr/>
          <p:nvPr/>
        </p:nvSpPr>
        <p:spPr>
          <a:xfrm>
            <a:off x="1087654" y="1786940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A528BB-C0C6-4A79-8FC9-A87EA68EAC9B}"/>
              </a:ext>
            </a:extLst>
          </p:cNvPr>
          <p:cNvSpPr/>
          <p:nvPr/>
        </p:nvSpPr>
        <p:spPr>
          <a:xfrm>
            <a:off x="1087654" y="3250129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DCBA0-25B8-4235-8E86-95A07AA72165}"/>
              </a:ext>
            </a:extLst>
          </p:cNvPr>
          <p:cNvSpPr/>
          <p:nvPr/>
        </p:nvSpPr>
        <p:spPr>
          <a:xfrm>
            <a:off x="1087654" y="4713318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9CBB05-846D-428A-A0D1-1081C29B06A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834640" y="2598820"/>
            <a:ext cx="0" cy="65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5B99A5-3F22-47B2-B92C-5E316F319A8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834640" y="4062009"/>
            <a:ext cx="0" cy="65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ylinder 14">
            <a:extLst>
              <a:ext uri="{FF2B5EF4-FFF2-40B4-BE49-F238E27FC236}">
                <a16:creationId xmlns:a16="http://schemas.microsoft.com/office/drawing/2014/main" id="{45556CE5-7841-4B0A-9752-5E9F43863195}"/>
              </a:ext>
            </a:extLst>
          </p:cNvPr>
          <p:cNvSpPr/>
          <p:nvPr/>
        </p:nvSpPr>
        <p:spPr>
          <a:xfrm>
            <a:off x="2396690" y="5770567"/>
            <a:ext cx="1078030" cy="8118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INF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B8565-8B76-447C-BA26-2D4024F7D615}"/>
              </a:ext>
            </a:extLst>
          </p:cNvPr>
          <p:cNvSpPr txBox="1"/>
          <p:nvPr/>
        </p:nvSpPr>
        <p:spPr>
          <a:xfrm>
            <a:off x="5948413" y="1690688"/>
            <a:ext cx="4985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change at the bottom impact every single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is modeled in layers but not slices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992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F5619C-2CD4-485B-AD21-DC911BB2CFA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Layering Slides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EC006-C5E4-48E6-BB1A-2204D82DCDF3}"/>
              </a:ext>
            </a:extLst>
          </p:cNvPr>
          <p:cNvSpPr/>
          <p:nvPr/>
        </p:nvSpPr>
        <p:spPr>
          <a:xfrm>
            <a:off x="1087654" y="1786940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A528BB-C0C6-4A79-8FC9-A87EA68EAC9B}"/>
              </a:ext>
            </a:extLst>
          </p:cNvPr>
          <p:cNvSpPr/>
          <p:nvPr/>
        </p:nvSpPr>
        <p:spPr>
          <a:xfrm>
            <a:off x="1087654" y="3250129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DCBA0-25B8-4235-8E86-95A07AA72165}"/>
              </a:ext>
            </a:extLst>
          </p:cNvPr>
          <p:cNvSpPr/>
          <p:nvPr/>
        </p:nvSpPr>
        <p:spPr>
          <a:xfrm>
            <a:off x="1087654" y="4713318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9CBB05-846D-428A-A0D1-1081C29B06A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834640" y="2598820"/>
            <a:ext cx="0" cy="65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5B99A5-3F22-47B2-B92C-5E316F319A8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834640" y="4062009"/>
            <a:ext cx="0" cy="65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ylinder 14">
            <a:extLst>
              <a:ext uri="{FF2B5EF4-FFF2-40B4-BE49-F238E27FC236}">
                <a16:creationId xmlns:a16="http://schemas.microsoft.com/office/drawing/2014/main" id="{45556CE5-7841-4B0A-9752-5E9F43863195}"/>
              </a:ext>
            </a:extLst>
          </p:cNvPr>
          <p:cNvSpPr/>
          <p:nvPr/>
        </p:nvSpPr>
        <p:spPr>
          <a:xfrm>
            <a:off x="2396690" y="5770567"/>
            <a:ext cx="1078030" cy="8118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INF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B8565-8B76-447C-BA26-2D4024F7D615}"/>
              </a:ext>
            </a:extLst>
          </p:cNvPr>
          <p:cNvSpPr txBox="1"/>
          <p:nvPr/>
        </p:nvSpPr>
        <p:spPr>
          <a:xfrm>
            <a:off x="5948413" y="1690688"/>
            <a:ext cx="4985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can be structured in layers, but it should be separated into slices as well.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Phat service</a:t>
            </a:r>
          </a:p>
          <a:p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AA597C-0AB8-4B2B-8FF6-1F88EA82E2BE}"/>
              </a:ext>
            </a:extLst>
          </p:cNvPr>
          <p:cNvSpPr/>
          <p:nvPr/>
        </p:nvSpPr>
        <p:spPr>
          <a:xfrm>
            <a:off x="1212783" y="1690688"/>
            <a:ext cx="731520" cy="39785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/>
              <a:t>Feature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55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0850-2354-4D48-9C20-499CA14F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side features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EB51-A0F5-4FD2-A5B1-B3CDCFB5A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Mediator (A common interface)</a:t>
            </a:r>
          </a:p>
          <a:p>
            <a:r>
              <a:rPr lang="en-US" dirty="0"/>
              <a:t>Feature folders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47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F1FE-8C95-4057-A616-19813AF8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9B8FB-8297-4AE7-BFEA-267014967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code between layers</a:t>
            </a:r>
          </a:p>
          <a:p>
            <a:r>
              <a:rPr lang="en-US" dirty="0"/>
              <a:t>Data model to domain to DTO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568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7849-499C-47B8-839A-4F5A4433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F15D5-89C0-425E-8D7D-8DAF5158D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clean architecture</a:t>
            </a:r>
          </a:p>
          <a:p>
            <a:r>
              <a:rPr lang="en-US" dirty="0"/>
              <a:t>Layering</a:t>
            </a:r>
          </a:p>
          <a:p>
            <a:r>
              <a:rPr lang="en-US" dirty="0"/>
              <a:t>Problems that we can solve</a:t>
            </a:r>
          </a:p>
          <a:p>
            <a:r>
              <a:rPr lang="en-US" dirty="0"/>
              <a:t>What does clean architecture pair well with</a:t>
            </a:r>
          </a:p>
          <a:p>
            <a:r>
              <a:rPr lang="en-US" dirty="0"/>
              <a:t>Implement it</a:t>
            </a:r>
          </a:p>
        </p:txBody>
      </p:sp>
    </p:spTree>
    <p:extLst>
      <p:ext uri="{BB962C8B-B14F-4D97-AF65-F5344CB8AC3E}">
        <p14:creationId xmlns:p14="http://schemas.microsoft.com/office/powerpoint/2010/main" val="331992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E14E-D686-4DCE-B259-52D8F9D2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clean architecture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847D01-A9D2-465D-B629-F467DDF82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0417" y="1459865"/>
            <a:ext cx="8696943" cy="4780486"/>
          </a:xfrm>
        </p:spPr>
      </p:pic>
    </p:spTree>
    <p:extLst>
      <p:ext uri="{BB962C8B-B14F-4D97-AF65-F5344CB8AC3E}">
        <p14:creationId xmlns:p14="http://schemas.microsoft.com/office/powerpoint/2010/main" val="63358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1552-A192-47B3-9488-066B2EB7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Architecture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769BD-A5EC-4B65-8AA2-FA98F4ECC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45" y="2010778"/>
            <a:ext cx="4362450" cy="3028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659B51-B2E4-40C3-9225-C645486B3D56}"/>
              </a:ext>
            </a:extLst>
          </p:cNvPr>
          <p:cNvSpPr txBox="1"/>
          <p:nvPr/>
        </p:nvSpPr>
        <p:spPr>
          <a:xfrm>
            <a:off x="5669280" y="1857676"/>
            <a:ext cx="575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domain centric approach to dependencies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3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CDCD-8145-48A3-A7E0-3C60D55D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51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34444B-19AD-45DB-9139-B5D0B8B9D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32" y="421105"/>
            <a:ext cx="10694736" cy="601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5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A3D7-3E89-4766-A3DC-6CA40858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256788-CDD6-4E7A-972C-7C37E5841E88}"/>
              </a:ext>
            </a:extLst>
          </p:cNvPr>
          <p:cNvSpPr/>
          <p:nvPr/>
        </p:nvSpPr>
        <p:spPr>
          <a:xfrm>
            <a:off x="1087654" y="1786940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0F7A5-C9AB-45F4-9146-939F4490F524}"/>
              </a:ext>
            </a:extLst>
          </p:cNvPr>
          <p:cNvSpPr/>
          <p:nvPr/>
        </p:nvSpPr>
        <p:spPr>
          <a:xfrm>
            <a:off x="1087654" y="3250129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448F27-F1BA-4557-853C-E141ECC9226A}"/>
              </a:ext>
            </a:extLst>
          </p:cNvPr>
          <p:cNvSpPr/>
          <p:nvPr/>
        </p:nvSpPr>
        <p:spPr>
          <a:xfrm>
            <a:off x="1087654" y="4713318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25D708-1592-4254-912C-39F8E9FB159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834640" y="2598820"/>
            <a:ext cx="0" cy="65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B301B4-FAFE-430A-9EA1-76258ABB417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834640" y="4062009"/>
            <a:ext cx="0" cy="65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2A88B82E-9235-4A08-852D-4E6D2791C3A4}"/>
              </a:ext>
            </a:extLst>
          </p:cNvPr>
          <p:cNvSpPr/>
          <p:nvPr/>
        </p:nvSpPr>
        <p:spPr>
          <a:xfrm>
            <a:off x="2146245" y="5770567"/>
            <a:ext cx="1376788" cy="8118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Other INF</a:t>
            </a:r>
            <a:endParaRPr lang="en-GB" dirty="0"/>
          </a:p>
        </p:txBody>
      </p:sp>
      <p:pic>
        <p:nvPicPr>
          <p:cNvPr id="20" name="Picture 4" descr="Not Allowed Sign Blank&amp;quot; Poster by MarkUK97 | Redbubble">
            <a:extLst>
              <a:ext uri="{FF2B5EF4-FFF2-40B4-BE49-F238E27FC236}">
                <a16:creationId xmlns:a16="http://schemas.microsoft.com/office/drawing/2014/main" id="{898F868C-A7C8-4D1A-8F00-0E2A583AA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73478" y="2419519"/>
            <a:ext cx="275553" cy="27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333AE5-A031-45E4-8E1C-99D359AD8228}"/>
              </a:ext>
            </a:extLst>
          </p:cNvPr>
          <p:cNvCxnSpPr/>
          <p:nvPr/>
        </p:nvCxnSpPr>
        <p:spPr>
          <a:xfrm flipV="1">
            <a:off x="3686476" y="2695072"/>
            <a:ext cx="0" cy="55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497792-D1C7-4A83-89C0-1BE157A6FC0A}"/>
              </a:ext>
            </a:extLst>
          </p:cNvPr>
          <p:cNvCxnSpPr>
            <a:stCxn id="6" idx="2"/>
            <a:endCxn id="18" idx="1"/>
          </p:cNvCxnSpPr>
          <p:nvPr/>
        </p:nvCxnSpPr>
        <p:spPr>
          <a:xfrm flipH="1">
            <a:off x="2834639" y="5525198"/>
            <a:ext cx="1" cy="24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32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F5619C-2CD4-485B-AD21-DC911BB2CFA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Layering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EC006-C5E4-48E6-BB1A-2204D82DCDF3}"/>
              </a:ext>
            </a:extLst>
          </p:cNvPr>
          <p:cNvSpPr/>
          <p:nvPr/>
        </p:nvSpPr>
        <p:spPr>
          <a:xfrm>
            <a:off x="1087654" y="1786940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A528BB-C0C6-4A79-8FC9-A87EA68EAC9B}"/>
              </a:ext>
            </a:extLst>
          </p:cNvPr>
          <p:cNvSpPr/>
          <p:nvPr/>
        </p:nvSpPr>
        <p:spPr>
          <a:xfrm>
            <a:off x="1087654" y="3250129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DCBA0-25B8-4235-8E86-95A07AA72165}"/>
              </a:ext>
            </a:extLst>
          </p:cNvPr>
          <p:cNvSpPr/>
          <p:nvPr/>
        </p:nvSpPr>
        <p:spPr>
          <a:xfrm>
            <a:off x="1087654" y="4713318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C56301-525C-481A-BC53-D6040AD31E53}"/>
              </a:ext>
            </a:extLst>
          </p:cNvPr>
          <p:cNvSpPr/>
          <p:nvPr/>
        </p:nvSpPr>
        <p:spPr>
          <a:xfrm>
            <a:off x="5863392" y="1786940"/>
            <a:ext cx="1490310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922BB6-508E-44F4-BE2E-6C222EB9899D}"/>
              </a:ext>
            </a:extLst>
          </p:cNvPr>
          <p:cNvSpPr/>
          <p:nvPr/>
        </p:nvSpPr>
        <p:spPr>
          <a:xfrm>
            <a:off x="5863391" y="3250129"/>
            <a:ext cx="3493971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Business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8EFFA-6815-4CBF-B680-E3D1A990E5F3}"/>
              </a:ext>
            </a:extLst>
          </p:cNvPr>
          <p:cNvSpPr/>
          <p:nvPr/>
        </p:nvSpPr>
        <p:spPr>
          <a:xfrm>
            <a:off x="7701817" y="1786940"/>
            <a:ext cx="1655545" cy="811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9CBB05-846D-428A-A0D1-1081C29B06A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834640" y="2598820"/>
            <a:ext cx="0" cy="65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5B99A5-3F22-47B2-B92C-5E316F319A8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834640" y="4062009"/>
            <a:ext cx="0" cy="65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C72DA0-4859-4050-A5B2-4E0DB428DB7F}"/>
              </a:ext>
            </a:extLst>
          </p:cNvPr>
          <p:cNvCxnSpPr/>
          <p:nvPr/>
        </p:nvCxnSpPr>
        <p:spPr>
          <a:xfrm>
            <a:off x="6602931" y="2598820"/>
            <a:ext cx="0" cy="65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976781-5327-4A93-B27E-06A2C7602D86}"/>
              </a:ext>
            </a:extLst>
          </p:cNvPr>
          <p:cNvCxnSpPr>
            <a:endCxn id="10" idx="2"/>
          </p:cNvCxnSpPr>
          <p:nvPr/>
        </p:nvCxnSpPr>
        <p:spPr>
          <a:xfrm flipH="1" flipV="1">
            <a:off x="8529590" y="2598820"/>
            <a:ext cx="17644" cy="65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7E45C-56EC-4ACB-8BC7-A0C1AA32435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357362" y="2192880"/>
            <a:ext cx="870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ylinder 20">
            <a:extLst>
              <a:ext uri="{FF2B5EF4-FFF2-40B4-BE49-F238E27FC236}">
                <a16:creationId xmlns:a16="http://schemas.microsoft.com/office/drawing/2014/main" id="{109FBCE4-9DB2-47CF-A0BD-F842FBCB1A01}"/>
              </a:ext>
            </a:extLst>
          </p:cNvPr>
          <p:cNvSpPr/>
          <p:nvPr/>
        </p:nvSpPr>
        <p:spPr>
          <a:xfrm>
            <a:off x="2146245" y="5770567"/>
            <a:ext cx="1376788" cy="8118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Other INF</a:t>
            </a:r>
            <a:endParaRPr lang="en-GB" dirty="0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6B88F951-CCF6-4CF5-9986-F1BE8AD562BF}"/>
              </a:ext>
            </a:extLst>
          </p:cNvPr>
          <p:cNvSpPr/>
          <p:nvPr/>
        </p:nvSpPr>
        <p:spPr>
          <a:xfrm>
            <a:off x="10227644" y="1690688"/>
            <a:ext cx="1376788" cy="8118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Other INF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57F665-04BA-4B8B-B3E1-88E2FC8E353A}"/>
              </a:ext>
            </a:extLst>
          </p:cNvPr>
          <p:cNvCxnSpPr>
            <a:stCxn id="7" idx="2"/>
            <a:endCxn id="21" idx="1"/>
          </p:cNvCxnSpPr>
          <p:nvPr/>
        </p:nvCxnSpPr>
        <p:spPr>
          <a:xfrm flipH="1">
            <a:off x="2834639" y="5525198"/>
            <a:ext cx="1" cy="24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31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355A-6F85-44CA-A218-61CDC58E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good about layers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2C6D4-7046-423A-A76A-4FF63881B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worry about implementation details </a:t>
            </a:r>
          </a:p>
          <a:p>
            <a:r>
              <a:rPr lang="en-US" dirty="0"/>
              <a:t>Swap out implementations in a layer</a:t>
            </a:r>
          </a:p>
          <a:p>
            <a:r>
              <a:rPr lang="en-US" dirty="0"/>
              <a:t>You can defer decisions about layers to the last minute</a:t>
            </a:r>
          </a:p>
          <a:p>
            <a:r>
              <a:rPr lang="en-US" dirty="0"/>
              <a:t>Reduce dependencies </a:t>
            </a:r>
          </a:p>
          <a:p>
            <a:pPr lvl="1"/>
            <a:r>
              <a:rPr lang="en-US" dirty="0"/>
              <a:t>Coupling is bad </a:t>
            </a:r>
          </a:p>
          <a:p>
            <a:pPr lvl="1"/>
            <a:r>
              <a:rPr lang="en-US" dirty="0"/>
              <a:t>Coherence is good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90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349</Words>
  <Application>Microsoft Office PowerPoint</Application>
  <PresentationFormat>Widescreen</PresentationFormat>
  <Paragraphs>84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Clean Architecture</vt:lpstr>
      <vt:lpstr>Agenda</vt:lpstr>
      <vt:lpstr>What is the clean architecture</vt:lpstr>
      <vt:lpstr>Clean Architecture</vt:lpstr>
      <vt:lpstr>Layering</vt:lpstr>
      <vt:lpstr>PowerPoint Presentation</vt:lpstr>
      <vt:lpstr>Layering</vt:lpstr>
      <vt:lpstr>PowerPoint Presentation</vt:lpstr>
      <vt:lpstr>Whats good about layers</vt:lpstr>
      <vt:lpstr>Some issues with layering</vt:lpstr>
      <vt:lpstr>PowerPoint Presentation</vt:lpstr>
      <vt:lpstr>PowerPoint Presentation</vt:lpstr>
      <vt:lpstr>Helpful side features</vt:lpstr>
      <vt:lpstr>Implementation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Forrest2</dc:creator>
  <cp:lastModifiedBy>Richard Forrest2</cp:lastModifiedBy>
  <cp:revision>3</cp:revision>
  <dcterms:created xsi:type="dcterms:W3CDTF">2021-11-23T08:25:55Z</dcterms:created>
  <dcterms:modified xsi:type="dcterms:W3CDTF">2021-11-23T09:26:17Z</dcterms:modified>
</cp:coreProperties>
</file>