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7" r:id="rId11"/>
    <p:sldId id="266" r:id="rId12"/>
    <p:sldId id="269" r:id="rId13"/>
    <p:sldId id="270" r:id="rId14"/>
    <p:sldId id="268"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Forrest" initials="RF" lastIdx="3" clrIdx="0">
    <p:extLst>
      <p:ext uri="{19B8F6BF-5375-455C-9EA6-DF929625EA0E}">
        <p15:presenceInfo xmlns:p15="http://schemas.microsoft.com/office/powerpoint/2012/main" userId="S::Richard_Forrest2@epam.com::681f5562-3eea-4d55-9e0e-6a24594f6e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2ECE9-1CC3-4C4C-9C63-EC3F3A2FD265}" v="24" dt="2021-11-30T06:59:53.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887" autoAdjust="0"/>
  </p:normalViewPr>
  <p:slideViewPr>
    <p:cSldViewPr snapToGrid="0">
      <p:cViewPr varScale="1">
        <p:scale>
          <a:sx n="45" d="100"/>
          <a:sy n="45" d="100"/>
        </p:scale>
        <p:origin x="7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Forrest" userId="681f5562-3eea-4d55-9e0e-6a24594f6ee9" providerId="ADAL" clId="{DF32ECE9-1CC3-4C4C-9C63-EC3F3A2FD265}"/>
    <pc:docChg chg="undo custSel addSld delSld modSld sldOrd">
      <pc:chgData name="Richard Forrest" userId="681f5562-3eea-4d55-9e0e-6a24594f6ee9" providerId="ADAL" clId="{DF32ECE9-1CC3-4C4C-9C63-EC3F3A2FD265}" dt="2021-11-30T07:00:16.586" v="11358" actId="20577"/>
      <pc:docMkLst>
        <pc:docMk/>
      </pc:docMkLst>
      <pc:sldChg chg="modSp mod">
        <pc:chgData name="Richard Forrest" userId="681f5562-3eea-4d55-9e0e-6a24594f6ee9" providerId="ADAL" clId="{DF32ECE9-1CC3-4C4C-9C63-EC3F3A2FD265}" dt="2021-11-30T04:36:41.524" v="4888" actId="207"/>
        <pc:sldMkLst>
          <pc:docMk/>
          <pc:sldMk cId="1817608031" sldId="256"/>
        </pc:sldMkLst>
        <pc:spChg chg="mod">
          <ac:chgData name="Richard Forrest" userId="681f5562-3eea-4d55-9e0e-6a24594f6ee9" providerId="ADAL" clId="{DF32ECE9-1CC3-4C4C-9C63-EC3F3A2FD265}" dt="2021-11-30T04:36:41.524" v="4888" actId="207"/>
          <ac:spMkLst>
            <pc:docMk/>
            <pc:sldMk cId="1817608031" sldId="256"/>
            <ac:spMk id="2" creationId="{B4C28414-05C1-4555-8ACA-9C529F8DF708}"/>
          </ac:spMkLst>
        </pc:spChg>
      </pc:sldChg>
      <pc:sldChg chg="modSp mod">
        <pc:chgData name="Richard Forrest" userId="681f5562-3eea-4d55-9e0e-6a24594f6ee9" providerId="ADAL" clId="{DF32ECE9-1CC3-4C4C-9C63-EC3F3A2FD265}" dt="2021-11-30T04:35:27.035" v="4727" actId="20577"/>
        <pc:sldMkLst>
          <pc:docMk/>
          <pc:sldMk cId="1963753264" sldId="257"/>
        </pc:sldMkLst>
        <pc:spChg chg="mod">
          <ac:chgData name="Richard Forrest" userId="681f5562-3eea-4d55-9e0e-6a24594f6ee9" providerId="ADAL" clId="{DF32ECE9-1CC3-4C4C-9C63-EC3F3A2FD265}" dt="2021-11-30T04:34:23.772" v="4586" actId="207"/>
          <ac:spMkLst>
            <pc:docMk/>
            <pc:sldMk cId="1963753264" sldId="257"/>
            <ac:spMk id="2" creationId="{1BB7183B-6978-4CC2-8048-DE753ABA7FA0}"/>
          </ac:spMkLst>
        </pc:spChg>
        <pc:spChg chg="mod">
          <ac:chgData name="Richard Forrest" userId="681f5562-3eea-4d55-9e0e-6a24594f6ee9" providerId="ADAL" clId="{DF32ECE9-1CC3-4C4C-9C63-EC3F3A2FD265}" dt="2021-11-30T04:35:27.035" v="4727" actId="20577"/>
          <ac:spMkLst>
            <pc:docMk/>
            <pc:sldMk cId="1963753264" sldId="257"/>
            <ac:spMk id="3" creationId="{9676BC5A-A3B1-43EF-8AC7-87D318DDBC49}"/>
          </ac:spMkLst>
        </pc:spChg>
      </pc:sldChg>
      <pc:sldChg chg="modSp mod">
        <pc:chgData name="Richard Forrest" userId="681f5562-3eea-4d55-9e0e-6a24594f6ee9" providerId="ADAL" clId="{DF32ECE9-1CC3-4C4C-9C63-EC3F3A2FD265}" dt="2021-11-30T04:36:36.588" v="4887" actId="207"/>
        <pc:sldMkLst>
          <pc:docMk/>
          <pc:sldMk cId="3122342411" sldId="258"/>
        </pc:sldMkLst>
        <pc:spChg chg="mod">
          <ac:chgData name="Richard Forrest" userId="681f5562-3eea-4d55-9e0e-6a24594f6ee9" providerId="ADAL" clId="{DF32ECE9-1CC3-4C4C-9C63-EC3F3A2FD265}" dt="2021-11-30T04:36:36.588" v="4887" actId="207"/>
          <ac:spMkLst>
            <pc:docMk/>
            <pc:sldMk cId="3122342411" sldId="258"/>
            <ac:spMk id="2" creationId="{36731557-F929-46EE-8A31-2CC45FB527A2}"/>
          </ac:spMkLst>
        </pc:spChg>
        <pc:spChg chg="mod">
          <ac:chgData name="Richard Forrest" userId="681f5562-3eea-4d55-9e0e-6a24594f6ee9" providerId="ADAL" clId="{DF32ECE9-1CC3-4C4C-9C63-EC3F3A2FD265}" dt="2021-11-30T04:36:28.868" v="4886" actId="20577"/>
          <ac:spMkLst>
            <pc:docMk/>
            <pc:sldMk cId="3122342411" sldId="258"/>
            <ac:spMk id="3" creationId="{97E10ED2-92E9-445E-B517-D0D17892731B}"/>
          </ac:spMkLst>
        </pc:spChg>
      </pc:sldChg>
      <pc:sldChg chg="modSp mod modNotesTx">
        <pc:chgData name="Richard Forrest" userId="681f5562-3eea-4d55-9e0e-6a24594f6ee9" providerId="ADAL" clId="{DF32ECE9-1CC3-4C4C-9C63-EC3F3A2FD265}" dt="2021-11-30T04:41:32.529" v="5367" actId="33524"/>
        <pc:sldMkLst>
          <pc:docMk/>
          <pc:sldMk cId="2524589577" sldId="259"/>
        </pc:sldMkLst>
        <pc:spChg chg="mod">
          <ac:chgData name="Richard Forrest" userId="681f5562-3eea-4d55-9e0e-6a24594f6ee9" providerId="ADAL" clId="{DF32ECE9-1CC3-4C4C-9C63-EC3F3A2FD265}" dt="2021-11-30T04:40:46.778" v="5242" actId="27636"/>
          <ac:spMkLst>
            <pc:docMk/>
            <pc:sldMk cId="2524589577" sldId="259"/>
            <ac:spMk id="3" creationId="{47E93BCB-7F51-4880-867E-CA8C18CBFE42}"/>
          </ac:spMkLst>
        </pc:spChg>
      </pc:sldChg>
      <pc:sldChg chg="del">
        <pc:chgData name="Richard Forrest" userId="681f5562-3eea-4d55-9e0e-6a24594f6ee9" providerId="ADAL" clId="{DF32ECE9-1CC3-4C4C-9C63-EC3F3A2FD265}" dt="2021-11-30T04:41:40.487" v="5368" actId="2696"/>
        <pc:sldMkLst>
          <pc:docMk/>
          <pc:sldMk cId="2347384148" sldId="260"/>
        </pc:sldMkLst>
      </pc:sldChg>
      <pc:sldChg chg="addSp delSp modSp mod delCm">
        <pc:chgData name="Richard Forrest" userId="681f5562-3eea-4d55-9e0e-6a24594f6ee9" providerId="ADAL" clId="{DF32ECE9-1CC3-4C4C-9C63-EC3F3A2FD265}" dt="2021-11-30T04:45:09.855" v="5466" actId="20577"/>
        <pc:sldMkLst>
          <pc:docMk/>
          <pc:sldMk cId="1914779292" sldId="261"/>
        </pc:sldMkLst>
        <pc:spChg chg="mod">
          <ac:chgData name="Richard Forrest" userId="681f5562-3eea-4d55-9e0e-6a24594f6ee9" providerId="ADAL" clId="{DF32ECE9-1CC3-4C4C-9C63-EC3F3A2FD265}" dt="2021-11-30T04:43:08.201" v="5398" actId="1076"/>
          <ac:spMkLst>
            <pc:docMk/>
            <pc:sldMk cId="1914779292" sldId="261"/>
            <ac:spMk id="2" creationId="{5D0DCBAB-E4FF-4473-BC35-ED8A5A729683}"/>
          </ac:spMkLst>
        </pc:spChg>
        <pc:spChg chg="mod">
          <ac:chgData name="Richard Forrest" userId="681f5562-3eea-4d55-9e0e-6a24594f6ee9" providerId="ADAL" clId="{DF32ECE9-1CC3-4C4C-9C63-EC3F3A2FD265}" dt="2021-11-30T04:43:25.974" v="5401" actId="208"/>
          <ac:spMkLst>
            <pc:docMk/>
            <pc:sldMk cId="1914779292" sldId="261"/>
            <ac:spMk id="4" creationId="{98EFFC63-002F-4237-9274-B312AFE29E97}"/>
          </ac:spMkLst>
        </pc:spChg>
        <pc:spChg chg="mod">
          <ac:chgData name="Richard Forrest" userId="681f5562-3eea-4d55-9e0e-6a24594f6ee9" providerId="ADAL" clId="{DF32ECE9-1CC3-4C4C-9C63-EC3F3A2FD265}" dt="2021-11-30T04:43:25.974" v="5401" actId="208"/>
          <ac:spMkLst>
            <pc:docMk/>
            <pc:sldMk cId="1914779292" sldId="261"/>
            <ac:spMk id="5" creationId="{EE09D472-D184-4EDA-82D1-A64B4E6DDA98}"/>
          </ac:spMkLst>
        </pc:spChg>
        <pc:spChg chg="mod">
          <ac:chgData name="Richard Forrest" userId="681f5562-3eea-4d55-9e0e-6a24594f6ee9" providerId="ADAL" clId="{DF32ECE9-1CC3-4C4C-9C63-EC3F3A2FD265}" dt="2021-11-30T04:43:25.974" v="5401" actId="208"/>
          <ac:spMkLst>
            <pc:docMk/>
            <pc:sldMk cId="1914779292" sldId="261"/>
            <ac:spMk id="6" creationId="{1C91B861-AA63-44BD-8724-6A21269AE533}"/>
          </ac:spMkLst>
        </pc:spChg>
        <pc:spChg chg="mod">
          <ac:chgData name="Richard Forrest" userId="681f5562-3eea-4d55-9e0e-6a24594f6ee9" providerId="ADAL" clId="{DF32ECE9-1CC3-4C4C-9C63-EC3F3A2FD265}" dt="2021-11-30T04:43:25.974" v="5401" actId="208"/>
          <ac:spMkLst>
            <pc:docMk/>
            <pc:sldMk cId="1914779292" sldId="261"/>
            <ac:spMk id="7" creationId="{7DA37240-5F09-40C8-BF29-BB9ACA8CBE59}"/>
          </ac:spMkLst>
        </pc:spChg>
        <pc:spChg chg="mod">
          <ac:chgData name="Richard Forrest" userId="681f5562-3eea-4d55-9e0e-6a24594f6ee9" providerId="ADAL" clId="{DF32ECE9-1CC3-4C4C-9C63-EC3F3A2FD265}" dt="2021-11-30T04:43:25.974" v="5401" actId="208"/>
          <ac:spMkLst>
            <pc:docMk/>
            <pc:sldMk cId="1914779292" sldId="261"/>
            <ac:spMk id="8" creationId="{1E29D37C-D608-4474-958A-2BEFDE247D07}"/>
          </ac:spMkLst>
        </pc:spChg>
        <pc:spChg chg="mod">
          <ac:chgData name="Richard Forrest" userId="681f5562-3eea-4d55-9e0e-6a24594f6ee9" providerId="ADAL" clId="{DF32ECE9-1CC3-4C4C-9C63-EC3F3A2FD265}" dt="2021-11-30T04:43:25.974" v="5401" actId="208"/>
          <ac:spMkLst>
            <pc:docMk/>
            <pc:sldMk cId="1914779292" sldId="261"/>
            <ac:spMk id="9" creationId="{C2592581-B874-44D8-8208-66E33E7E0324}"/>
          </ac:spMkLst>
        </pc:spChg>
        <pc:spChg chg="mod">
          <ac:chgData name="Richard Forrest" userId="681f5562-3eea-4d55-9e0e-6a24594f6ee9" providerId="ADAL" clId="{DF32ECE9-1CC3-4C4C-9C63-EC3F3A2FD265}" dt="2021-11-30T04:43:25.974" v="5401" actId="208"/>
          <ac:spMkLst>
            <pc:docMk/>
            <pc:sldMk cId="1914779292" sldId="261"/>
            <ac:spMk id="10" creationId="{5C4D0F50-5F3F-4E81-8F10-E661DD346219}"/>
          </ac:spMkLst>
        </pc:spChg>
        <pc:spChg chg="del">
          <ac:chgData name="Richard Forrest" userId="681f5562-3eea-4d55-9e0e-6a24594f6ee9" providerId="ADAL" clId="{DF32ECE9-1CC3-4C4C-9C63-EC3F3A2FD265}" dt="2021-11-30T03:33:31.005" v="0" actId="478"/>
          <ac:spMkLst>
            <pc:docMk/>
            <pc:sldMk cId="1914779292" sldId="261"/>
            <ac:spMk id="11" creationId="{27CC86DF-9593-4D43-A012-82B384259C42}"/>
          </ac:spMkLst>
        </pc:spChg>
        <pc:spChg chg="del">
          <ac:chgData name="Richard Forrest" userId="681f5562-3eea-4d55-9e0e-6a24594f6ee9" providerId="ADAL" clId="{DF32ECE9-1CC3-4C4C-9C63-EC3F3A2FD265}" dt="2021-11-30T03:33:31.005" v="0" actId="478"/>
          <ac:spMkLst>
            <pc:docMk/>
            <pc:sldMk cId="1914779292" sldId="261"/>
            <ac:spMk id="12" creationId="{7D9BAC7E-46FA-459F-8233-281F43A0E3ED}"/>
          </ac:spMkLst>
        </pc:spChg>
        <pc:spChg chg="del">
          <ac:chgData name="Richard Forrest" userId="681f5562-3eea-4d55-9e0e-6a24594f6ee9" providerId="ADAL" clId="{DF32ECE9-1CC3-4C4C-9C63-EC3F3A2FD265}" dt="2021-11-30T03:33:31.005" v="0" actId="478"/>
          <ac:spMkLst>
            <pc:docMk/>
            <pc:sldMk cId="1914779292" sldId="261"/>
            <ac:spMk id="15" creationId="{643EF586-738B-4938-9A72-584429311196}"/>
          </ac:spMkLst>
        </pc:spChg>
        <pc:spChg chg="del">
          <ac:chgData name="Richard Forrest" userId="681f5562-3eea-4d55-9e0e-6a24594f6ee9" providerId="ADAL" clId="{DF32ECE9-1CC3-4C4C-9C63-EC3F3A2FD265}" dt="2021-11-30T03:33:31.005" v="0" actId="478"/>
          <ac:spMkLst>
            <pc:docMk/>
            <pc:sldMk cId="1914779292" sldId="261"/>
            <ac:spMk id="17" creationId="{57982DDE-4ABB-4B34-AA34-6287F4309D24}"/>
          </ac:spMkLst>
        </pc:spChg>
        <pc:spChg chg="add mod">
          <ac:chgData name="Richard Forrest" userId="681f5562-3eea-4d55-9e0e-6a24594f6ee9" providerId="ADAL" clId="{DF32ECE9-1CC3-4C4C-9C63-EC3F3A2FD265}" dt="2021-11-30T04:43:39.423" v="5406" actId="208"/>
          <ac:spMkLst>
            <pc:docMk/>
            <pc:sldMk cId="1914779292" sldId="261"/>
            <ac:spMk id="18" creationId="{D2D394B6-BAE8-42EF-9C00-05A3E0C5817E}"/>
          </ac:spMkLst>
        </pc:spChg>
        <pc:spChg chg="add mod">
          <ac:chgData name="Richard Forrest" userId="681f5562-3eea-4d55-9e0e-6a24594f6ee9" providerId="ADAL" clId="{DF32ECE9-1CC3-4C4C-9C63-EC3F3A2FD265}" dt="2021-11-30T03:39:33.882" v="329" actId="1076"/>
          <ac:spMkLst>
            <pc:docMk/>
            <pc:sldMk cId="1914779292" sldId="261"/>
            <ac:spMk id="20" creationId="{51D37EDC-E46D-4C26-81B1-C6B26633CEB6}"/>
          </ac:spMkLst>
        </pc:spChg>
        <pc:spChg chg="add mod">
          <ac:chgData name="Richard Forrest" userId="681f5562-3eea-4d55-9e0e-6a24594f6ee9" providerId="ADAL" clId="{DF32ECE9-1CC3-4C4C-9C63-EC3F3A2FD265}" dt="2021-11-30T04:43:39.423" v="5406" actId="208"/>
          <ac:spMkLst>
            <pc:docMk/>
            <pc:sldMk cId="1914779292" sldId="261"/>
            <ac:spMk id="21" creationId="{CAC03D48-83C3-40FA-9813-8FB2ED6AD699}"/>
          </ac:spMkLst>
        </pc:spChg>
        <pc:spChg chg="add mod">
          <ac:chgData name="Richard Forrest" userId="681f5562-3eea-4d55-9e0e-6a24594f6ee9" providerId="ADAL" clId="{DF32ECE9-1CC3-4C4C-9C63-EC3F3A2FD265}" dt="2021-11-30T03:40:05.186" v="343" actId="1076"/>
          <ac:spMkLst>
            <pc:docMk/>
            <pc:sldMk cId="1914779292" sldId="261"/>
            <ac:spMk id="22" creationId="{28E86BF2-C217-42F9-9B8D-8AE7C5B0905C}"/>
          </ac:spMkLst>
        </pc:spChg>
        <pc:spChg chg="add mod">
          <ac:chgData name="Richard Forrest" userId="681f5562-3eea-4d55-9e0e-6a24594f6ee9" providerId="ADAL" clId="{DF32ECE9-1CC3-4C4C-9C63-EC3F3A2FD265}" dt="2021-11-30T04:45:09.855" v="5466" actId="20577"/>
          <ac:spMkLst>
            <pc:docMk/>
            <pc:sldMk cId="1914779292" sldId="261"/>
            <ac:spMk id="24" creationId="{0BCD365B-53B7-469C-AC10-D579EDA0AB6F}"/>
          </ac:spMkLst>
        </pc:spChg>
        <pc:grpChg chg="add mod">
          <ac:chgData name="Richard Forrest" userId="681f5562-3eea-4d55-9e0e-6a24594f6ee9" providerId="ADAL" clId="{DF32ECE9-1CC3-4C4C-9C63-EC3F3A2FD265}" dt="2021-11-30T04:43:24.196" v="5400" actId="207"/>
          <ac:grpSpMkLst>
            <pc:docMk/>
            <pc:sldMk cId="1914779292" sldId="261"/>
            <ac:grpSpMk id="19" creationId="{9E615809-46BF-46FE-8A5D-8972D804D786}"/>
          </ac:grpSpMkLst>
        </pc:grpChg>
      </pc:sldChg>
      <pc:sldChg chg="modSp mod modNotesTx">
        <pc:chgData name="Richard Forrest" userId="681f5562-3eea-4d55-9e0e-6a24594f6ee9" providerId="ADAL" clId="{DF32ECE9-1CC3-4C4C-9C63-EC3F3A2FD265}" dt="2021-11-30T04:42:53.731" v="5393" actId="208"/>
        <pc:sldMkLst>
          <pc:docMk/>
          <pc:sldMk cId="711858555" sldId="262"/>
        </pc:sldMkLst>
        <pc:spChg chg="mod">
          <ac:chgData name="Richard Forrest" userId="681f5562-3eea-4d55-9e0e-6a24594f6ee9" providerId="ADAL" clId="{DF32ECE9-1CC3-4C4C-9C63-EC3F3A2FD265}" dt="2021-11-30T04:42:11.101" v="5391" actId="207"/>
          <ac:spMkLst>
            <pc:docMk/>
            <pc:sldMk cId="711858555" sldId="262"/>
            <ac:spMk id="2" creationId="{5D0DCBAB-E4FF-4473-BC35-ED8A5A729683}"/>
          </ac:spMkLst>
        </pc:spChg>
        <pc:spChg chg="mod">
          <ac:chgData name="Richard Forrest" userId="681f5562-3eea-4d55-9e0e-6a24594f6ee9" providerId="ADAL" clId="{DF32ECE9-1CC3-4C4C-9C63-EC3F3A2FD265}" dt="2021-11-30T04:42:53.731" v="5393" actId="208"/>
          <ac:spMkLst>
            <pc:docMk/>
            <pc:sldMk cId="711858555" sldId="262"/>
            <ac:spMk id="4" creationId="{98EFFC63-002F-4237-9274-B312AFE29E97}"/>
          </ac:spMkLst>
        </pc:spChg>
        <pc:spChg chg="mod">
          <ac:chgData name="Richard Forrest" userId="681f5562-3eea-4d55-9e0e-6a24594f6ee9" providerId="ADAL" clId="{DF32ECE9-1CC3-4C4C-9C63-EC3F3A2FD265}" dt="2021-11-30T04:42:53.731" v="5393" actId="208"/>
          <ac:spMkLst>
            <pc:docMk/>
            <pc:sldMk cId="711858555" sldId="262"/>
            <ac:spMk id="5" creationId="{EE09D472-D184-4EDA-82D1-A64B4E6DDA98}"/>
          </ac:spMkLst>
        </pc:spChg>
        <pc:spChg chg="mod">
          <ac:chgData name="Richard Forrest" userId="681f5562-3eea-4d55-9e0e-6a24594f6ee9" providerId="ADAL" clId="{DF32ECE9-1CC3-4C4C-9C63-EC3F3A2FD265}" dt="2021-11-30T04:42:53.731" v="5393" actId="208"/>
          <ac:spMkLst>
            <pc:docMk/>
            <pc:sldMk cId="711858555" sldId="262"/>
            <ac:spMk id="6" creationId="{1C91B861-AA63-44BD-8724-6A21269AE533}"/>
          </ac:spMkLst>
        </pc:spChg>
        <pc:spChg chg="mod">
          <ac:chgData name="Richard Forrest" userId="681f5562-3eea-4d55-9e0e-6a24594f6ee9" providerId="ADAL" clId="{DF32ECE9-1CC3-4C4C-9C63-EC3F3A2FD265}" dt="2021-11-30T04:42:53.731" v="5393" actId="208"/>
          <ac:spMkLst>
            <pc:docMk/>
            <pc:sldMk cId="711858555" sldId="262"/>
            <ac:spMk id="7" creationId="{7DA37240-5F09-40C8-BF29-BB9ACA8CBE59}"/>
          </ac:spMkLst>
        </pc:spChg>
        <pc:spChg chg="mod">
          <ac:chgData name="Richard Forrest" userId="681f5562-3eea-4d55-9e0e-6a24594f6ee9" providerId="ADAL" clId="{DF32ECE9-1CC3-4C4C-9C63-EC3F3A2FD265}" dt="2021-11-30T04:42:53.731" v="5393" actId="208"/>
          <ac:spMkLst>
            <pc:docMk/>
            <pc:sldMk cId="711858555" sldId="262"/>
            <ac:spMk id="8" creationId="{1E29D37C-D608-4474-958A-2BEFDE247D07}"/>
          </ac:spMkLst>
        </pc:spChg>
        <pc:spChg chg="mod">
          <ac:chgData name="Richard Forrest" userId="681f5562-3eea-4d55-9e0e-6a24594f6ee9" providerId="ADAL" clId="{DF32ECE9-1CC3-4C4C-9C63-EC3F3A2FD265}" dt="2021-11-30T04:42:53.731" v="5393" actId="208"/>
          <ac:spMkLst>
            <pc:docMk/>
            <pc:sldMk cId="711858555" sldId="262"/>
            <ac:spMk id="9" creationId="{C2592581-B874-44D8-8208-66E33E7E0324}"/>
          </ac:spMkLst>
        </pc:spChg>
        <pc:spChg chg="mod">
          <ac:chgData name="Richard Forrest" userId="681f5562-3eea-4d55-9e0e-6a24594f6ee9" providerId="ADAL" clId="{DF32ECE9-1CC3-4C4C-9C63-EC3F3A2FD265}" dt="2021-11-30T04:42:53.731" v="5393" actId="208"/>
          <ac:spMkLst>
            <pc:docMk/>
            <pc:sldMk cId="711858555" sldId="262"/>
            <ac:spMk id="10" creationId="{5C4D0F50-5F3F-4E81-8F10-E661DD346219}"/>
          </ac:spMkLst>
        </pc:spChg>
      </pc:sldChg>
      <pc:sldChg chg="addSp delSp modSp mod modNotesTx">
        <pc:chgData name="Richard Forrest" userId="681f5562-3eea-4d55-9e0e-6a24594f6ee9" providerId="ADAL" clId="{DF32ECE9-1CC3-4C4C-9C63-EC3F3A2FD265}" dt="2021-11-30T04:43:57.603" v="5409" actId="1076"/>
        <pc:sldMkLst>
          <pc:docMk/>
          <pc:sldMk cId="4118575596" sldId="263"/>
        </pc:sldMkLst>
        <pc:spChg chg="mod">
          <ac:chgData name="Richard Forrest" userId="681f5562-3eea-4d55-9e0e-6a24594f6ee9" providerId="ADAL" clId="{DF32ECE9-1CC3-4C4C-9C63-EC3F3A2FD265}" dt="2021-11-30T04:43:51.883" v="5408" actId="20577"/>
          <ac:spMkLst>
            <pc:docMk/>
            <pc:sldMk cId="4118575596" sldId="263"/>
            <ac:spMk id="2" creationId="{5D0DCBAB-E4FF-4473-BC35-ED8A5A729683}"/>
          </ac:spMkLst>
        </pc:spChg>
        <pc:spChg chg="add mod">
          <ac:chgData name="Richard Forrest" userId="681f5562-3eea-4d55-9e0e-6a24594f6ee9" providerId="ADAL" clId="{DF32ECE9-1CC3-4C4C-9C63-EC3F3A2FD265}" dt="2021-11-30T04:43:57.603" v="5409" actId="1076"/>
          <ac:spMkLst>
            <pc:docMk/>
            <pc:sldMk cId="4118575596" sldId="263"/>
            <ac:spMk id="3" creationId="{325B5389-59DA-4AE5-923C-AF10C98CCDBC}"/>
          </ac:spMkLst>
        </pc:spChg>
        <pc:spChg chg="del">
          <ac:chgData name="Richard Forrest" userId="681f5562-3eea-4d55-9e0e-6a24594f6ee9" providerId="ADAL" clId="{DF32ECE9-1CC3-4C4C-9C63-EC3F3A2FD265}" dt="2021-11-30T03:33:44.712" v="1" actId="478"/>
          <ac:spMkLst>
            <pc:docMk/>
            <pc:sldMk cId="4118575596" sldId="263"/>
            <ac:spMk id="4" creationId="{98EFFC63-002F-4237-9274-B312AFE29E97}"/>
          </ac:spMkLst>
        </pc:spChg>
        <pc:spChg chg="del">
          <ac:chgData name="Richard Forrest" userId="681f5562-3eea-4d55-9e0e-6a24594f6ee9" providerId="ADAL" clId="{DF32ECE9-1CC3-4C4C-9C63-EC3F3A2FD265}" dt="2021-11-30T03:33:44.712" v="1" actId="478"/>
          <ac:spMkLst>
            <pc:docMk/>
            <pc:sldMk cId="4118575596" sldId="263"/>
            <ac:spMk id="5" creationId="{EE09D472-D184-4EDA-82D1-A64B4E6DDA98}"/>
          </ac:spMkLst>
        </pc:spChg>
        <pc:spChg chg="del">
          <ac:chgData name="Richard Forrest" userId="681f5562-3eea-4d55-9e0e-6a24594f6ee9" providerId="ADAL" clId="{DF32ECE9-1CC3-4C4C-9C63-EC3F3A2FD265}" dt="2021-11-30T03:33:44.712" v="1" actId="478"/>
          <ac:spMkLst>
            <pc:docMk/>
            <pc:sldMk cId="4118575596" sldId="263"/>
            <ac:spMk id="6" creationId="{1C91B861-AA63-44BD-8724-6A21269AE533}"/>
          </ac:spMkLst>
        </pc:spChg>
        <pc:spChg chg="del">
          <ac:chgData name="Richard Forrest" userId="681f5562-3eea-4d55-9e0e-6a24594f6ee9" providerId="ADAL" clId="{DF32ECE9-1CC3-4C4C-9C63-EC3F3A2FD265}" dt="2021-11-30T03:33:44.712" v="1" actId="478"/>
          <ac:spMkLst>
            <pc:docMk/>
            <pc:sldMk cId="4118575596" sldId="263"/>
            <ac:spMk id="7" creationId="{7DA37240-5F09-40C8-BF29-BB9ACA8CBE59}"/>
          </ac:spMkLst>
        </pc:spChg>
        <pc:spChg chg="del">
          <ac:chgData name="Richard Forrest" userId="681f5562-3eea-4d55-9e0e-6a24594f6ee9" providerId="ADAL" clId="{DF32ECE9-1CC3-4C4C-9C63-EC3F3A2FD265}" dt="2021-11-30T03:33:44.712" v="1" actId="478"/>
          <ac:spMkLst>
            <pc:docMk/>
            <pc:sldMk cId="4118575596" sldId="263"/>
            <ac:spMk id="8" creationId="{1E29D37C-D608-4474-958A-2BEFDE247D07}"/>
          </ac:spMkLst>
        </pc:spChg>
        <pc:spChg chg="del">
          <ac:chgData name="Richard Forrest" userId="681f5562-3eea-4d55-9e0e-6a24594f6ee9" providerId="ADAL" clId="{DF32ECE9-1CC3-4C4C-9C63-EC3F3A2FD265}" dt="2021-11-30T03:33:44.712" v="1" actId="478"/>
          <ac:spMkLst>
            <pc:docMk/>
            <pc:sldMk cId="4118575596" sldId="263"/>
            <ac:spMk id="9" creationId="{C2592581-B874-44D8-8208-66E33E7E0324}"/>
          </ac:spMkLst>
        </pc:spChg>
        <pc:spChg chg="del">
          <ac:chgData name="Richard Forrest" userId="681f5562-3eea-4d55-9e0e-6a24594f6ee9" providerId="ADAL" clId="{DF32ECE9-1CC3-4C4C-9C63-EC3F3A2FD265}" dt="2021-11-30T03:33:44.712" v="1" actId="478"/>
          <ac:spMkLst>
            <pc:docMk/>
            <pc:sldMk cId="4118575596" sldId="263"/>
            <ac:spMk id="10" creationId="{5C4D0F50-5F3F-4E81-8F10-E661DD346219}"/>
          </ac:spMkLst>
        </pc:spChg>
        <pc:spChg chg="mod">
          <ac:chgData name="Richard Forrest" userId="681f5562-3eea-4d55-9e0e-6a24594f6ee9" providerId="ADAL" clId="{DF32ECE9-1CC3-4C4C-9C63-EC3F3A2FD265}" dt="2021-11-30T03:33:49.630" v="2" actId="1076"/>
          <ac:spMkLst>
            <pc:docMk/>
            <pc:sldMk cId="4118575596" sldId="263"/>
            <ac:spMk id="11" creationId="{27CC86DF-9593-4D43-A012-82B384259C42}"/>
          </ac:spMkLst>
        </pc:spChg>
        <pc:spChg chg="mod">
          <ac:chgData name="Richard Forrest" userId="681f5562-3eea-4d55-9e0e-6a24594f6ee9" providerId="ADAL" clId="{DF32ECE9-1CC3-4C4C-9C63-EC3F3A2FD265}" dt="2021-11-30T03:33:49.630" v="2" actId="1076"/>
          <ac:spMkLst>
            <pc:docMk/>
            <pc:sldMk cId="4118575596" sldId="263"/>
            <ac:spMk id="12" creationId="{7D9BAC7E-46FA-459F-8233-281F43A0E3ED}"/>
          </ac:spMkLst>
        </pc:spChg>
        <pc:spChg chg="mod">
          <ac:chgData name="Richard Forrest" userId="681f5562-3eea-4d55-9e0e-6a24594f6ee9" providerId="ADAL" clId="{DF32ECE9-1CC3-4C4C-9C63-EC3F3A2FD265}" dt="2021-11-30T03:33:49.630" v="2" actId="1076"/>
          <ac:spMkLst>
            <pc:docMk/>
            <pc:sldMk cId="4118575596" sldId="263"/>
            <ac:spMk id="15" creationId="{643EF586-738B-4938-9A72-584429311196}"/>
          </ac:spMkLst>
        </pc:spChg>
        <pc:spChg chg="mod">
          <ac:chgData name="Richard Forrest" userId="681f5562-3eea-4d55-9e0e-6a24594f6ee9" providerId="ADAL" clId="{DF32ECE9-1CC3-4C4C-9C63-EC3F3A2FD265}" dt="2021-11-30T03:33:49.630" v="2" actId="1076"/>
          <ac:spMkLst>
            <pc:docMk/>
            <pc:sldMk cId="4118575596" sldId="263"/>
            <ac:spMk id="17" creationId="{57982DDE-4ABB-4B34-AA34-6287F4309D24}"/>
          </ac:spMkLst>
        </pc:spChg>
      </pc:sldChg>
      <pc:sldChg chg="modSp new mod">
        <pc:chgData name="Richard Forrest" userId="681f5562-3eea-4d55-9e0e-6a24594f6ee9" providerId="ADAL" clId="{DF32ECE9-1CC3-4C4C-9C63-EC3F3A2FD265}" dt="2021-11-30T04:44:11.581" v="5410" actId="207"/>
        <pc:sldMkLst>
          <pc:docMk/>
          <pc:sldMk cId="448483184" sldId="264"/>
        </pc:sldMkLst>
        <pc:spChg chg="mod">
          <ac:chgData name="Richard Forrest" userId="681f5562-3eea-4d55-9e0e-6a24594f6ee9" providerId="ADAL" clId="{DF32ECE9-1CC3-4C4C-9C63-EC3F3A2FD265}" dt="2021-11-30T04:44:11.581" v="5410" actId="207"/>
          <ac:spMkLst>
            <pc:docMk/>
            <pc:sldMk cId="448483184" sldId="264"/>
            <ac:spMk id="2" creationId="{F35EB911-5CA3-42E8-952B-76AED8BB8019}"/>
          </ac:spMkLst>
        </pc:spChg>
        <pc:spChg chg="mod">
          <ac:chgData name="Richard Forrest" userId="681f5562-3eea-4d55-9e0e-6a24594f6ee9" providerId="ADAL" clId="{DF32ECE9-1CC3-4C4C-9C63-EC3F3A2FD265}" dt="2021-11-30T03:44:33.001" v="975" actId="313"/>
          <ac:spMkLst>
            <pc:docMk/>
            <pc:sldMk cId="448483184" sldId="264"/>
            <ac:spMk id="3" creationId="{5B3E6F06-625B-43C4-A50A-3D42C27D50A0}"/>
          </ac:spMkLst>
        </pc:spChg>
      </pc:sldChg>
      <pc:sldChg chg="modSp new mod">
        <pc:chgData name="Richard Forrest" userId="681f5562-3eea-4d55-9e0e-6a24594f6ee9" providerId="ADAL" clId="{DF32ECE9-1CC3-4C4C-9C63-EC3F3A2FD265}" dt="2021-11-30T04:45:19.235" v="5467" actId="207"/>
        <pc:sldMkLst>
          <pc:docMk/>
          <pc:sldMk cId="4147030356" sldId="265"/>
        </pc:sldMkLst>
        <pc:spChg chg="mod">
          <ac:chgData name="Richard Forrest" userId="681f5562-3eea-4d55-9e0e-6a24594f6ee9" providerId="ADAL" clId="{DF32ECE9-1CC3-4C4C-9C63-EC3F3A2FD265}" dt="2021-11-30T04:45:19.235" v="5467" actId="207"/>
          <ac:spMkLst>
            <pc:docMk/>
            <pc:sldMk cId="4147030356" sldId="265"/>
            <ac:spMk id="2" creationId="{896A2A71-86AC-43CC-B5F9-0A4A879131BF}"/>
          </ac:spMkLst>
        </pc:spChg>
        <pc:spChg chg="mod">
          <ac:chgData name="Richard Forrest" userId="681f5562-3eea-4d55-9e0e-6a24594f6ee9" providerId="ADAL" clId="{DF32ECE9-1CC3-4C4C-9C63-EC3F3A2FD265}" dt="2021-11-30T04:33:39.102" v="4585" actId="20577"/>
          <ac:spMkLst>
            <pc:docMk/>
            <pc:sldMk cId="4147030356" sldId="265"/>
            <ac:spMk id="3" creationId="{BB2C9D8B-A04F-4288-8B82-75230121227D}"/>
          </ac:spMkLst>
        </pc:spChg>
      </pc:sldChg>
      <pc:sldChg chg="addSp delSp modSp new mod ord modNotesTx">
        <pc:chgData name="Richard Forrest" userId="681f5562-3eea-4d55-9e0e-6a24594f6ee9" providerId="ADAL" clId="{DF32ECE9-1CC3-4C4C-9C63-EC3F3A2FD265}" dt="2021-11-30T04:45:40.916" v="5505" actId="207"/>
        <pc:sldMkLst>
          <pc:docMk/>
          <pc:sldMk cId="1804938799" sldId="266"/>
        </pc:sldMkLst>
        <pc:spChg chg="mod">
          <ac:chgData name="Richard Forrest" userId="681f5562-3eea-4d55-9e0e-6a24594f6ee9" providerId="ADAL" clId="{DF32ECE9-1CC3-4C4C-9C63-EC3F3A2FD265}" dt="2021-11-30T04:45:40.916" v="5505" actId="207"/>
          <ac:spMkLst>
            <pc:docMk/>
            <pc:sldMk cId="1804938799" sldId="266"/>
            <ac:spMk id="2" creationId="{F639EFD6-E243-4E06-ADBE-CF463772D2A7}"/>
          </ac:spMkLst>
        </pc:spChg>
        <pc:spChg chg="del">
          <ac:chgData name="Richard Forrest" userId="681f5562-3eea-4d55-9e0e-6a24594f6ee9" providerId="ADAL" clId="{DF32ECE9-1CC3-4C4C-9C63-EC3F3A2FD265}" dt="2021-11-30T03:47:07.911" v="1175" actId="478"/>
          <ac:spMkLst>
            <pc:docMk/>
            <pc:sldMk cId="1804938799" sldId="266"/>
            <ac:spMk id="3" creationId="{6C46A4B1-4D27-42E2-A44C-ABF59F6708A4}"/>
          </ac:spMkLst>
        </pc:spChg>
        <pc:spChg chg="add mod">
          <ac:chgData name="Richard Forrest" userId="681f5562-3eea-4d55-9e0e-6a24594f6ee9" providerId="ADAL" clId="{DF32ECE9-1CC3-4C4C-9C63-EC3F3A2FD265}" dt="2021-11-30T04:06:51.391" v="1996" actId="20577"/>
          <ac:spMkLst>
            <pc:docMk/>
            <pc:sldMk cId="1804938799" sldId="266"/>
            <ac:spMk id="6" creationId="{A025F3E0-6780-4B21-BBAB-4FFE6900DB48}"/>
          </ac:spMkLst>
        </pc:spChg>
        <pc:spChg chg="add del mod">
          <ac:chgData name="Richard Forrest" userId="681f5562-3eea-4d55-9e0e-6a24594f6ee9" providerId="ADAL" clId="{DF32ECE9-1CC3-4C4C-9C63-EC3F3A2FD265}" dt="2021-11-30T04:05:54.387" v="1969" actId="478"/>
          <ac:spMkLst>
            <pc:docMk/>
            <pc:sldMk cId="1804938799" sldId="266"/>
            <ac:spMk id="7" creationId="{28C887AA-F22D-4F75-8225-6743299A21EC}"/>
          </ac:spMkLst>
        </pc:spChg>
        <pc:spChg chg="add del mod">
          <ac:chgData name="Richard Forrest" userId="681f5562-3eea-4d55-9e0e-6a24594f6ee9" providerId="ADAL" clId="{DF32ECE9-1CC3-4C4C-9C63-EC3F3A2FD265}" dt="2021-11-30T04:05:47.102" v="1964" actId="478"/>
          <ac:spMkLst>
            <pc:docMk/>
            <pc:sldMk cId="1804938799" sldId="266"/>
            <ac:spMk id="9" creationId="{031123C3-6A75-473E-AEDE-4ED94E0E12D8}"/>
          </ac:spMkLst>
        </pc:spChg>
        <pc:spChg chg="add del mod">
          <ac:chgData name="Richard Forrest" userId="681f5562-3eea-4d55-9e0e-6a24594f6ee9" providerId="ADAL" clId="{DF32ECE9-1CC3-4C4C-9C63-EC3F3A2FD265}" dt="2021-11-30T04:05:58.332" v="1970" actId="478"/>
          <ac:spMkLst>
            <pc:docMk/>
            <pc:sldMk cId="1804938799" sldId="266"/>
            <ac:spMk id="10" creationId="{31D3B618-7048-47C8-A699-CC2A7A51D10B}"/>
          </ac:spMkLst>
        </pc:spChg>
        <pc:spChg chg="add del mod">
          <ac:chgData name="Richard Forrest" userId="681f5562-3eea-4d55-9e0e-6a24594f6ee9" providerId="ADAL" clId="{DF32ECE9-1CC3-4C4C-9C63-EC3F3A2FD265}" dt="2021-11-30T04:05:48.058" v="1965" actId="478"/>
          <ac:spMkLst>
            <pc:docMk/>
            <pc:sldMk cId="1804938799" sldId="266"/>
            <ac:spMk id="11" creationId="{87A03CDB-59BF-4550-AAEA-2DB9CF29BAFD}"/>
          </ac:spMkLst>
        </pc:spChg>
        <pc:spChg chg="add del mod">
          <ac:chgData name="Richard Forrest" userId="681f5562-3eea-4d55-9e0e-6a24594f6ee9" providerId="ADAL" clId="{DF32ECE9-1CC3-4C4C-9C63-EC3F3A2FD265}" dt="2021-11-30T04:05:50.029" v="1967" actId="478"/>
          <ac:spMkLst>
            <pc:docMk/>
            <pc:sldMk cId="1804938799" sldId="266"/>
            <ac:spMk id="12" creationId="{49C1617D-3B84-4816-8319-E6299E554E57}"/>
          </ac:spMkLst>
        </pc:spChg>
        <pc:picChg chg="add del mod">
          <ac:chgData name="Richard Forrest" userId="681f5562-3eea-4d55-9e0e-6a24594f6ee9" providerId="ADAL" clId="{DF32ECE9-1CC3-4C4C-9C63-EC3F3A2FD265}" dt="2021-11-30T04:05:50.813" v="1968" actId="478"/>
          <ac:picMkLst>
            <pc:docMk/>
            <pc:sldMk cId="1804938799" sldId="266"/>
            <ac:picMk id="5" creationId="{4D51A401-1601-4BB6-AFEE-38DC4CCE2A49}"/>
          </ac:picMkLst>
        </pc:picChg>
        <pc:picChg chg="add del mod">
          <ac:chgData name="Richard Forrest" userId="681f5562-3eea-4d55-9e0e-6a24594f6ee9" providerId="ADAL" clId="{DF32ECE9-1CC3-4C4C-9C63-EC3F3A2FD265}" dt="2021-11-30T04:05:49.102" v="1966" actId="478"/>
          <ac:picMkLst>
            <pc:docMk/>
            <pc:sldMk cId="1804938799" sldId="266"/>
            <ac:picMk id="8" creationId="{7353FA8E-89DE-4E8F-8727-28E7AD0AC1A2}"/>
          </ac:picMkLst>
        </pc:picChg>
        <pc:picChg chg="add mod">
          <ac:chgData name="Richard Forrest" userId="681f5562-3eea-4d55-9e0e-6a24594f6ee9" providerId="ADAL" clId="{DF32ECE9-1CC3-4C4C-9C63-EC3F3A2FD265}" dt="2021-11-30T04:06:41.867" v="1977" actId="1076"/>
          <ac:picMkLst>
            <pc:docMk/>
            <pc:sldMk cId="1804938799" sldId="266"/>
            <ac:picMk id="14" creationId="{E08EA2A2-6611-4545-8D25-F049FD97DC29}"/>
          </ac:picMkLst>
        </pc:picChg>
      </pc:sldChg>
      <pc:sldChg chg="addSp delSp modSp mod modNotesTx">
        <pc:chgData name="Richard Forrest" userId="681f5562-3eea-4d55-9e0e-6a24594f6ee9" providerId="ADAL" clId="{DF32ECE9-1CC3-4C4C-9C63-EC3F3A2FD265}" dt="2021-11-30T04:45:34.352" v="5504" actId="20577"/>
        <pc:sldMkLst>
          <pc:docMk/>
          <pc:sldMk cId="3560710956" sldId="267"/>
        </pc:sldMkLst>
        <pc:spChg chg="mod">
          <ac:chgData name="Richard Forrest" userId="681f5562-3eea-4d55-9e0e-6a24594f6ee9" providerId="ADAL" clId="{DF32ECE9-1CC3-4C4C-9C63-EC3F3A2FD265}" dt="2021-11-30T04:45:34.352" v="5504" actId="20577"/>
          <ac:spMkLst>
            <pc:docMk/>
            <pc:sldMk cId="3560710956" sldId="267"/>
            <ac:spMk id="2" creationId="{F639EFD6-E243-4E06-ADBE-CF463772D2A7}"/>
          </ac:spMkLst>
        </pc:spChg>
        <pc:spChg chg="add mod">
          <ac:chgData name="Richard Forrest" userId="681f5562-3eea-4d55-9e0e-6a24594f6ee9" providerId="ADAL" clId="{DF32ECE9-1CC3-4C4C-9C63-EC3F3A2FD265}" dt="2021-11-30T04:04:14.851" v="1863" actId="1076"/>
          <ac:spMkLst>
            <pc:docMk/>
            <pc:sldMk cId="3560710956" sldId="267"/>
            <ac:spMk id="3" creationId="{D5EEC055-6E6A-431C-B165-F9B65D28DAD3}"/>
          </ac:spMkLst>
        </pc:spChg>
        <pc:spChg chg="mod">
          <ac:chgData name="Richard Forrest" userId="681f5562-3eea-4d55-9e0e-6a24594f6ee9" providerId="ADAL" clId="{DF32ECE9-1CC3-4C4C-9C63-EC3F3A2FD265}" dt="2021-11-30T04:04:47.207" v="1916" actId="20577"/>
          <ac:spMkLst>
            <pc:docMk/>
            <pc:sldMk cId="3560710956" sldId="267"/>
            <ac:spMk id="6" creationId="{A025F3E0-6780-4B21-BBAB-4FFE6900DB48}"/>
          </ac:spMkLst>
        </pc:spChg>
        <pc:spChg chg="mod">
          <ac:chgData name="Richard Forrest" userId="681f5562-3eea-4d55-9e0e-6a24594f6ee9" providerId="ADAL" clId="{DF32ECE9-1CC3-4C4C-9C63-EC3F3A2FD265}" dt="2021-11-30T04:04:09.560" v="1862" actId="20577"/>
          <ac:spMkLst>
            <pc:docMk/>
            <pc:sldMk cId="3560710956" sldId="267"/>
            <ac:spMk id="10" creationId="{31D3B618-7048-47C8-A699-CC2A7A51D10B}"/>
          </ac:spMkLst>
        </pc:spChg>
        <pc:spChg chg="mod">
          <ac:chgData name="Richard Forrest" userId="681f5562-3eea-4d55-9e0e-6a24594f6ee9" providerId="ADAL" clId="{DF32ECE9-1CC3-4C4C-9C63-EC3F3A2FD265}" dt="2021-11-30T04:04:28.222" v="1892" actId="20577"/>
          <ac:spMkLst>
            <pc:docMk/>
            <pc:sldMk cId="3560710956" sldId="267"/>
            <ac:spMk id="11" creationId="{87A03CDB-59BF-4550-AAEA-2DB9CF29BAFD}"/>
          </ac:spMkLst>
        </pc:spChg>
        <pc:picChg chg="del">
          <ac:chgData name="Richard Forrest" userId="681f5562-3eea-4d55-9e0e-6a24594f6ee9" providerId="ADAL" clId="{DF32ECE9-1CC3-4C4C-9C63-EC3F3A2FD265}" dt="2021-11-30T04:03:44.214" v="1838" actId="478"/>
          <ac:picMkLst>
            <pc:docMk/>
            <pc:sldMk cId="3560710956" sldId="267"/>
            <ac:picMk id="8" creationId="{7353FA8E-89DE-4E8F-8727-28E7AD0AC1A2}"/>
          </ac:picMkLst>
        </pc:picChg>
      </pc:sldChg>
      <pc:sldChg chg="addSp delSp modSp new mod">
        <pc:chgData name="Richard Forrest" userId="681f5562-3eea-4d55-9e0e-6a24594f6ee9" providerId="ADAL" clId="{DF32ECE9-1CC3-4C4C-9C63-EC3F3A2FD265}" dt="2021-11-30T04:10:40.732" v="2546" actId="14100"/>
        <pc:sldMkLst>
          <pc:docMk/>
          <pc:sldMk cId="3911953127" sldId="268"/>
        </pc:sldMkLst>
        <pc:spChg chg="del">
          <ac:chgData name="Richard Forrest" userId="681f5562-3eea-4d55-9e0e-6a24594f6ee9" providerId="ADAL" clId="{DF32ECE9-1CC3-4C4C-9C63-EC3F3A2FD265}" dt="2021-11-30T04:10:30.421" v="2542" actId="478"/>
          <ac:spMkLst>
            <pc:docMk/>
            <pc:sldMk cId="3911953127" sldId="268"/>
            <ac:spMk id="2" creationId="{1B0A7067-9829-4E35-A5FA-8F1E29D8A28B}"/>
          </ac:spMkLst>
        </pc:spChg>
        <pc:spChg chg="del">
          <ac:chgData name="Richard Forrest" userId="681f5562-3eea-4d55-9e0e-6a24594f6ee9" providerId="ADAL" clId="{DF32ECE9-1CC3-4C4C-9C63-EC3F3A2FD265}" dt="2021-11-30T04:10:32.207" v="2543" actId="478"/>
          <ac:spMkLst>
            <pc:docMk/>
            <pc:sldMk cId="3911953127" sldId="268"/>
            <ac:spMk id="3" creationId="{F973A606-212C-49FB-9EC8-2AEF4B1E265E}"/>
          </ac:spMkLst>
        </pc:spChg>
        <pc:picChg chg="add mod">
          <ac:chgData name="Richard Forrest" userId="681f5562-3eea-4d55-9e0e-6a24594f6ee9" providerId="ADAL" clId="{DF32ECE9-1CC3-4C4C-9C63-EC3F3A2FD265}" dt="2021-11-30T04:10:40.732" v="2546" actId="14100"/>
          <ac:picMkLst>
            <pc:docMk/>
            <pc:sldMk cId="3911953127" sldId="268"/>
            <ac:picMk id="5" creationId="{8708E526-6AE2-437A-98F9-98A68713BE37}"/>
          </ac:picMkLst>
        </pc:picChg>
      </pc:sldChg>
      <pc:sldChg chg="modSp new mod">
        <pc:chgData name="Richard Forrest" userId="681f5562-3eea-4d55-9e0e-6a24594f6ee9" providerId="ADAL" clId="{DF32ECE9-1CC3-4C4C-9C63-EC3F3A2FD265}" dt="2021-11-30T04:47:07.426" v="5546" actId="20577"/>
        <pc:sldMkLst>
          <pc:docMk/>
          <pc:sldMk cId="3175448326" sldId="269"/>
        </pc:sldMkLst>
        <pc:spChg chg="mod">
          <ac:chgData name="Richard Forrest" userId="681f5562-3eea-4d55-9e0e-6a24594f6ee9" providerId="ADAL" clId="{DF32ECE9-1CC3-4C4C-9C63-EC3F3A2FD265}" dt="2021-11-30T04:45:45.146" v="5506" actId="207"/>
          <ac:spMkLst>
            <pc:docMk/>
            <pc:sldMk cId="3175448326" sldId="269"/>
            <ac:spMk id="2" creationId="{5512B3E6-507A-4BC2-BAF5-A7B2A57C9F20}"/>
          </ac:spMkLst>
        </pc:spChg>
        <pc:spChg chg="mod">
          <ac:chgData name="Richard Forrest" userId="681f5562-3eea-4d55-9e0e-6a24594f6ee9" providerId="ADAL" clId="{DF32ECE9-1CC3-4C4C-9C63-EC3F3A2FD265}" dt="2021-11-30T04:47:07.426" v="5546" actId="20577"/>
          <ac:spMkLst>
            <pc:docMk/>
            <pc:sldMk cId="3175448326" sldId="269"/>
            <ac:spMk id="3" creationId="{A55590C3-E8FB-4329-9377-ABE8B3468C66}"/>
          </ac:spMkLst>
        </pc:spChg>
      </pc:sldChg>
      <pc:sldChg chg="addSp delSp modSp new mod ord">
        <pc:chgData name="Richard Forrest" userId="681f5562-3eea-4d55-9e0e-6a24594f6ee9" providerId="ADAL" clId="{DF32ECE9-1CC3-4C4C-9C63-EC3F3A2FD265}" dt="2021-11-30T04:47:37.829" v="5548" actId="207"/>
        <pc:sldMkLst>
          <pc:docMk/>
          <pc:sldMk cId="2589065650" sldId="270"/>
        </pc:sldMkLst>
        <pc:spChg chg="del mod">
          <ac:chgData name="Richard Forrest" userId="681f5562-3eea-4d55-9e0e-6a24594f6ee9" providerId="ADAL" clId="{DF32ECE9-1CC3-4C4C-9C63-EC3F3A2FD265}" dt="2021-11-30T04:14:16.405" v="2759" actId="478"/>
          <ac:spMkLst>
            <pc:docMk/>
            <pc:sldMk cId="2589065650" sldId="270"/>
            <ac:spMk id="2" creationId="{9BF6C927-AD55-422B-A43A-00F700423C86}"/>
          </ac:spMkLst>
        </pc:spChg>
        <pc:spChg chg="del">
          <ac:chgData name="Richard Forrest" userId="681f5562-3eea-4d55-9e0e-6a24594f6ee9" providerId="ADAL" clId="{DF32ECE9-1CC3-4C4C-9C63-EC3F3A2FD265}" dt="2021-11-30T04:12:13.271" v="2674" actId="478"/>
          <ac:spMkLst>
            <pc:docMk/>
            <pc:sldMk cId="2589065650" sldId="270"/>
            <ac:spMk id="3" creationId="{311B5600-A0E9-498F-A30C-466BBF94659D}"/>
          </ac:spMkLst>
        </pc:spChg>
        <pc:spChg chg="add mod">
          <ac:chgData name="Richard Forrest" userId="681f5562-3eea-4d55-9e0e-6a24594f6ee9" providerId="ADAL" clId="{DF32ECE9-1CC3-4C4C-9C63-EC3F3A2FD265}" dt="2021-11-30T04:20:02.813" v="3085" actId="1076"/>
          <ac:spMkLst>
            <pc:docMk/>
            <pc:sldMk cId="2589065650" sldId="270"/>
            <ac:spMk id="4" creationId="{3A1F20E1-83B2-4EF6-A162-28FEEA8F0995}"/>
          </ac:spMkLst>
        </pc:spChg>
        <pc:spChg chg="add del mod">
          <ac:chgData name="Richard Forrest" userId="681f5562-3eea-4d55-9e0e-6a24594f6ee9" providerId="ADAL" clId="{DF32ECE9-1CC3-4C4C-9C63-EC3F3A2FD265}" dt="2021-11-30T04:13:48.960" v="2740" actId="478"/>
          <ac:spMkLst>
            <pc:docMk/>
            <pc:sldMk cId="2589065650" sldId="270"/>
            <ac:spMk id="5" creationId="{FBC33E5D-DFBB-485C-8F57-3AF928541B6C}"/>
          </ac:spMkLst>
        </pc:spChg>
        <pc:spChg chg="add mod">
          <ac:chgData name="Richard Forrest" userId="681f5562-3eea-4d55-9e0e-6a24594f6ee9" providerId="ADAL" clId="{DF32ECE9-1CC3-4C4C-9C63-EC3F3A2FD265}" dt="2021-11-30T04:20:02.813" v="3085" actId="1076"/>
          <ac:spMkLst>
            <pc:docMk/>
            <pc:sldMk cId="2589065650" sldId="270"/>
            <ac:spMk id="6" creationId="{FE3C0DC9-6DF9-4DE6-B900-3B9EBB841574}"/>
          </ac:spMkLst>
        </pc:spChg>
        <pc:spChg chg="add del mod">
          <ac:chgData name="Richard Forrest" userId="681f5562-3eea-4d55-9e0e-6a24594f6ee9" providerId="ADAL" clId="{DF32ECE9-1CC3-4C4C-9C63-EC3F3A2FD265}" dt="2021-11-30T04:13:50.387" v="2741" actId="478"/>
          <ac:spMkLst>
            <pc:docMk/>
            <pc:sldMk cId="2589065650" sldId="270"/>
            <ac:spMk id="7" creationId="{4A3BECD7-61AD-4955-81E4-D20007E97F74}"/>
          </ac:spMkLst>
        </pc:spChg>
        <pc:spChg chg="add mod">
          <ac:chgData name="Richard Forrest" userId="681f5562-3eea-4d55-9e0e-6a24594f6ee9" providerId="ADAL" clId="{DF32ECE9-1CC3-4C4C-9C63-EC3F3A2FD265}" dt="2021-11-30T04:20:02.813" v="3085" actId="1076"/>
          <ac:spMkLst>
            <pc:docMk/>
            <pc:sldMk cId="2589065650" sldId="270"/>
            <ac:spMk id="8" creationId="{012C72F5-429B-4F4A-8906-B2E64E8616B7}"/>
          </ac:spMkLst>
        </pc:spChg>
        <pc:spChg chg="add del mod">
          <ac:chgData name="Richard Forrest" userId="681f5562-3eea-4d55-9e0e-6a24594f6ee9" providerId="ADAL" clId="{DF32ECE9-1CC3-4C4C-9C63-EC3F3A2FD265}" dt="2021-11-30T04:14:20.445" v="2760" actId="478"/>
          <ac:spMkLst>
            <pc:docMk/>
            <pc:sldMk cId="2589065650" sldId="270"/>
            <ac:spMk id="10" creationId="{8B262B4A-1E51-4178-A3C3-528701B55D8B}"/>
          </ac:spMkLst>
        </pc:spChg>
        <pc:spChg chg="add mod">
          <ac:chgData name="Richard Forrest" userId="681f5562-3eea-4d55-9e0e-6a24594f6ee9" providerId="ADAL" clId="{DF32ECE9-1CC3-4C4C-9C63-EC3F3A2FD265}" dt="2021-11-30T04:47:37.829" v="5548" actId="207"/>
          <ac:spMkLst>
            <pc:docMk/>
            <pc:sldMk cId="2589065650" sldId="270"/>
            <ac:spMk id="11" creationId="{0FEDCC27-0558-4826-ABCA-B438F3123D3E}"/>
          </ac:spMkLst>
        </pc:spChg>
        <pc:spChg chg="add mod">
          <ac:chgData name="Richard Forrest" userId="681f5562-3eea-4d55-9e0e-6a24594f6ee9" providerId="ADAL" clId="{DF32ECE9-1CC3-4C4C-9C63-EC3F3A2FD265}" dt="2021-11-30T04:47:37.829" v="5548" actId="207"/>
          <ac:spMkLst>
            <pc:docMk/>
            <pc:sldMk cId="2589065650" sldId="270"/>
            <ac:spMk id="12" creationId="{C69EC043-C7D9-435F-ACAC-D9898697AE82}"/>
          </ac:spMkLst>
        </pc:spChg>
        <pc:spChg chg="add mod">
          <ac:chgData name="Richard Forrest" userId="681f5562-3eea-4d55-9e0e-6a24594f6ee9" providerId="ADAL" clId="{DF32ECE9-1CC3-4C4C-9C63-EC3F3A2FD265}" dt="2021-11-30T04:47:37.829" v="5548" actId="207"/>
          <ac:spMkLst>
            <pc:docMk/>
            <pc:sldMk cId="2589065650" sldId="270"/>
            <ac:spMk id="13" creationId="{54989351-34EA-4F33-9762-B57B3D9ED510}"/>
          </ac:spMkLst>
        </pc:spChg>
        <pc:spChg chg="add mod">
          <ac:chgData name="Richard Forrest" userId="681f5562-3eea-4d55-9e0e-6a24594f6ee9" providerId="ADAL" clId="{DF32ECE9-1CC3-4C4C-9C63-EC3F3A2FD265}" dt="2021-11-30T04:47:37.829" v="5548" actId="207"/>
          <ac:spMkLst>
            <pc:docMk/>
            <pc:sldMk cId="2589065650" sldId="270"/>
            <ac:spMk id="14" creationId="{2721B614-2B79-495F-845D-E420A5481828}"/>
          </ac:spMkLst>
        </pc:spChg>
        <pc:spChg chg="add del mod">
          <ac:chgData name="Richard Forrest" userId="681f5562-3eea-4d55-9e0e-6a24594f6ee9" providerId="ADAL" clId="{DF32ECE9-1CC3-4C4C-9C63-EC3F3A2FD265}" dt="2021-11-30T04:15:50.913" v="2795" actId="478"/>
          <ac:spMkLst>
            <pc:docMk/>
            <pc:sldMk cId="2589065650" sldId="270"/>
            <ac:spMk id="15" creationId="{506EA3BD-9459-440F-889A-F7C969E3BEB3}"/>
          </ac:spMkLst>
        </pc:spChg>
        <pc:spChg chg="add mod">
          <ac:chgData name="Richard Forrest" userId="681f5562-3eea-4d55-9e0e-6a24594f6ee9" providerId="ADAL" clId="{DF32ECE9-1CC3-4C4C-9C63-EC3F3A2FD265}" dt="2021-11-30T04:20:02.813" v="3085" actId="1076"/>
          <ac:spMkLst>
            <pc:docMk/>
            <pc:sldMk cId="2589065650" sldId="270"/>
            <ac:spMk id="16" creationId="{EE1C11E5-555D-4161-88A5-6B682D97A720}"/>
          </ac:spMkLst>
        </pc:spChg>
        <pc:spChg chg="add mod">
          <ac:chgData name="Richard Forrest" userId="681f5562-3eea-4d55-9e0e-6a24594f6ee9" providerId="ADAL" clId="{DF32ECE9-1CC3-4C4C-9C63-EC3F3A2FD265}" dt="2021-11-30T04:47:25.845" v="5547" actId="207"/>
          <ac:spMkLst>
            <pc:docMk/>
            <pc:sldMk cId="2589065650" sldId="270"/>
            <ac:spMk id="17" creationId="{714A4894-2713-4CF2-A596-27E240D0FEEC}"/>
          </ac:spMkLst>
        </pc:spChg>
      </pc:sldChg>
      <pc:sldChg chg="modSp new mod">
        <pc:chgData name="Richard Forrest" userId="681f5562-3eea-4d55-9e0e-6a24594f6ee9" providerId="ADAL" clId="{DF32ECE9-1CC3-4C4C-9C63-EC3F3A2FD265}" dt="2021-11-30T04:31:42.600" v="4543" actId="313"/>
        <pc:sldMkLst>
          <pc:docMk/>
          <pc:sldMk cId="2645098598" sldId="271"/>
        </pc:sldMkLst>
        <pc:spChg chg="mod">
          <ac:chgData name="Richard Forrest" userId="681f5562-3eea-4d55-9e0e-6a24594f6ee9" providerId="ADAL" clId="{DF32ECE9-1CC3-4C4C-9C63-EC3F3A2FD265}" dt="2021-11-30T04:22:59.827" v="3148" actId="20577"/>
          <ac:spMkLst>
            <pc:docMk/>
            <pc:sldMk cId="2645098598" sldId="271"/>
            <ac:spMk id="2" creationId="{CC23DF60-93FC-40AB-9E18-43A685EA172A}"/>
          </ac:spMkLst>
        </pc:spChg>
        <pc:spChg chg="mod">
          <ac:chgData name="Richard Forrest" userId="681f5562-3eea-4d55-9e0e-6a24594f6ee9" providerId="ADAL" clId="{DF32ECE9-1CC3-4C4C-9C63-EC3F3A2FD265}" dt="2021-11-30T04:31:42.600" v="4543" actId="313"/>
          <ac:spMkLst>
            <pc:docMk/>
            <pc:sldMk cId="2645098598" sldId="271"/>
            <ac:spMk id="3" creationId="{38B0C246-42E0-44C7-BC7A-28A8FFD4AEC0}"/>
          </ac:spMkLst>
        </pc:spChg>
      </pc:sldChg>
      <pc:sldChg chg="modSp new mod modNotesTx">
        <pc:chgData name="Richard Forrest" userId="681f5562-3eea-4d55-9e0e-6a24594f6ee9" providerId="ADAL" clId="{DF32ECE9-1CC3-4C4C-9C63-EC3F3A2FD265}" dt="2021-11-30T04:27:36.095" v="4081" actId="20577"/>
        <pc:sldMkLst>
          <pc:docMk/>
          <pc:sldMk cId="2115184089" sldId="272"/>
        </pc:sldMkLst>
        <pc:spChg chg="mod">
          <ac:chgData name="Richard Forrest" userId="681f5562-3eea-4d55-9e0e-6a24594f6ee9" providerId="ADAL" clId="{DF32ECE9-1CC3-4C4C-9C63-EC3F3A2FD265}" dt="2021-11-30T04:25:28.140" v="3544" actId="20577"/>
          <ac:spMkLst>
            <pc:docMk/>
            <pc:sldMk cId="2115184089" sldId="272"/>
            <ac:spMk id="2" creationId="{A48E7808-0D22-4BB4-8DC0-1E929BF2BA75}"/>
          </ac:spMkLst>
        </pc:spChg>
        <pc:spChg chg="mod">
          <ac:chgData name="Richard Forrest" userId="681f5562-3eea-4d55-9e0e-6a24594f6ee9" providerId="ADAL" clId="{DF32ECE9-1CC3-4C4C-9C63-EC3F3A2FD265}" dt="2021-11-30T04:26:44.508" v="3787" actId="20577"/>
          <ac:spMkLst>
            <pc:docMk/>
            <pc:sldMk cId="2115184089" sldId="272"/>
            <ac:spMk id="3" creationId="{2C3AFBCD-EC44-49DF-9191-EF0D28D3FF23}"/>
          </ac:spMkLst>
        </pc:spChg>
      </pc:sldChg>
      <pc:sldChg chg="modSp new mod modNotesTx">
        <pc:chgData name="Richard Forrest" userId="681f5562-3eea-4d55-9e0e-6a24594f6ee9" providerId="ADAL" clId="{DF32ECE9-1CC3-4C4C-9C63-EC3F3A2FD265}" dt="2021-11-30T04:51:31.023" v="5950" actId="5793"/>
        <pc:sldMkLst>
          <pc:docMk/>
          <pc:sldMk cId="738540650" sldId="273"/>
        </pc:sldMkLst>
        <pc:spChg chg="mod">
          <ac:chgData name="Richard Forrest" userId="681f5562-3eea-4d55-9e0e-6a24594f6ee9" providerId="ADAL" clId="{DF32ECE9-1CC3-4C4C-9C63-EC3F3A2FD265}" dt="2021-11-30T04:48:12.068" v="5549" actId="207"/>
          <ac:spMkLst>
            <pc:docMk/>
            <pc:sldMk cId="738540650" sldId="273"/>
            <ac:spMk id="2" creationId="{39B14433-462D-45C2-A880-8ED835DE67D6}"/>
          </ac:spMkLst>
        </pc:spChg>
        <pc:spChg chg="mod">
          <ac:chgData name="Richard Forrest" userId="681f5562-3eea-4d55-9e0e-6a24594f6ee9" providerId="ADAL" clId="{DF32ECE9-1CC3-4C4C-9C63-EC3F3A2FD265}" dt="2021-11-30T04:51:31.023" v="5950" actId="5793"/>
          <ac:spMkLst>
            <pc:docMk/>
            <pc:sldMk cId="738540650" sldId="273"/>
            <ac:spMk id="3" creationId="{5E179B97-153C-4C20-811C-C4BF2CA6381C}"/>
          </ac:spMkLst>
        </pc:spChg>
      </pc:sldChg>
      <pc:sldChg chg="modSp new mod modNotesTx">
        <pc:chgData name="Richard Forrest" userId="681f5562-3eea-4d55-9e0e-6a24594f6ee9" providerId="ADAL" clId="{DF32ECE9-1CC3-4C4C-9C63-EC3F3A2FD265}" dt="2021-11-30T04:54:04.324" v="6388" actId="33524"/>
        <pc:sldMkLst>
          <pc:docMk/>
          <pc:sldMk cId="1201231488" sldId="274"/>
        </pc:sldMkLst>
        <pc:spChg chg="mod">
          <ac:chgData name="Richard Forrest" userId="681f5562-3eea-4d55-9e0e-6a24594f6ee9" providerId="ADAL" clId="{DF32ECE9-1CC3-4C4C-9C63-EC3F3A2FD265}" dt="2021-11-30T04:49:45.151" v="5722" actId="20577"/>
          <ac:spMkLst>
            <pc:docMk/>
            <pc:sldMk cId="1201231488" sldId="274"/>
            <ac:spMk id="2" creationId="{13C27300-3FD1-495F-9E81-5E9EA9491458}"/>
          </ac:spMkLst>
        </pc:spChg>
        <pc:spChg chg="mod">
          <ac:chgData name="Richard Forrest" userId="681f5562-3eea-4d55-9e0e-6a24594f6ee9" providerId="ADAL" clId="{DF32ECE9-1CC3-4C4C-9C63-EC3F3A2FD265}" dt="2021-11-30T04:51:47.316" v="5972" actId="20577"/>
          <ac:spMkLst>
            <pc:docMk/>
            <pc:sldMk cId="1201231488" sldId="274"/>
            <ac:spMk id="3" creationId="{44C431DA-288C-4F56-BEEE-E1B49B3177A2}"/>
          </ac:spMkLst>
        </pc:spChg>
      </pc:sldChg>
      <pc:sldChg chg="modSp new mod modNotesTx">
        <pc:chgData name="Richard Forrest" userId="681f5562-3eea-4d55-9e0e-6a24594f6ee9" providerId="ADAL" clId="{DF32ECE9-1CC3-4C4C-9C63-EC3F3A2FD265}" dt="2021-11-30T05:18:15.923" v="7456" actId="33524"/>
        <pc:sldMkLst>
          <pc:docMk/>
          <pc:sldMk cId="4095375528" sldId="275"/>
        </pc:sldMkLst>
        <pc:spChg chg="mod">
          <ac:chgData name="Richard Forrest" userId="681f5562-3eea-4d55-9e0e-6a24594f6ee9" providerId="ADAL" clId="{DF32ECE9-1CC3-4C4C-9C63-EC3F3A2FD265}" dt="2021-11-30T05:12:14.463" v="6612" actId="20577"/>
          <ac:spMkLst>
            <pc:docMk/>
            <pc:sldMk cId="4095375528" sldId="275"/>
            <ac:spMk id="2" creationId="{8A941C97-CEDF-4A39-965B-E95AE75639FE}"/>
          </ac:spMkLst>
        </pc:spChg>
        <pc:spChg chg="mod">
          <ac:chgData name="Richard Forrest" userId="681f5562-3eea-4d55-9e0e-6a24594f6ee9" providerId="ADAL" clId="{DF32ECE9-1CC3-4C4C-9C63-EC3F3A2FD265}" dt="2021-11-30T05:17:40.259" v="7300" actId="207"/>
          <ac:spMkLst>
            <pc:docMk/>
            <pc:sldMk cId="4095375528" sldId="275"/>
            <ac:spMk id="3" creationId="{E7B25EEC-ACBD-4D22-AC54-74E70D23EC2E}"/>
          </ac:spMkLst>
        </pc:spChg>
      </pc:sldChg>
      <pc:sldChg chg="addSp delSp modSp new mod">
        <pc:chgData name="Richard Forrest" userId="681f5562-3eea-4d55-9e0e-6a24594f6ee9" providerId="ADAL" clId="{DF32ECE9-1CC3-4C4C-9C63-EC3F3A2FD265}" dt="2021-11-30T05:18:57.635" v="7497" actId="20577"/>
        <pc:sldMkLst>
          <pc:docMk/>
          <pc:sldMk cId="1077533918" sldId="276"/>
        </pc:sldMkLst>
        <pc:spChg chg="del">
          <ac:chgData name="Richard Forrest" userId="681f5562-3eea-4d55-9e0e-6a24594f6ee9" providerId="ADAL" clId="{DF32ECE9-1CC3-4C4C-9C63-EC3F3A2FD265}" dt="2021-11-30T05:18:44.488" v="7463" actId="478"/>
          <ac:spMkLst>
            <pc:docMk/>
            <pc:sldMk cId="1077533918" sldId="276"/>
            <ac:spMk id="2" creationId="{63E3E9A6-62A8-45AD-B179-E57549E68081}"/>
          </ac:spMkLst>
        </pc:spChg>
        <pc:spChg chg="del">
          <ac:chgData name="Richard Forrest" userId="681f5562-3eea-4d55-9e0e-6a24594f6ee9" providerId="ADAL" clId="{DF32ECE9-1CC3-4C4C-9C63-EC3F3A2FD265}" dt="2021-11-30T04:58:30.674" v="6478" actId="478"/>
          <ac:spMkLst>
            <pc:docMk/>
            <pc:sldMk cId="1077533918" sldId="276"/>
            <ac:spMk id="3" creationId="{0E4317D0-6D31-49D1-873B-0CBFDEDDBD82}"/>
          </ac:spMkLst>
        </pc:spChg>
        <pc:spChg chg="add mod">
          <ac:chgData name="Richard Forrest" userId="681f5562-3eea-4d55-9e0e-6a24594f6ee9" providerId="ADAL" clId="{DF32ECE9-1CC3-4C4C-9C63-EC3F3A2FD265}" dt="2021-11-30T05:18:57.635" v="7497" actId="20577"/>
          <ac:spMkLst>
            <pc:docMk/>
            <pc:sldMk cId="1077533918" sldId="276"/>
            <ac:spMk id="8" creationId="{6877D825-7861-4554-97D4-0257A6E6C56A}"/>
          </ac:spMkLst>
        </pc:spChg>
        <pc:picChg chg="add del mod">
          <ac:chgData name="Richard Forrest" userId="681f5562-3eea-4d55-9e0e-6a24594f6ee9" providerId="ADAL" clId="{DF32ECE9-1CC3-4C4C-9C63-EC3F3A2FD265}" dt="2021-11-30T04:58:52.531" v="6483" actId="478"/>
          <ac:picMkLst>
            <pc:docMk/>
            <pc:sldMk cId="1077533918" sldId="276"/>
            <ac:picMk id="5" creationId="{F43307F7-A6DF-4DC9-9AD9-905B5D906D85}"/>
          </ac:picMkLst>
        </pc:picChg>
        <pc:picChg chg="add mod">
          <ac:chgData name="Richard Forrest" userId="681f5562-3eea-4d55-9e0e-6a24594f6ee9" providerId="ADAL" clId="{DF32ECE9-1CC3-4C4C-9C63-EC3F3A2FD265}" dt="2021-11-30T05:18:32.747" v="7461" actId="1076"/>
          <ac:picMkLst>
            <pc:docMk/>
            <pc:sldMk cId="1077533918" sldId="276"/>
            <ac:picMk id="7" creationId="{0E7452F1-F202-4345-B2CF-D2A81E4510B4}"/>
          </ac:picMkLst>
        </pc:picChg>
      </pc:sldChg>
      <pc:sldChg chg="modSp mod">
        <pc:chgData name="Richard Forrest" userId="681f5562-3eea-4d55-9e0e-6a24594f6ee9" providerId="ADAL" clId="{DF32ECE9-1CC3-4C4C-9C63-EC3F3A2FD265}" dt="2021-11-30T05:24:05.269" v="7747" actId="313"/>
        <pc:sldMkLst>
          <pc:docMk/>
          <pc:sldMk cId="9421182" sldId="277"/>
        </pc:sldMkLst>
        <pc:spChg chg="mod">
          <ac:chgData name="Richard Forrest" userId="681f5562-3eea-4d55-9e0e-6a24594f6ee9" providerId="ADAL" clId="{DF32ECE9-1CC3-4C4C-9C63-EC3F3A2FD265}" dt="2021-11-30T05:08:20.972" v="6608" actId="20577"/>
          <ac:spMkLst>
            <pc:docMk/>
            <pc:sldMk cId="9421182" sldId="277"/>
            <ac:spMk id="2" creationId="{8A941C97-CEDF-4A39-965B-E95AE75639FE}"/>
          </ac:spMkLst>
        </pc:spChg>
        <pc:spChg chg="mod">
          <ac:chgData name="Richard Forrest" userId="681f5562-3eea-4d55-9e0e-6a24594f6ee9" providerId="ADAL" clId="{DF32ECE9-1CC3-4C4C-9C63-EC3F3A2FD265}" dt="2021-11-30T05:24:05.269" v="7747" actId="313"/>
          <ac:spMkLst>
            <pc:docMk/>
            <pc:sldMk cId="9421182" sldId="277"/>
            <ac:spMk id="3" creationId="{E7B25EEC-ACBD-4D22-AC54-74E70D23EC2E}"/>
          </ac:spMkLst>
        </pc:spChg>
      </pc:sldChg>
      <pc:sldChg chg="modSp new mod modNotesTx">
        <pc:chgData name="Richard Forrest" userId="681f5562-3eea-4d55-9e0e-6a24594f6ee9" providerId="ADAL" clId="{DF32ECE9-1CC3-4C4C-9C63-EC3F3A2FD265}" dt="2021-11-30T05:37:05.234" v="8768" actId="6549"/>
        <pc:sldMkLst>
          <pc:docMk/>
          <pc:sldMk cId="122995833" sldId="278"/>
        </pc:sldMkLst>
        <pc:spChg chg="mod">
          <ac:chgData name="Richard Forrest" userId="681f5562-3eea-4d55-9e0e-6a24594f6ee9" providerId="ADAL" clId="{DF32ECE9-1CC3-4C4C-9C63-EC3F3A2FD265}" dt="2021-11-30T05:33:25.003" v="8236" actId="20577"/>
          <ac:spMkLst>
            <pc:docMk/>
            <pc:sldMk cId="122995833" sldId="278"/>
            <ac:spMk id="2" creationId="{72C363B7-ED48-4BDD-AE2F-6AA799AD71C9}"/>
          </ac:spMkLst>
        </pc:spChg>
        <pc:spChg chg="mod">
          <ac:chgData name="Richard Forrest" userId="681f5562-3eea-4d55-9e0e-6a24594f6ee9" providerId="ADAL" clId="{DF32ECE9-1CC3-4C4C-9C63-EC3F3A2FD265}" dt="2021-11-30T05:37:05.234" v="8768" actId="6549"/>
          <ac:spMkLst>
            <pc:docMk/>
            <pc:sldMk cId="122995833" sldId="278"/>
            <ac:spMk id="3" creationId="{0CF9C1DE-C26C-41D3-BC27-C4982DACD6A3}"/>
          </ac:spMkLst>
        </pc:spChg>
      </pc:sldChg>
      <pc:sldChg chg="modSp new mod">
        <pc:chgData name="Richard Forrest" userId="681f5562-3eea-4d55-9e0e-6a24594f6ee9" providerId="ADAL" clId="{DF32ECE9-1CC3-4C4C-9C63-EC3F3A2FD265}" dt="2021-11-30T05:39:07.052" v="9031" actId="33524"/>
        <pc:sldMkLst>
          <pc:docMk/>
          <pc:sldMk cId="1169196370" sldId="279"/>
        </pc:sldMkLst>
        <pc:spChg chg="mod">
          <ac:chgData name="Richard Forrest" userId="681f5562-3eea-4d55-9e0e-6a24594f6ee9" providerId="ADAL" clId="{DF32ECE9-1CC3-4C4C-9C63-EC3F3A2FD265}" dt="2021-11-30T05:37:24.669" v="8797" actId="207"/>
          <ac:spMkLst>
            <pc:docMk/>
            <pc:sldMk cId="1169196370" sldId="279"/>
            <ac:spMk id="2" creationId="{3C01F067-51B8-4F1E-ABF1-A989F640B62A}"/>
          </ac:spMkLst>
        </pc:spChg>
        <pc:spChg chg="mod">
          <ac:chgData name="Richard Forrest" userId="681f5562-3eea-4d55-9e0e-6a24594f6ee9" providerId="ADAL" clId="{DF32ECE9-1CC3-4C4C-9C63-EC3F3A2FD265}" dt="2021-11-30T05:39:07.052" v="9031" actId="33524"/>
          <ac:spMkLst>
            <pc:docMk/>
            <pc:sldMk cId="1169196370" sldId="279"/>
            <ac:spMk id="3" creationId="{ACE7E037-FB0D-40B5-8F72-D45916F03131}"/>
          </ac:spMkLst>
        </pc:spChg>
      </pc:sldChg>
      <pc:sldChg chg="modSp new mod modNotesTx">
        <pc:chgData name="Richard Forrest" userId="681f5562-3eea-4d55-9e0e-6a24594f6ee9" providerId="ADAL" clId="{DF32ECE9-1CC3-4C4C-9C63-EC3F3A2FD265}" dt="2021-11-30T05:46:03.987" v="9712" actId="20577"/>
        <pc:sldMkLst>
          <pc:docMk/>
          <pc:sldMk cId="3289456439" sldId="280"/>
        </pc:sldMkLst>
        <pc:spChg chg="mod">
          <ac:chgData name="Richard Forrest" userId="681f5562-3eea-4d55-9e0e-6a24594f6ee9" providerId="ADAL" clId="{DF32ECE9-1CC3-4C4C-9C63-EC3F3A2FD265}" dt="2021-11-30T05:39:42.831" v="9064" actId="313"/>
          <ac:spMkLst>
            <pc:docMk/>
            <pc:sldMk cId="3289456439" sldId="280"/>
            <ac:spMk id="2" creationId="{BB96A8B2-1C93-4B63-B487-511A41B41E28}"/>
          </ac:spMkLst>
        </pc:spChg>
        <pc:spChg chg="mod">
          <ac:chgData name="Richard Forrest" userId="681f5562-3eea-4d55-9e0e-6a24594f6ee9" providerId="ADAL" clId="{DF32ECE9-1CC3-4C4C-9C63-EC3F3A2FD265}" dt="2021-11-30T05:46:03.987" v="9712" actId="20577"/>
          <ac:spMkLst>
            <pc:docMk/>
            <pc:sldMk cId="3289456439" sldId="280"/>
            <ac:spMk id="3" creationId="{BF88D54C-D362-44AA-9202-6A6C17B0B039}"/>
          </ac:spMkLst>
        </pc:spChg>
      </pc:sldChg>
      <pc:sldChg chg="modSp new mod">
        <pc:chgData name="Richard Forrest" userId="681f5562-3eea-4d55-9e0e-6a24594f6ee9" providerId="ADAL" clId="{DF32ECE9-1CC3-4C4C-9C63-EC3F3A2FD265}" dt="2021-11-30T05:47:29.208" v="9907" actId="313"/>
        <pc:sldMkLst>
          <pc:docMk/>
          <pc:sldMk cId="1112397091" sldId="281"/>
        </pc:sldMkLst>
        <pc:spChg chg="mod">
          <ac:chgData name="Richard Forrest" userId="681f5562-3eea-4d55-9e0e-6a24594f6ee9" providerId="ADAL" clId="{DF32ECE9-1CC3-4C4C-9C63-EC3F3A2FD265}" dt="2021-11-30T05:46:24.202" v="9735" actId="207"/>
          <ac:spMkLst>
            <pc:docMk/>
            <pc:sldMk cId="1112397091" sldId="281"/>
            <ac:spMk id="2" creationId="{23325EA7-367C-4459-985F-8BA36473733A}"/>
          </ac:spMkLst>
        </pc:spChg>
        <pc:spChg chg="mod">
          <ac:chgData name="Richard Forrest" userId="681f5562-3eea-4d55-9e0e-6a24594f6ee9" providerId="ADAL" clId="{DF32ECE9-1CC3-4C4C-9C63-EC3F3A2FD265}" dt="2021-11-30T05:47:29.208" v="9907" actId="313"/>
          <ac:spMkLst>
            <pc:docMk/>
            <pc:sldMk cId="1112397091" sldId="281"/>
            <ac:spMk id="3" creationId="{3F0322B0-AF94-4628-B991-B1CF35F5F853}"/>
          </ac:spMkLst>
        </pc:spChg>
      </pc:sldChg>
      <pc:sldChg chg="modSp new mod modNotesTx">
        <pc:chgData name="Richard Forrest" userId="681f5562-3eea-4d55-9e0e-6a24594f6ee9" providerId="ADAL" clId="{DF32ECE9-1CC3-4C4C-9C63-EC3F3A2FD265}" dt="2021-11-30T05:52:10.276" v="10705" actId="20577"/>
        <pc:sldMkLst>
          <pc:docMk/>
          <pc:sldMk cId="2311239551" sldId="282"/>
        </pc:sldMkLst>
        <pc:spChg chg="mod">
          <ac:chgData name="Richard Forrest" userId="681f5562-3eea-4d55-9e0e-6a24594f6ee9" providerId="ADAL" clId="{DF32ECE9-1CC3-4C4C-9C63-EC3F3A2FD265}" dt="2021-11-30T05:49:13.824" v="10099" actId="313"/>
          <ac:spMkLst>
            <pc:docMk/>
            <pc:sldMk cId="2311239551" sldId="282"/>
            <ac:spMk id="2" creationId="{EEECDCF0-DF71-4EFE-87D6-98B3D629B39A}"/>
          </ac:spMkLst>
        </pc:spChg>
        <pc:spChg chg="mod">
          <ac:chgData name="Richard Forrest" userId="681f5562-3eea-4d55-9e0e-6a24594f6ee9" providerId="ADAL" clId="{DF32ECE9-1CC3-4C4C-9C63-EC3F3A2FD265}" dt="2021-11-30T05:52:10.276" v="10705" actId="20577"/>
          <ac:spMkLst>
            <pc:docMk/>
            <pc:sldMk cId="2311239551" sldId="282"/>
            <ac:spMk id="3" creationId="{0C2ED347-325D-4941-BF10-9619469D59D0}"/>
          </ac:spMkLst>
        </pc:spChg>
      </pc:sldChg>
      <pc:sldChg chg="modSp new mod">
        <pc:chgData name="Richard Forrest" userId="681f5562-3eea-4d55-9e0e-6a24594f6ee9" providerId="ADAL" clId="{DF32ECE9-1CC3-4C4C-9C63-EC3F3A2FD265}" dt="2021-11-30T07:00:16.586" v="11358" actId="20577"/>
        <pc:sldMkLst>
          <pc:docMk/>
          <pc:sldMk cId="3100783894" sldId="283"/>
        </pc:sldMkLst>
        <pc:spChg chg="mod">
          <ac:chgData name="Richard Forrest" userId="681f5562-3eea-4d55-9e0e-6a24594f6ee9" providerId="ADAL" clId="{DF32ECE9-1CC3-4C4C-9C63-EC3F3A2FD265}" dt="2021-11-30T05:54:18.460" v="11009" actId="207"/>
          <ac:spMkLst>
            <pc:docMk/>
            <pc:sldMk cId="3100783894" sldId="283"/>
            <ac:spMk id="2" creationId="{6FB36893-8292-424B-8A86-1E0DDABD4D90}"/>
          </ac:spMkLst>
        </pc:spChg>
        <pc:spChg chg="mod">
          <ac:chgData name="Richard Forrest" userId="681f5562-3eea-4d55-9e0e-6a24594f6ee9" providerId="ADAL" clId="{DF32ECE9-1CC3-4C4C-9C63-EC3F3A2FD265}" dt="2021-11-30T07:00:16.586" v="11358" actId="20577"/>
          <ac:spMkLst>
            <pc:docMk/>
            <pc:sldMk cId="3100783894" sldId="283"/>
            <ac:spMk id="3" creationId="{1E7E2739-4063-45D7-A6C0-E36280F08D48}"/>
          </ac:spMkLst>
        </pc:spChg>
      </pc:sldChg>
      <pc:sldChg chg="modSp new mod">
        <pc:chgData name="Richard Forrest" userId="681f5562-3eea-4d55-9e0e-6a24594f6ee9" providerId="ADAL" clId="{DF32ECE9-1CC3-4C4C-9C63-EC3F3A2FD265}" dt="2021-11-30T05:56:04.053" v="11185" actId="20577"/>
        <pc:sldMkLst>
          <pc:docMk/>
          <pc:sldMk cId="3802303314" sldId="284"/>
        </pc:sldMkLst>
        <pc:spChg chg="mod">
          <ac:chgData name="Richard Forrest" userId="681f5562-3eea-4d55-9e0e-6a24594f6ee9" providerId="ADAL" clId="{DF32ECE9-1CC3-4C4C-9C63-EC3F3A2FD265}" dt="2021-11-30T05:54:31.538" v="11023" actId="207"/>
          <ac:spMkLst>
            <pc:docMk/>
            <pc:sldMk cId="3802303314" sldId="284"/>
            <ac:spMk id="2" creationId="{EC7E74A0-F361-4C0A-90C4-A0B73847AB99}"/>
          </ac:spMkLst>
        </pc:spChg>
        <pc:spChg chg="mod">
          <ac:chgData name="Richard Forrest" userId="681f5562-3eea-4d55-9e0e-6a24594f6ee9" providerId="ADAL" clId="{DF32ECE9-1CC3-4C4C-9C63-EC3F3A2FD265}" dt="2021-11-30T05:56:04.053" v="11185" actId="20577"/>
          <ac:spMkLst>
            <pc:docMk/>
            <pc:sldMk cId="3802303314" sldId="284"/>
            <ac:spMk id="3" creationId="{27787879-02FF-49D6-BAD9-0F5BA69FA91B}"/>
          </ac:spMkLst>
        </pc:spChg>
      </pc:sldChg>
      <pc:sldChg chg="modSp new mod">
        <pc:chgData name="Richard Forrest" userId="681f5562-3eea-4d55-9e0e-6a24594f6ee9" providerId="ADAL" clId="{DF32ECE9-1CC3-4C4C-9C63-EC3F3A2FD265}" dt="2021-11-30T06:58:24.446" v="11247" actId="20577"/>
        <pc:sldMkLst>
          <pc:docMk/>
          <pc:sldMk cId="792307448" sldId="285"/>
        </pc:sldMkLst>
        <pc:spChg chg="mod">
          <ac:chgData name="Richard Forrest" userId="681f5562-3eea-4d55-9e0e-6a24594f6ee9" providerId="ADAL" clId="{DF32ECE9-1CC3-4C4C-9C63-EC3F3A2FD265}" dt="2021-11-30T05:58:10.563" v="11203" actId="207"/>
          <ac:spMkLst>
            <pc:docMk/>
            <pc:sldMk cId="792307448" sldId="285"/>
            <ac:spMk id="2" creationId="{1621F46F-E9A2-4C50-A544-CCDD62444102}"/>
          </ac:spMkLst>
        </pc:spChg>
        <pc:spChg chg="mod">
          <ac:chgData name="Richard Forrest" userId="681f5562-3eea-4d55-9e0e-6a24594f6ee9" providerId="ADAL" clId="{DF32ECE9-1CC3-4C4C-9C63-EC3F3A2FD265}" dt="2021-11-30T06:58:24.446" v="11247" actId="20577"/>
          <ac:spMkLst>
            <pc:docMk/>
            <pc:sldMk cId="792307448" sldId="285"/>
            <ac:spMk id="3" creationId="{7A47CAB3-A956-432C-86C5-02B006E776E2}"/>
          </ac:spMkLst>
        </pc:spChg>
      </pc:sldChg>
      <pc:sldChg chg="modSp new mod">
        <pc:chgData name="Richard Forrest" userId="681f5562-3eea-4d55-9e0e-6a24594f6ee9" providerId="ADAL" clId="{DF32ECE9-1CC3-4C4C-9C63-EC3F3A2FD265}" dt="2021-11-30T07:00:03.909" v="11355" actId="20577"/>
        <pc:sldMkLst>
          <pc:docMk/>
          <pc:sldMk cId="25448937" sldId="286"/>
        </pc:sldMkLst>
        <pc:spChg chg="mod">
          <ac:chgData name="Richard Forrest" userId="681f5562-3eea-4d55-9e0e-6a24594f6ee9" providerId="ADAL" clId="{DF32ECE9-1CC3-4C4C-9C63-EC3F3A2FD265}" dt="2021-11-30T06:58:44.503" v="11267" actId="313"/>
          <ac:spMkLst>
            <pc:docMk/>
            <pc:sldMk cId="25448937" sldId="286"/>
            <ac:spMk id="2" creationId="{1CD49687-24BB-466E-8BEB-F172FBF823EF}"/>
          </ac:spMkLst>
        </pc:spChg>
        <pc:spChg chg="mod">
          <ac:chgData name="Richard Forrest" userId="681f5562-3eea-4d55-9e0e-6a24594f6ee9" providerId="ADAL" clId="{DF32ECE9-1CC3-4C4C-9C63-EC3F3A2FD265}" dt="2021-11-30T07:00:03.909" v="11355" actId="20577"/>
          <ac:spMkLst>
            <pc:docMk/>
            <pc:sldMk cId="25448937" sldId="286"/>
            <ac:spMk id="3" creationId="{CA1590FF-E690-43D2-AD28-4FA6B3697AAF}"/>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30T10:31:47.801" idx="2">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30T10:31:47.801" idx="3">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36BA3-3E35-45C5-8B2C-551F8086E67D}" type="datetimeFigureOut">
              <a:rPr lang="en-GB" smtClean="0"/>
              <a:t>30/11/2021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BEA12-18C2-4F18-B1D4-3D1C223EE200}" type="slidenum">
              <a:rPr lang="en-GB" smtClean="0"/>
              <a:t>‹#›</a:t>
            </a:fld>
            <a:endParaRPr lang="en-GB"/>
          </a:p>
        </p:txBody>
      </p:sp>
    </p:spTree>
    <p:extLst>
      <p:ext uri="{BB962C8B-B14F-4D97-AF65-F5344CB8AC3E}">
        <p14:creationId xmlns:p14="http://schemas.microsoft.com/office/powerpoint/2010/main" val="33014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Stacks can be mixed and matched, and this is happening more and more.  Also, a single company can use several stacks.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4</a:t>
            </a:fld>
            <a:endParaRPr lang="en-GB"/>
          </a:p>
        </p:txBody>
      </p:sp>
    </p:spTree>
    <p:extLst>
      <p:ext uri="{BB962C8B-B14F-4D97-AF65-F5344CB8AC3E}">
        <p14:creationId xmlns:p14="http://schemas.microsoft.com/office/powerpoint/2010/main" val="240391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a great name but it basically speaks to how dominate relational databases are that all the other types are grouped together into No SQL. </a:t>
            </a:r>
          </a:p>
          <a:p>
            <a:endParaRPr lang="en-US" dirty="0"/>
          </a:p>
          <a:p>
            <a:r>
              <a:rPr lang="en-US" dirty="0"/>
              <a:t>They have less structured usually you can store what you like, and this has pros and cons.  </a:t>
            </a:r>
          </a:p>
          <a:p>
            <a:endParaRPr lang="en-US" dirty="0"/>
          </a:p>
          <a:p>
            <a:r>
              <a:rPr lang="en-US" dirty="0"/>
              <a:t>They can be very different from each other and not alike.  </a:t>
            </a:r>
          </a:p>
          <a:p>
            <a:endParaRPr lang="en-US" dirty="0"/>
          </a:p>
          <a:p>
            <a:r>
              <a:rPr lang="en-US" dirty="0"/>
              <a:t>Skills with one will not always translate into skills with another.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18</a:t>
            </a:fld>
            <a:endParaRPr lang="en-GB"/>
          </a:p>
        </p:txBody>
      </p:sp>
    </p:spTree>
    <p:extLst>
      <p:ext uri="{BB962C8B-B14F-4D97-AF65-F5344CB8AC3E}">
        <p14:creationId xmlns:p14="http://schemas.microsoft.com/office/powerpoint/2010/main" val="394834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have so many programming languages, well because we can.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19</a:t>
            </a:fld>
            <a:endParaRPr lang="en-GB"/>
          </a:p>
        </p:txBody>
      </p:sp>
    </p:spTree>
    <p:extLst>
      <p:ext uri="{BB962C8B-B14F-4D97-AF65-F5344CB8AC3E}">
        <p14:creationId xmlns:p14="http://schemas.microsoft.com/office/powerpoint/2010/main" val="54726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programming languages that developers use now are often called high level programming language this is because the language is not what run on your computer.  It's converted into a lower-level language of some type that is close to what the machine will do.  It cares about this like what bit of information is stored where in memory and it what exact order your CPU will need to run the instructions in.  </a:t>
            </a:r>
          </a:p>
          <a:p>
            <a:endParaRPr lang="en-US" dirty="0"/>
          </a:p>
          <a:p>
            <a:r>
              <a:rPr lang="en-US" dirty="0"/>
              <a:t>These lower-level languages are a lot harder to write in or reason about so we came up with higher level languages and over time we have developed more and more for different reasons at different times.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20</a:t>
            </a:fld>
            <a:endParaRPr lang="en-GB"/>
          </a:p>
        </p:txBody>
      </p:sp>
    </p:spTree>
    <p:extLst>
      <p:ext uri="{BB962C8B-B14F-4D97-AF65-F5344CB8AC3E}">
        <p14:creationId xmlns:p14="http://schemas.microsoft.com/office/powerpoint/2010/main" val="3510453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time java came out it simplified a lot for developers, it could run anywhere windows, </a:t>
            </a:r>
            <a:r>
              <a:rPr lang="en-US" dirty="0" err="1"/>
              <a:t>linux</a:t>
            </a:r>
            <a:r>
              <a:rPr lang="en-US" dirty="0"/>
              <a:t>.  At the time most developers wrote code in languages where they had to keep track of what was stored in memory where.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22</a:t>
            </a:fld>
            <a:endParaRPr lang="en-GB"/>
          </a:p>
        </p:txBody>
      </p:sp>
    </p:spTree>
    <p:extLst>
      <p:ext uri="{BB962C8B-B14F-4D97-AF65-F5344CB8AC3E}">
        <p14:creationId xmlns:p14="http://schemas.microsoft.com/office/powerpoint/2010/main" val="2781513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nothing to do with Java its just has Java in the name because of marketing, Netscape in the 90s</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24</a:t>
            </a:fld>
            <a:endParaRPr lang="en-GB"/>
          </a:p>
        </p:txBody>
      </p:sp>
    </p:spTree>
    <p:extLst>
      <p:ext uri="{BB962C8B-B14F-4D97-AF65-F5344CB8AC3E}">
        <p14:creationId xmlns:p14="http://schemas.microsoft.com/office/powerpoint/2010/main" val="37708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languages for iOS come from apple they created them and so it was for a while all you could use. Objective C is old and Swift is new.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26</a:t>
            </a:fld>
            <a:endParaRPr lang="en-GB"/>
          </a:p>
        </p:txBody>
      </p:sp>
    </p:spTree>
    <p:extLst>
      <p:ext uri="{BB962C8B-B14F-4D97-AF65-F5344CB8AC3E}">
        <p14:creationId xmlns:p14="http://schemas.microsoft.com/office/powerpoint/2010/main" val="390314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the levels is more or less complex than the other</a:t>
            </a:r>
          </a:p>
          <a:p>
            <a:endParaRPr lang="en-US" dirty="0"/>
          </a:p>
          <a:p>
            <a:r>
              <a:rPr lang="en-US" dirty="0"/>
              <a:t>Low level just means that more levels are built on top of it.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6</a:t>
            </a:fld>
            <a:endParaRPr lang="en-GB"/>
          </a:p>
        </p:txBody>
      </p:sp>
    </p:spTree>
    <p:extLst>
      <p:ext uri="{BB962C8B-B14F-4D97-AF65-F5344CB8AC3E}">
        <p14:creationId xmlns:p14="http://schemas.microsoft.com/office/powerpoint/2010/main" val="50878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careful of the language used around levels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7</a:t>
            </a:fld>
            <a:endParaRPr lang="en-GB"/>
          </a:p>
        </p:txBody>
      </p:sp>
    </p:spTree>
    <p:extLst>
      <p:ext uri="{BB962C8B-B14F-4D97-AF65-F5344CB8AC3E}">
        <p14:creationId xmlns:p14="http://schemas.microsoft.com/office/powerpoint/2010/main" val="145193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purchase order could have been for $10000 the process to get it commissions setup and to give the development team access could have taken 6 months.  So much more forward planning was needed. </a:t>
            </a:r>
          </a:p>
          <a:p>
            <a:r>
              <a:rPr lang="en-US" dirty="0"/>
              <a:t>Companies where not agile. </a:t>
            </a:r>
          </a:p>
          <a:p>
            <a:endParaRPr lang="en-US" dirty="0"/>
          </a:p>
          <a:p>
            <a:r>
              <a:rPr lang="en-US" dirty="0"/>
              <a:t>Most developers these days wont ever see a production server.  They won't know what it looks like.  They also look a lot different to how they used to. </a:t>
            </a:r>
          </a:p>
          <a:p>
            <a:endParaRPr lang="en-US" dirty="0"/>
          </a:p>
          <a:p>
            <a:endParaRPr lang="en-US" dirty="0"/>
          </a:p>
          <a:p>
            <a:r>
              <a:rPr lang="en-US" dirty="0"/>
              <a:t>Companies like Dell and HP don’t sell many servers anymore and they don’t sell any to AWS and Azure and Google cloud.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10</a:t>
            </a:fld>
            <a:endParaRPr lang="en-GB"/>
          </a:p>
        </p:txBody>
      </p:sp>
    </p:spTree>
    <p:extLst>
      <p:ext uri="{BB962C8B-B14F-4D97-AF65-F5344CB8AC3E}">
        <p14:creationId xmlns:p14="http://schemas.microsoft.com/office/powerpoint/2010/main" val="424993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command any developer can run from there laptop now.  Within maybe 3 minutes they will have a new “computer” in the cloud.  This computer will cost them cents to run per minute.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11</a:t>
            </a:fld>
            <a:endParaRPr lang="en-GB"/>
          </a:p>
        </p:txBody>
      </p:sp>
    </p:spTree>
    <p:extLst>
      <p:ext uri="{BB962C8B-B14F-4D97-AF65-F5344CB8AC3E}">
        <p14:creationId xmlns:p14="http://schemas.microsoft.com/office/powerpoint/2010/main" val="81469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13</a:t>
            </a:fld>
            <a:endParaRPr lang="en-GB"/>
          </a:p>
        </p:txBody>
      </p:sp>
    </p:spTree>
    <p:extLst>
      <p:ext uri="{BB962C8B-B14F-4D97-AF65-F5344CB8AC3E}">
        <p14:creationId xmlns:p14="http://schemas.microsoft.com/office/powerpoint/2010/main" val="75765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14</a:t>
            </a:fld>
            <a:endParaRPr lang="en-GB"/>
          </a:p>
        </p:txBody>
      </p:sp>
    </p:spTree>
    <p:extLst>
      <p:ext uri="{BB962C8B-B14F-4D97-AF65-F5344CB8AC3E}">
        <p14:creationId xmlns:p14="http://schemas.microsoft.com/office/powerpoint/2010/main" val="74259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Classically there was a lot of tension between DBA and developers because developers wanted to get things done and create new features and DBA really where there to make sure we never lost data or the database never went down.  Well that is a lot easier if it never changes.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16</a:t>
            </a:fld>
            <a:endParaRPr lang="en-GB"/>
          </a:p>
        </p:txBody>
      </p:sp>
    </p:spTree>
    <p:extLst>
      <p:ext uri="{BB962C8B-B14F-4D97-AF65-F5344CB8AC3E}">
        <p14:creationId xmlns:p14="http://schemas.microsoft.com/office/powerpoint/2010/main" val="360117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stands for structured query language, but no one ever says that. </a:t>
            </a:r>
          </a:p>
          <a:p>
            <a:endParaRPr lang="en-US" dirty="0"/>
          </a:p>
          <a:p>
            <a:r>
              <a:rPr lang="en-US" dirty="0"/>
              <a:t>From a skills point of view there is a lot of transfer between these technologies if you can do MySQL you can do 90% of oracle. </a:t>
            </a:r>
            <a:endParaRPr lang="en-GB" dirty="0"/>
          </a:p>
        </p:txBody>
      </p:sp>
      <p:sp>
        <p:nvSpPr>
          <p:cNvPr id="4" name="Slide Number Placeholder 3"/>
          <p:cNvSpPr>
            <a:spLocks noGrp="1"/>
          </p:cNvSpPr>
          <p:nvPr>
            <p:ph type="sldNum" sz="quarter" idx="5"/>
          </p:nvPr>
        </p:nvSpPr>
        <p:spPr/>
        <p:txBody>
          <a:bodyPr/>
          <a:lstStyle/>
          <a:p>
            <a:fld id="{6FBBEA12-18C2-4F18-B1D4-3D1C223EE200}" type="slidenum">
              <a:rPr lang="en-GB" smtClean="0"/>
              <a:t>17</a:t>
            </a:fld>
            <a:endParaRPr lang="en-GB"/>
          </a:p>
        </p:txBody>
      </p:sp>
    </p:spTree>
    <p:extLst>
      <p:ext uri="{BB962C8B-B14F-4D97-AF65-F5344CB8AC3E}">
        <p14:creationId xmlns:p14="http://schemas.microsoft.com/office/powerpoint/2010/main" val="219464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30A4-019F-4AD7-B633-16EF0CBC2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AB37A9-321A-4034-A11A-B339B1121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DE3C94-650D-4192-AADC-AFE2D65A9CB0}"/>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C6B39979-BAF8-4419-9079-84EC312C27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D79CCD-1EB8-4302-AEBA-172D2570C01C}"/>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302284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8B78-B450-451D-A6F3-1DD3038FB2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EBD92-6234-4BC3-A110-6A33E20EB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5B159C-9B85-4C6F-93C8-FCCD5E1E32C4}"/>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49F6AB1C-2DDC-4731-AD2D-30751E71AA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A7B949-77AF-419C-9D8D-A0523C8AD74C}"/>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166751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EB7FD1-5AA4-48D6-8537-36E502D40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03B4FE-0F0A-434C-A8D5-AEB4E4470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01DEA4-D692-4FBD-8BCD-D8134B555E35}"/>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EC797E7D-4465-45AF-B5EC-CE6A8BAB1D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2BA222-46E5-4E95-AA3F-A5288780147E}"/>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270708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A319-6D7E-4020-A5CE-E6EE0C5342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ED3D1F-1226-49C5-ADDC-A2037190B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7141C9-21DA-41FB-A29F-E2F7971BE0FF}"/>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3C1D452C-C7BE-4748-A25A-BC97D94A6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9DD220-6841-4DD2-A03D-14B597925ADB}"/>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110866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A95E-DD91-4C49-8ABE-A2DD28441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BAEADD-F855-4CDE-A75F-36D8CE5DA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1DE7C-19FF-48F2-B3E6-EBE345F65576}"/>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21AD2522-780B-4E8E-8425-43AC0FACD1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F6EC61-99F4-46E3-A94E-44337728D1F5}"/>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139346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6FD5-3B91-4983-9F32-22FCDE2B68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851CA7-D43D-43F2-A2E5-434E9B684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72648F-5525-4249-B012-F6DE03101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7835C4-0840-47AB-AE66-5A8C3DEF733C}"/>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6" name="Footer Placeholder 5">
            <a:extLst>
              <a:ext uri="{FF2B5EF4-FFF2-40B4-BE49-F238E27FC236}">
                <a16:creationId xmlns:a16="http://schemas.microsoft.com/office/drawing/2014/main" id="{A47EE415-40C6-445A-A339-83A7387328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1D7824-98E5-4917-BF23-D4DB3E2ACBBA}"/>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299075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25B2-4202-4BEB-995C-33BF5DCE91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8E7689-0959-49FE-90AA-7BA76831A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26FAB-7EEC-454B-AC68-282E3E11C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630566-F837-46E0-8718-C64B59A8F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7E9C9-43A3-4242-80A5-40E57BEC7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C871E83-A882-4DF8-B43D-0AD8E1341E16}"/>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8" name="Footer Placeholder 7">
            <a:extLst>
              <a:ext uri="{FF2B5EF4-FFF2-40B4-BE49-F238E27FC236}">
                <a16:creationId xmlns:a16="http://schemas.microsoft.com/office/drawing/2014/main" id="{7462CAB8-F5CF-46E6-84A6-252A8D27D8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F51184-589E-48B5-84DC-530D26E41E9C}"/>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176119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DD7D-93C1-4507-AE0B-6696D7D623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BBAE05-E88B-4CCB-B0AB-493A0D09AF19}"/>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4" name="Footer Placeholder 3">
            <a:extLst>
              <a:ext uri="{FF2B5EF4-FFF2-40B4-BE49-F238E27FC236}">
                <a16:creationId xmlns:a16="http://schemas.microsoft.com/office/drawing/2014/main" id="{61CB1BB6-9CCF-42DE-8B31-C88F4D028E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66EF49-7A6D-4ADC-A0BD-FCAC6594A432}"/>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295657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2918A-0EB0-4D0E-BD5B-F17D746C7533}"/>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3" name="Footer Placeholder 2">
            <a:extLst>
              <a:ext uri="{FF2B5EF4-FFF2-40B4-BE49-F238E27FC236}">
                <a16:creationId xmlns:a16="http://schemas.microsoft.com/office/drawing/2014/main" id="{B60DAD29-6F94-4B8B-B5E8-8C22D83A09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01B29B-E4BC-4CF4-A2AE-00AA3FEE5A61}"/>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153179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138E-D416-4B8C-965C-0A63530E5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F2A805-B3CA-4A5A-8F67-1C6D957FE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2341AD-A091-4980-AB26-07E537ADA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9FB7F-CCF2-4A83-A0F7-F698CAFB3BED}"/>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6" name="Footer Placeholder 5">
            <a:extLst>
              <a:ext uri="{FF2B5EF4-FFF2-40B4-BE49-F238E27FC236}">
                <a16:creationId xmlns:a16="http://schemas.microsoft.com/office/drawing/2014/main" id="{425A9D79-14C1-4F36-9F4C-2E59C62ED2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B9C7F3-B68A-4DED-B761-19D660D8D2E4}"/>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249915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7B4C-9323-4AF9-A2A4-354B860FE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D6DA96-DAA2-43AF-98F1-9C2F325B4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1EEBEE-7D01-4BE3-A756-E323CE93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0A7AE-41F6-4A7A-9B26-B1DDA1941704}"/>
              </a:ext>
            </a:extLst>
          </p:cNvPr>
          <p:cNvSpPr>
            <a:spLocks noGrp="1"/>
          </p:cNvSpPr>
          <p:nvPr>
            <p:ph type="dt" sz="half" idx="10"/>
          </p:nvPr>
        </p:nvSpPr>
        <p:spPr/>
        <p:txBody>
          <a:bodyPr/>
          <a:lstStyle/>
          <a:p>
            <a:fld id="{7F07442A-7DBF-45C1-A9A6-0C2BBE884E79}" type="datetimeFigureOut">
              <a:rPr lang="en-GB" smtClean="0"/>
              <a:t>30/11/2021</a:t>
            </a:fld>
            <a:endParaRPr lang="en-GB"/>
          </a:p>
        </p:txBody>
      </p:sp>
      <p:sp>
        <p:nvSpPr>
          <p:cNvPr id="6" name="Footer Placeholder 5">
            <a:extLst>
              <a:ext uri="{FF2B5EF4-FFF2-40B4-BE49-F238E27FC236}">
                <a16:creationId xmlns:a16="http://schemas.microsoft.com/office/drawing/2014/main" id="{66AC5910-7235-47AB-8206-27857E5B02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8D7C0C-D67D-43D5-8B64-11C9BC9F6A33}"/>
              </a:ext>
            </a:extLst>
          </p:cNvPr>
          <p:cNvSpPr>
            <a:spLocks noGrp="1"/>
          </p:cNvSpPr>
          <p:nvPr>
            <p:ph type="sldNum" sz="quarter" idx="12"/>
          </p:nvPr>
        </p:nvSpPr>
        <p:spPr/>
        <p:txBody>
          <a:bodyPr/>
          <a:lstStyle/>
          <a:p>
            <a:fld id="{53F68C03-8B54-4E70-AA09-5F13AE767562}" type="slidenum">
              <a:rPr lang="en-GB" smtClean="0"/>
              <a:t>‹#›</a:t>
            </a:fld>
            <a:endParaRPr lang="en-GB"/>
          </a:p>
        </p:txBody>
      </p:sp>
    </p:spTree>
    <p:extLst>
      <p:ext uri="{BB962C8B-B14F-4D97-AF65-F5344CB8AC3E}">
        <p14:creationId xmlns:p14="http://schemas.microsoft.com/office/powerpoint/2010/main" val="70326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AA1A6C-A922-48AA-A71F-DD9082283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3462DE-33B9-45FF-B05C-8D18BDB16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CB434B-163A-46C7-829D-81FB5B3AE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7442A-7DBF-45C1-A9A6-0C2BBE884E79}" type="datetimeFigureOut">
              <a:rPr lang="en-GB" smtClean="0"/>
              <a:t>30/11/2021</a:t>
            </a:fld>
            <a:endParaRPr lang="en-GB"/>
          </a:p>
        </p:txBody>
      </p:sp>
      <p:sp>
        <p:nvSpPr>
          <p:cNvPr id="5" name="Footer Placeholder 4">
            <a:extLst>
              <a:ext uri="{FF2B5EF4-FFF2-40B4-BE49-F238E27FC236}">
                <a16:creationId xmlns:a16="http://schemas.microsoft.com/office/drawing/2014/main" id="{B39F60A8-4004-4E30-A80C-46805B65C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324834-68FB-4F6F-8B87-8E2992996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8C03-8B54-4E70-AA09-5F13AE767562}" type="slidenum">
              <a:rPr lang="en-GB" smtClean="0"/>
              <a:t>‹#›</a:t>
            </a:fld>
            <a:endParaRPr lang="en-GB"/>
          </a:p>
        </p:txBody>
      </p:sp>
    </p:spTree>
    <p:extLst>
      <p:ext uri="{BB962C8B-B14F-4D97-AF65-F5344CB8AC3E}">
        <p14:creationId xmlns:p14="http://schemas.microsoft.com/office/powerpoint/2010/main" val="19176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8414-05C1-4555-8ACA-9C529F8DF708}"/>
              </a:ext>
            </a:extLst>
          </p:cNvPr>
          <p:cNvSpPr>
            <a:spLocks noGrp="1"/>
          </p:cNvSpPr>
          <p:nvPr>
            <p:ph type="ctrTitle"/>
          </p:nvPr>
        </p:nvSpPr>
        <p:spPr/>
        <p:txBody>
          <a:bodyPr/>
          <a:lstStyle/>
          <a:p>
            <a:r>
              <a:rPr lang="en-US" dirty="0">
                <a:solidFill>
                  <a:schemeClr val="accent1"/>
                </a:solidFill>
              </a:rPr>
              <a:t>Intro to Development</a:t>
            </a:r>
            <a:br>
              <a:rPr lang="en-US" dirty="0"/>
            </a:br>
            <a:r>
              <a:rPr lang="en-US" sz="2800" i="1" dirty="0"/>
              <a:t>for non developers</a:t>
            </a:r>
            <a:endParaRPr lang="en-GB" sz="2800" i="1" dirty="0"/>
          </a:p>
        </p:txBody>
      </p:sp>
      <p:sp>
        <p:nvSpPr>
          <p:cNvPr id="3" name="Subtitle 2">
            <a:extLst>
              <a:ext uri="{FF2B5EF4-FFF2-40B4-BE49-F238E27FC236}">
                <a16:creationId xmlns:a16="http://schemas.microsoft.com/office/drawing/2014/main" id="{9349C4C6-811B-42CE-8591-2910E0F0D2F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176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EFD6-E243-4E06-ADBE-CF463772D2A7}"/>
              </a:ext>
            </a:extLst>
          </p:cNvPr>
          <p:cNvSpPr>
            <a:spLocks noGrp="1"/>
          </p:cNvSpPr>
          <p:nvPr>
            <p:ph type="title"/>
          </p:nvPr>
        </p:nvSpPr>
        <p:spPr/>
        <p:txBody>
          <a:bodyPr/>
          <a:lstStyle/>
          <a:p>
            <a:r>
              <a:rPr lang="en-US" dirty="0">
                <a:solidFill>
                  <a:schemeClr val="accent1"/>
                </a:solidFill>
              </a:rPr>
              <a:t>Hardware in the old days</a:t>
            </a:r>
            <a:endParaRPr lang="en-GB" dirty="0">
              <a:solidFill>
                <a:schemeClr val="accent1"/>
              </a:solidFill>
            </a:endParaRPr>
          </a:p>
        </p:txBody>
      </p:sp>
      <p:pic>
        <p:nvPicPr>
          <p:cNvPr id="5" name="Graphic 4" descr="User with solid fill">
            <a:extLst>
              <a:ext uri="{FF2B5EF4-FFF2-40B4-BE49-F238E27FC236}">
                <a16:creationId xmlns:a16="http://schemas.microsoft.com/office/drawing/2014/main" id="{4D51A401-1601-4BB6-AFEE-38DC4CCE2A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1137" y="4079319"/>
            <a:ext cx="914400" cy="914400"/>
          </a:xfrm>
          <a:prstGeom prst="rect">
            <a:avLst/>
          </a:prstGeom>
        </p:spPr>
      </p:pic>
      <p:sp>
        <p:nvSpPr>
          <p:cNvPr id="6" name="TextBox 5">
            <a:extLst>
              <a:ext uri="{FF2B5EF4-FFF2-40B4-BE49-F238E27FC236}">
                <a16:creationId xmlns:a16="http://schemas.microsoft.com/office/drawing/2014/main" id="{A025F3E0-6780-4B21-BBAB-4FFE6900DB48}"/>
              </a:ext>
            </a:extLst>
          </p:cNvPr>
          <p:cNvSpPr txBox="1"/>
          <p:nvPr/>
        </p:nvSpPr>
        <p:spPr>
          <a:xfrm>
            <a:off x="3857626" y="1690688"/>
            <a:ext cx="3319948" cy="400110"/>
          </a:xfrm>
          <a:prstGeom prst="rect">
            <a:avLst/>
          </a:prstGeom>
          <a:noFill/>
        </p:spPr>
        <p:txBody>
          <a:bodyPr wrap="none" rtlCol="0">
            <a:spAutoFit/>
          </a:bodyPr>
          <a:lstStyle/>
          <a:p>
            <a:r>
              <a:rPr lang="en-US" sz="2000" b="1" dirty="0"/>
              <a:t>A command executed in 2021</a:t>
            </a:r>
            <a:endParaRPr lang="en-GB" sz="2000" b="1" dirty="0"/>
          </a:p>
        </p:txBody>
      </p:sp>
      <p:sp>
        <p:nvSpPr>
          <p:cNvPr id="7" name="TextBox 6">
            <a:extLst>
              <a:ext uri="{FF2B5EF4-FFF2-40B4-BE49-F238E27FC236}">
                <a16:creationId xmlns:a16="http://schemas.microsoft.com/office/drawing/2014/main" id="{28C887AA-F22D-4F75-8225-6743299A21EC}"/>
              </a:ext>
            </a:extLst>
          </p:cNvPr>
          <p:cNvSpPr txBox="1"/>
          <p:nvPr/>
        </p:nvSpPr>
        <p:spPr>
          <a:xfrm>
            <a:off x="1395409" y="4993719"/>
            <a:ext cx="1247776" cy="369332"/>
          </a:xfrm>
          <a:prstGeom prst="rect">
            <a:avLst/>
          </a:prstGeom>
          <a:noFill/>
        </p:spPr>
        <p:txBody>
          <a:bodyPr wrap="square" rtlCol="0">
            <a:spAutoFit/>
          </a:bodyPr>
          <a:lstStyle/>
          <a:p>
            <a:r>
              <a:rPr lang="en-US" dirty="0"/>
              <a:t>Developer</a:t>
            </a:r>
            <a:endParaRPr lang="en-GB" dirty="0"/>
          </a:p>
        </p:txBody>
      </p:sp>
      <p:sp>
        <p:nvSpPr>
          <p:cNvPr id="9" name="Speech Bubble: Oval 8">
            <a:extLst>
              <a:ext uri="{FF2B5EF4-FFF2-40B4-BE49-F238E27FC236}">
                <a16:creationId xmlns:a16="http://schemas.microsoft.com/office/drawing/2014/main" id="{031123C3-6A75-473E-AEDE-4ED94E0E12D8}"/>
              </a:ext>
            </a:extLst>
          </p:cNvPr>
          <p:cNvSpPr/>
          <p:nvPr/>
        </p:nvSpPr>
        <p:spPr>
          <a:xfrm>
            <a:off x="2395537" y="2271435"/>
            <a:ext cx="2357437" cy="1227137"/>
          </a:xfrm>
          <a:prstGeom prst="wedgeEllipseCallout">
            <a:avLst>
              <a:gd name="adj1" fmla="val -39621"/>
              <a:gd name="adj2" fmla="val 106744"/>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we need a server for a new website </a:t>
            </a:r>
            <a:endParaRPr lang="en-GB" dirty="0">
              <a:solidFill>
                <a:schemeClr val="tx1"/>
              </a:solidFill>
            </a:endParaRPr>
          </a:p>
        </p:txBody>
      </p:sp>
      <p:sp>
        <p:nvSpPr>
          <p:cNvPr id="10" name="TextBox 9">
            <a:extLst>
              <a:ext uri="{FF2B5EF4-FFF2-40B4-BE49-F238E27FC236}">
                <a16:creationId xmlns:a16="http://schemas.microsoft.com/office/drawing/2014/main" id="{31D3B618-7048-47C8-A699-CC2A7A51D10B}"/>
              </a:ext>
            </a:extLst>
          </p:cNvPr>
          <p:cNvSpPr txBox="1"/>
          <p:nvPr/>
        </p:nvSpPr>
        <p:spPr>
          <a:xfrm>
            <a:off x="9010653" y="4914304"/>
            <a:ext cx="1877270" cy="646331"/>
          </a:xfrm>
          <a:prstGeom prst="rect">
            <a:avLst/>
          </a:prstGeom>
          <a:noFill/>
        </p:spPr>
        <p:txBody>
          <a:bodyPr wrap="square" rtlCol="0">
            <a:spAutoFit/>
          </a:bodyPr>
          <a:lstStyle/>
          <a:p>
            <a:r>
              <a:rPr lang="en-US" dirty="0"/>
              <a:t>Cloud Vender AWS/Azure</a:t>
            </a:r>
            <a:endParaRPr lang="en-GB" dirty="0"/>
          </a:p>
        </p:txBody>
      </p:sp>
      <p:sp>
        <p:nvSpPr>
          <p:cNvPr id="11" name="Speech Bubble: Oval 10">
            <a:extLst>
              <a:ext uri="{FF2B5EF4-FFF2-40B4-BE49-F238E27FC236}">
                <a16:creationId xmlns:a16="http://schemas.microsoft.com/office/drawing/2014/main" id="{87A03CDB-59BF-4550-AAEA-2DB9CF29BAFD}"/>
              </a:ext>
            </a:extLst>
          </p:cNvPr>
          <p:cNvSpPr/>
          <p:nvPr/>
        </p:nvSpPr>
        <p:spPr>
          <a:xfrm>
            <a:off x="5785589" y="2776972"/>
            <a:ext cx="2357437" cy="1227137"/>
          </a:xfrm>
          <a:prstGeom prst="wedgeEllipseCallout">
            <a:avLst>
              <a:gd name="adj1" fmla="val 73712"/>
              <a:gd name="adj2" fmla="val 63664"/>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many do you want </a:t>
            </a:r>
            <a:endParaRPr lang="en-GB" dirty="0">
              <a:solidFill>
                <a:schemeClr val="tx1"/>
              </a:solidFill>
            </a:endParaRPr>
          </a:p>
        </p:txBody>
      </p:sp>
      <p:sp>
        <p:nvSpPr>
          <p:cNvPr id="12" name="Speech Bubble: Oval 11">
            <a:extLst>
              <a:ext uri="{FF2B5EF4-FFF2-40B4-BE49-F238E27FC236}">
                <a16:creationId xmlns:a16="http://schemas.microsoft.com/office/drawing/2014/main" id="{49C1617D-3B84-4816-8319-E6299E554E57}"/>
              </a:ext>
            </a:extLst>
          </p:cNvPr>
          <p:cNvSpPr/>
          <p:nvPr/>
        </p:nvSpPr>
        <p:spPr>
          <a:xfrm>
            <a:off x="3738563" y="4798315"/>
            <a:ext cx="2357437" cy="1227137"/>
          </a:xfrm>
          <a:prstGeom prst="wedgeEllipseCallout">
            <a:avLst>
              <a:gd name="adj1" fmla="val -94167"/>
              <a:gd name="adj2" fmla="val -55093"/>
            </a:avLst>
          </a:prstGeom>
          <a:no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business wants it live in one month. </a:t>
            </a:r>
            <a:endParaRPr lang="en-GB" dirty="0">
              <a:solidFill>
                <a:schemeClr val="tx1"/>
              </a:solidFill>
            </a:endParaRPr>
          </a:p>
        </p:txBody>
      </p:sp>
      <p:sp>
        <p:nvSpPr>
          <p:cNvPr id="3" name="Cloud 2">
            <a:extLst>
              <a:ext uri="{FF2B5EF4-FFF2-40B4-BE49-F238E27FC236}">
                <a16:creationId xmlns:a16="http://schemas.microsoft.com/office/drawing/2014/main" id="{D5EEC055-6E6A-431C-B165-F9B65D28DAD3}"/>
              </a:ext>
            </a:extLst>
          </p:cNvPr>
          <p:cNvSpPr/>
          <p:nvPr/>
        </p:nvSpPr>
        <p:spPr>
          <a:xfrm>
            <a:off x="9010653" y="3687167"/>
            <a:ext cx="1528763" cy="12271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071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EFD6-E243-4E06-ADBE-CF463772D2A7}"/>
              </a:ext>
            </a:extLst>
          </p:cNvPr>
          <p:cNvSpPr>
            <a:spLocks noGrp="1"/>
          </p:cNvSpPr>
          <p:nvPr>
            <p:ph type="title"/>
          </p:nvPr>
        </p:nvSpPr>
        <p:spPr/>
        <p:txBody>
          <a:bodyPr/>
          <a:lstStyle/>
          <a:p>
            <a:r>
              <a:rPr lang="en-US" dirty="0">
                <a:solidFill>
                  <a:schemeClr val="accent1"/>
                </a:solidFill>
              </a:rPr>
              <a:t>Hardware now</a:t>
            </a:r>
            <a:endParaRPr lang="en-GB" dirty="0">
              <a:solidFill>
                <a:schemeClr val="accent1"/>
              </a:solidFill>
            </a:endParaRPr>
          </a:p>
        </p:txBody>
      </p:sp>
      <p:sp>
        <p:nvSpPr>
          <p:cNvPr id="6" name="TextBox 5">
            <a:extLst>
              <a:ext uri="{FF2B5EF4-FFF2-40B4-BE49-F238E27FC236}">
                <a16:creationId xmlns:a16="http://schemas.microsoft.com/office/drawing/2014/main" id="{A025F3E0-6780-4B21-BBAB-4FFE6900DB48}"/>
              </a:ext>
            </a:extLst>
          </p:cNvPr>
          <p:cNvSpPr txBox="1"/>
          <p:nvPr/>
        </p:nvSpPr>
        <p:spPr>
          <a:xfrm>
            <a:off x="3857626" y="1690688"/>
            <a:ext cx="2388474" cy="400110"/>
          </a:xfrm>
          <a:prstGeom prst="rect">
            <a:avLst/>
          </a:prstGeom>
          <a:noFill/>
        </p:spPr>
        <p:txBody>
          <a:bodyPr wrap="none" rtlCol="0">
            <a:spAutoFit/>
          </a:bodyPr>
          <a:lstStyle/>
          <a:p>
            <a:r>
              <a:rPr lang="en-US" sz="2000" b="1" dirty="0"/>
              <a:t>What you do in 2021</a:t>
            </a:r>
            <a:endParaRPr lang="en-GB" sz="2000" b="1" dirty="0"/>
          </a:p>
        </p:txBody>
      </p:sp>
      <p:pic>
        <p:nvPicPr>
          <p:cNvPr id="14" name="Picture 13">
            <a:extLst>
              <a:ext uri="{FF2B5EF4-FFF2-40B4-BE49-F238E27FC236}">
                <a16:creationId xmlns:a16="http://schemas.microsoft.com/office/drawing/2014/main" id="{E08EA2A2-6611-4545-8D25-F049FD97DC29}"/>
              </a:ext>
            </a:extLst>
          </p:cNvPr>
          <p:cNvPicPr>
            <a:picLocks noChangeAspect="1"/>
          </p:cNvPicPr>
          <p:nvPr/>
        </p:nvPicPr>
        <p:blipFill>
          <a:blip r:embed="rId3"/>
          <a:stretch>
            <a:fillRect/>
          </a:stretch>
        </p:blipFill>
        <p:spPr>
          <a:xfrm>
            <a:off x="1657350" y="2549257"/>
            <a:ext cx="7443788" cy="2926814"/>
          </a:xfrm>
          <a:prstGeom prst="rect">
            <a:avLst/>
          </a:prstGeom>
        </p:spPr>
      </p:pic>
    </p:spTree>
    <p:extLst>
      <p:ext uri="{BB962C8B-B14F-4D97-AF65-F5344CB8AC3E}">
        <p14:creationId xmlns:p14="http://schemas.microsoft.com/office/powerpoint/2010/main" val="180493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3E6-507A-4BC2-BAF5-A7B2A57C9F20}"/>
              </a:ext>
            </a:extLst>
          </p:cNvPr>
          <p:cNvSpPr>
            <a:spLocks noGrp="1"/>
          </p:cNvSpPr>
          <p:nvPr>
            <p:ph type="title"/>
          </p:nvPr>
        </p:nvSpPr>
        <p:spPr/>
        <p:txBody>
          <a:bodyPr/>
          <a:lstStyle/>
          <a:p>
            <a:r>
              <a:rPr lang="en-US" dirty="0">
                <a:solidFill>
                  <a:schemeClr val="accent1"/>
                </a:solidFill>
              </a:rPr>
              <a:t>Cloud Terms</a:t>
            </a:r>
            <a:endParaRPr lang="en-GB" dirty="0">
              <a:solidFill>
                <a:schemeClr val="accent1"/>
              </a:solidFill>
            </a:endParaRPr>
          </a:p>
        </p:txBody>
      </p:sp>
      <p:sp>
        <p:nvSpPr>
          <p:cNvPr id="3" name="Content Placeholder 2">
            <a:extLst>
              <a:ext uri="{FF2B5EF4-FFF2-40B4-BE49-F238E27FC236}">
                <a16:creationId xmlns:a16="http://schemas.microsoft.com/office/drawing/2014/main" id="{A55590C3-E8FB-4329-9377-ABE8B3468C66}"/>
              </a:ext>
            </a:extLst>
          </p:cNvPr>
          <p:cNvSpPr>
            <a:spLocks noGrp="1"/>
          </p:cNvSpPr>
          <p:nvPr>
            <p:ph idx="1"/>
          </p:nvPr>
        </p:nvSpPr>
        <p:spPr>
          <a:xfrm>
            <a:off x="838200" y="1825625"/>
            <a:ext cx="10515600" cy="4667250"/>
          </a:xfrm>
        </p:spPr>
        <p:txBody>
          <a:bodyPr>
            <a:normAutofit/>
          </a:bodyPr>
          <a:lstStyle/>
          <a:p>
            <a:pPr marL="0" indent="0">
              <a:buNone/>
            </a:pPr>
            <a:r>
              <a:rPr lang="en-US" b="1" dirty="0">
                <a:solidFill>
                  <a:schemeClr val="accent2"/>
                </a:solidFill>
              </a:rPr>
              <a:t>You may hear terms like:</a:t>
            </a:r>
            <a:endParaRPr lang="en-US" dirty="0"/>
          </a:p>
          <a:p>
            <a:r>
              <a:rPr lang="en-US" dirty="0"/>
              <a:t>On Premises</a:t>
            </a:r>
          </a:p>
          <a:p>
            <a:pPr marL="0" indent="0">
              <a:buNone/>
            </a:pPr>
            <a:r>
              <a:rPr lang="en-US" dirty="0"/>
              <a:t>A company's hardware they own/rent</a:t>
            </a:r>
          </a:p>
          <a:p>
            <a:r>
              <a:rPr lang="en-US" dirty="0"/>
              <a:t>IaaS</a:t>
            </a:r>
          </a:p>
          <a:p>
            <a:pPr marL="0" indent="0">
              <a:buNone/>
            </a:pPr>
            <a:r>
              <a:rPr lang="en-US" dirty="0"/>
              <a:t>Infrastructure as a service: </a:t>
            </a:r>
            <a:r>
              <a:rPr lang="en-US" sz="2400" i="1" dirty="0"/>
              <a:t>cloud provides you hardware, virtual computers</a:t>
            </a:r>
          </a:p>
          <a:p>
            <a:r>
              <a:rPr lang="en-US" dirty="0"/>
              <a:t>PaaS</a:t>
            </a:r>
          </a:p>
          <a:p>
            <a:pPr marL="0" indent="0">
              <a:buNone/>
            </a:pPr>
            <a:r>
              <a:rPr lang="en-US" dirty="0"/>
              <a:t>Platform as a service: </a:t>
            </a:r>
            <a:r>
              <a:rPr lang="en-US" sz="2400" i="1" dirty="0"/>
              <a:t>cloud hosts your application</a:t>
            </a:r>
          </a:p>
          <a:p>
            <a:r>
              <a:rPr lang="en-US" dirty="0"/>
              <a:t>SaaS </a:t>
            </a:r>
          </a:p>
          <a:p>
            <a:pPr marL="0" indent="0">
              <a:buNone/>
            </a:pPr>
            <a:r>
              <a:rPr lang="en-US" dirty="0"/>
              <a:t>Software as a service: </a:t>
            </a:r>
            <a:r>
              <a:rPr lang="en-US" sz="2400" i="1" dirty="0"/>
              <a:t>cloud hosts software you use (Gmail, </a:t>
            </a:r>
            <a:r>
              <a:rPr lang="en-US" sz="2400" i="1" dirty="0" err="1"/>
              <a:t>Youtube</a:t>
            </a:r>
            <a:r>
              <a:rPr lang="en-US" sz="2400" i="1" dirty="0"/>
              <a:t>)</a:t>
            </a:r>
            <a:endParaRPr lang="en-GB" sz="2400" i="1" dirty="0"/>
          </a:p>
        </p:txBody>
      </p:sp>
    </p:spTree>
    <p:extLst>
      <p:ext uri="{BB962C8B-B14F-4D97-AF65-F5344CB8AC3E}">
        <p14:creationId xmlns:p14="http://schemas.microsoft.com/office/powerpoint/2010/main" val="317544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3A1F20E1-83B2-4EF6-A162-28FEEA8F0995}"/>
              </a:ext>
            </a:extLst>
          </p:cNvPr>
          <p:cNvSpPr/>
          <p:nvPr/>
        </p:nvSpPr>
        <p:spPr>
          <a:xfrm rot="5400000">
            <a:off x="5652747" y="4402"/>
            <a:ext cx="848412" cy="1030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dirty="0"/>
          </a:p>
        </p:txBody>
      </p:sp>
      <p:sp>
        <p:nvSpPr>
          <p:cNvPr id="6" name="Arrow: Down 5">
            <a:extLst>
              <a:ext uri="{FF2B5EF4-FFF2-40B4-BE49-F238E27FC236}">
                <a16:creationId xmlns:a16="http://schemas.microsoft.com/office/drawing/2014/main" id="{FE3C0DC9-6DF9-4DE6-B900-3B9EBB841574}"/>
              </a:ext>
            </a:extLst>
          </p:cNvPr>
          <p:cNvSpPr/>
          <p:nvPr/>
        </p:nvSpPr>
        <p:spPr>
          <a:xfrm rot="16200000">
            <a:off x="5652747" y="-1151425"/>
            <a:ext cx="848412" cy="10306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012C72F5-429B-4F4A-8906-B2E64E8616B7}"/>
              </a:ext>
            </a:extLst>
          </p:cNvPr>
          <p:cNvSpPr txBox="1"/>
          <p:nvPr/>
        </p:nvSpPr>
        <p:spPr>
          <a:xfrm>
            <a:off x="5008101" y="4895816"/>
            <a:ext cx="2137701" cy="523220"/>
          </a:xfrm>
          <a:prstGeom prst="rect">
            <a:avLst/>
          </a:prstGeom>
          <a:noFill/>
        </p:spPr>
        <p:txBody>
          <a:bodyPr wrap="none" rtlCol="0">
            <a:spAutoFit/>
          </a:bodyPr>
          <a:lstStyle/>
          <a:p>
            <a:r>
              <a:rPr lang="en-US" sz="2800" dirty="0">
                <a:solidFill>
                  <a:schemeClr val="bg1"/>
                </a:solidFill>
              </a:rPr>
              <a:t>More Control</a:t>
            </a:r>
            <a:endParaRPr lang="en-GB" sz="2800" dirty="0">
              <a:solidFill>
                <a:schemeClr val="bg1"/>
              </a:solidFill>
            </a:endParaRPr>
          </a:p>
        </p:txBody>
      </p:sp>
      <p:sp>
        <p:nvSpPr>
          <p:cNvPr id="11" name="Rectangle 10">
            <a:extLst>
              <a:ext uri="{FF2B5EF4-FFF2-40B4-BE49-F238E27FC236}">
                <a16:creationId xmlns:a16="http://schemas.microsoft.com/office/drawing/2014/main" id="{0FEDCC27-0558-4826-ABCA-B438F3123D3E}"/>
              </a:ext>
            </a:extLst>
          </p:cNvPr>
          <p:cNvSpPr/>
          <p:nvPr/>
        </p:nvSpPr>
        <p:spPr>
          <a:xfrm>
            <a:off x="923928" y="1931612"/>
            <a:ext cx="2340000" cy="10429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On Prem</a:t>
            </a:r>
            <a:endParaRPr lang="en-GB" sz="3200" dirty="0"/>
          </a:p>
        </p:txBody>
      </p:sp>
      <p:sp>
        <p:nvSpPr>
          <p:cNvPr id="12" name="Rectangle 11">
            <a:extLst>
              <a:ext uri="{FF2B5EF4-FFF2-40B4-BE49-F238E27FC236}">
                <a16:creationId xmlns:a16="http://schemas.microsoft.com/office/drawing/2014/main" id="{C69EC043-C7D9-435F-ACAC-D9898697AE82}"/>
              </a:ext>
            </a:extLst>
          </p:cNvPr>
          <p:cNvSpPr/>
          <p:nvPr/>
        </p:nvSpPr>
        <p:spPr>
          <a:xfrm>
            <a:off x="3579278" y="1931612"/>
            <a:ext cx="2340000" cy="104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IaaS</a:t>
            </a:r>
            <a:endParaRPr lang="en-GB" sz="3200" dirty="0"/>
          </a:p>
        </p:txBody>
      </p:sp>
      <p:sp>
        <p:nvSpPr>
          <p:cNvPr id="13" name="Rectangle 12">
            <a:extLst>
              <a:ext uri="{FF2B5EF4-FFF2-40B4-BE49-F238E27FC236}">
                <a16:creationId xmlns:a16="http://schemas.microsoft.com/office/drawing/2014/main" id="{54989351-34EA-4F33-9762-B57B3D9ED510}"/>
              </a:ext>
            </a:extLst>
          </p:cNvPr>
          <p:cNvSpPr/>
          <p:nvPr/>
        </p:nvSpPr>
        <p:spPr>
          <a:xfrm>
            <a:off x="8889977" y="1931612"/>
            <a:ext cx="2340000" cy="104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SaaS</a:t>
            </a:r>
            <a:endParaRPr lang="en-GB" sz="3200" dirty="0"/>
          </a:p>
        </p:txBody>
      </p:sp>
      <p:sp>
        <p:nvSpPr>
          <p:cNvPr id="14" name="Rectangle 13">
            <a:extLst>
              <a:ext uri="{FF2B5EF4-FFF2-40B4-BE49-F238E27FC236}">
                <a16:creationId xmlns:a16="http://schemas.microsoft.com/office/drawing/2014/main" id="{2721B614-2B79-495F-845D-E420A5481828}"/>
              </a:ext>
            </a:extLst>
          </p:cNvPr>
          <p:cNvSpPr/>
          <p:nvPr/>
        </p:nvSpPr>
        <p:spPr>
          <a:xfrm>
            <a:off x="6234628" y="1931612"/>
            <a:ext cx="2340000" cy="104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PaaS</a:t>
            </a:r>
            <a:endParaRPr lang="en-GB" sz="3200" dirty="0"/>
          </a:p>
        </p:txBody>
      </p:sp>
      <p:sp>
        <p:nvSpPr>
          <p:cNvPr id="16" name="TextBox 15">
            <a:extLst>
              <a:ext uri="{FF2B5EF4-FFF2-40B4-BE49-F238E27FC236}">
                <a16:creationId xmlns:a16="http://schemas.microsoft.com/office/drawing/2014/main" id="{EE1C11E5-555D-4161-88A5-6B682D97A720}"/>
              </a:ext>
            </a:extLst>
          </p:cNvPr>
          <p:cNvSpPr txBox="1"/>
          <p:nvPr/>
        </p:nvSpPr>
        <p:spPr>
          <a:xfrm>
            <a:off x="4688235" y="3739988"/>
            <a:ext cx="3158429" cy="523220"/>
          </a:xfrm>
          <a:prstGeom prst="rect">
            <a:avLst/>
          </a:prstGeom>
          <a:noFill/>
        </p:spPr>
        <p:txBody>
          <a:bodyPr wrap="none" rtlCol="0">
            <a:spAutoFit/>
          </a:bodyPr>
          <a:lstStyle/>
          <a:p>
            <a:r>
              <a:rPr lang="en-US" sz="2800" dirty="0">
                <a:solidFill>
                  <a:schemeClr val="bg1"/>
                </a:solidFill>
              </a:rPr>
              <a:t>More Responsibility</a:t>
            </a:r>
            <a:endParaRPr lang="en-GB" sz="2800" dirty="0">
              <a:solidFill>
                <a:schemeClr val="bg1"/>
              </a:solidFill>
            </a:endParaRPr>
          </a:p>
        </p:txBody>
      </p:sp>
      <p:sp>
        <p:nvSpPr>
          <p:cNvPr id="17" name="Title 1">
            <a:extLst>
              <a:ext uri="{FF2B5EF4-FFF2-40B4-BE49-F238E27FC236}">
                <a16:creationId xmlns:a16="http://schemas.microsoft.com/office/drawing/2014/main" id="{714A4894-2713-4CF2-A596-27E240D0FEEC}"/>
              </a:ext>
            </a:extLst>
          </p:cNvPr>
          <p:cNvSpPr>
            <a:spLocks noGrp="1"/>
          </p:cNvSpPr>
          <p:nvPr>
            <p:ph type="title"/>
          </p:nvPr>
        </p:nvSpPr>
        <p:spPr>
          <a:xfrm>
            <a:off x="838200" y="365125"/>
            <a:ext cx="10515600" cy="1325563"/>
          </a:xfrm>
        </p:spPr>
        <p:txBody>
          <a:bodyPr/>
          <a:lstStyle/>
          <a:p>
            <a:r>
              <a:rPr lang="en-US" dirty="0">
                <a:solidFill>
                  <a:schemeClr val="accent1"/>
                </a:solidFill>
              </a:rPr>
              <a:t>What’s the difference</a:t>
            </a:r>
            <a:endParaRPr lang="en-GB" dirty="0">
              <a:solidFill>
                <a:schemeClr val="accent1"/>
              </a:solidFill>
            </a:endParaRPr>
          </a:p>
        </p:txBody>
      </p:sp>
    </p:spTree>
    <p:extLst>
      <p:ext uri="{BB962C8B-B14F-4D97-AF65-F5344CB8AC3E}">
        <p14:creationId xmlns:p14="http://schemas.microsoft.com/office/powerpoint/2010/main" val="258906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08E526-6AE2-437A-98F9-98A68713BE37}"/>
              </a:ext>
            </a:extLst>
          </p:cNvPr>
          <p:cNvPicPr>
            <a:picLocks noChangeAspect="1"/>
          </p:cNvPicPr>
          <p:nvPr/>
        </p:nvPicPr>
        <p:blipFill>
          <a:blip r:embed="rId3"/>
          <a:stretch>
            <a:fillRect/>
          </a:stretch>
        </p:blipFill>
        <p:spPr>
          <a:xfrm>
            <a:off x="157163" y="124379"/>
            <a:ext cx="11787187" cy="6558891"/>
          </a:xfrm>
          <a:prstGeom prst="rect">
            <a:avLst/>
          </a:prstGeom>
        </p:spPr>
      </p:pic>
    </p:spTree>
    <p:extLst>
      <p:ext uri="{BB962C8B-B14F-4D97-AF65-F5344CB8AC3E}">
        <p14:creationId xmlns:p14="http://schemas.microsoft.com/office/powerpoint/2010/main" val="391195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DF60-93FC-40AB-9E18-43A685EA172A}"/>
              </a:ext>
            </a:extLst>
          </p:cNvPr>
          <p:cNvSpPr>
            <a:spLocks noGrp="1"/>
          </p:cNvSpPr>
          <p:nvPr>
            <p:ph type="title"/>
          </p:nvPr>
        </p:nvSpPr>
        <p:spPr/>
        <p:txBody>
          <a:bodyPr/>
          <a:lstStyle/>
          <a:p>
            <a:r>
              <a:rPr lang="en-US" dirty="0"/>
              <a:t>Operating System OS</a:t>
            </a:r>
            <a:endParaRPr lang="en-GB" dirty="0"/>
          </a:p>
        </p:txBody>
      </p:sp>
      <p:sp>
        <p:nvSpPr>
          <p:cNvPr id="3" name="Content Placeholder 2">
            <a:extLst>
              <a:ext uri="{FF2B5EF4-FFF2-40B4-BE49-F238E27FC236}">
                <a16:creationId xmlns:a16="http://schemas.microsoft.com/office/drawing/2014/main" id="{38B0C246-42E0-44C7-BC7A-28A8FFD4AEC0}"/>
              </a:ext>
            </a:extLst>
          </p:cNvPr>
          <p:cNvSpPr>
            <a:spLocks noGrp="1"/>
          </p:cNvSpPr>
          <p:nvPr>
            <p:ph idx="1"/>
          </p:nvPr>
        </p:nvSpPr>
        <p:spPr/>
        <p:txBody>
          <a:bodyPr>
            <a:normAutofit lnSpcReduction="10000"/>
          </a:bodyPr>
          <a:lstStyle/>
          <a:p>
            <a:r>
              <a:rPr lang="en-US" dirty="0"/>
              <a:t>There is not much to tell you about the OS you use it all the time</a:t>
            </a:r>
          </a:p>
          <a:p>
            <a:r>
              <a:rPr lang="en-US" dirty="0"/>
              <a:t>Window, MacOS</a:t>
            </a:r>
          </a:p>
          <a:p>
            <a:r>
              <a:rPr lang="en-US" dirty="0"/>
              <a:t>On your phone its Android and IOS</a:t>
            </a:r>
          </a:p>
          <a:p>
            <a:pPr marL="0" indent="0">
              <a:buNone/>
            </a:pPr>
            <a:endParaRPr lang="en-US" dirty="0"/>
          </a:p>
          <a:p>
            <a:r>
              <a:rPr lang="en-US" dirty="0"/>
              <a:t>The world over servers is dominated by Linux</a:t>
            </a:r>
          </a:p>
          <a:p>
            <a:pPr lvl="1"/>
            <a:r>
              <a:rPr lang="en-US" dirty="0"/>
              <a:t>Most of you use Linux everyday in your phones</a:t>
            </a:r>
          </a:p>
          <a:p>
            <a:pPr lvl="1"/>
            <a:r>
              <a:rPr lang="en-US" dirty="0"/>
              <a:t>Most people don’t use Linux as a desktop OS</a:t>
            </a:r>
          </a:p>
          <a:p>
            <a:pPr lvl="1"/>
            <a:r>
              <a:rPr lang="en-US" dirty="0"/>
              <a:t>However, 95% of the servers in the world run some version of Linux</a:t>
            </a:r>
          </a:p>
          <a:p>
            <a:pPr marL="0" indent="0">
              <a:buNone/>
            </a:pPr>
            <a:endParaRPr lang="en-US" b="1" dirty="0">
              <a:solidFill>
                <a:schemeClr val="accent2"/>
              </a:solidFill>
            </a:endParaRPr>
          </a:p>
          <a:p>
            <a:pPr marL="0" indent="0">
              <a:buNone/>
            </a:pPr>
            <a:r>
              <a:rPr lang="en-US" b="1" dirty="0">
                <a:solidFill>
                  <a:schemeClr val="accent2"/>
                </a:solidFill>
              </a:rPr>
              <a:t>You may hear terms like </a:t>
            </a:r>
            <a:r>
              <a:rPr lang="en-US" dirty="0"/>
              <a:t>“kernel” or “distribution”</a:t>
            </a:r>
            <a:endParaRPr lang="en-GB" dirty="0"/>
          </a:p>
          <a:p>
            <a:pPr marL="457200" lvl="1" indent="0">
              <a:buNone/>
            </a:pPr>
            <a:endParaRPr lang="en-US" dirty="0"/>
          </a:p>
          <a:p>
            <a:pPr marL="457200" lvl="1" indent="0">
              <a:buNone/>
            </a:pPr>
            <a:endParaRPr lang="en-GB" dirty="0"/>
          </a:p>
        </p:txBody>
      </p:sp>
    </p:spTree>
    <p:extLst>
      <p:ext uri="{BB962C8B-B14F-4D97-AF65-F5344CB8AC3E}">
        <p14:creationId xmlns:p14="http://schemas.microsoft.com/office/powerpoint/2010/main" val="264509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808-0D22-4BB4-8DC0-1E929BF2BA75}"/>
              </a:ext>
            </a:extLst>
          </p:cNvPr>
          <p:cNvSpPr>
            <a:spLocks noGrp="1"/>
          </p:cNvSpPr>
          <p:nvPr>
            <p:ph type="title"/>
          </p:nvPr>
        </p:nvSpPr>
        <p:spPr/>
        <p:txBody>
          <a:bodyPr/>
          <a:lstStyle/>
          <a:p>
            <a:r>
              <a:rPr lang="en-US" dirty="0"/>
              <a:t>Database</a:t>
            </a:r>
            <a:endParaRPr lang="en-GB" dirty="0"/>
          </a:p>
        </p:txBody>
      </p:sp>
      <p:sp>
        <p:nvSpPr>
          <p:cNvPr id="3" name="Content Placeholder 2">
            <a:extLst>
              <a:ext uri="{FF2B5EF4-FFF2-40B4-BE49-F238E27FC236}">
                <a16:creationId xmlns:a16="http://schemas.microsoft.com/office/drawing/2014/main" id="{2C3AFBCD-EC44-49DF-9191-EF0D28D3FF23}"/>
              </a:ext>
            </a:extLst>
          </p:cNvPr>
          <p:cNvSpPr>
            <a:spLocks noGrp="1"/>
          </p:cNvSpPr>
          <p:nvPr>
            <p:ph idx="1"/>
          </p:nvPr>
        </p:nvSpPr>
        <p:spPr/>
        <p:txBody>
          <a:bodyPr/>
          <a:lstStyle/>
          <a:p>
            <a:r>
              <a:rPr lang="en-US" dirty="0"/>
              <a:t>Every technology you use will be backed by a Database</a:t>
            </a:r>
          </a:p>
          <a:p>
            <a:r>
              <a:rPr lang="en-US" dirty="0"/>
              <a:t>It’s the core of any software business</a:t>
            </a:r>
          </a:p>
          <a:p>
            <a:r>
              <a:rPr lang="en-US" dirty="0"/>
              <a:t>Lose your data lose your business…</a:t>
            </a:r>
          </a:p>
          <a:p>
            <a:r>
              <a:rPr lang="en-US" dirty="0"/>
              <a:t>You may even have dedicated people just to look after your databases the DBA</a:t>
            </a:r>
            <a:endParaRPr lang="en-GB" dirty="0"/>
          </a:p>
        </p:txBody>
      </p:sp>
    </p:spTree>
    <p:extLst>
      <p:ext uri="{BB962C8B-B14F-4D97-AF65-F5344CB8AC3E}">
        <p14:creationId xmlns:p14="http://schemas.microsoft.com/office/powerpoint/2010/main" val="211518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4433-462D-45C2-A880-8ED835DE67D6}"/>
              </a:ext>
            </a:extLst>
          </p:cNvPr>
          <p:cNvSpPr>
            <a:spLocks noGrp="1"/>
          </p:cNvSpPr>
          <p:nvPr>
            <p:ph type="title"/>
          </p:nvPr>
        </p:nvSpPr>
        <p:spPr/>
        <p:txBody>
          <a:bodyPr/>
          <a:lstStyle/>
          <a:p>
            <a:r>
              <a:rPr lang="en-US" dirty="0">
                <a:solidFill>
                  <a:schemeClr val="accent1"/>
                </a:solidFill>
              </a:rPr>
              <a:t>Databases: SQL</a:t>
            </a:r>
            <a:endParaRPr lang="en-GB" dirty="0">
              <a:solidFill>
                <a:schemeClr val="accent1"/>
              </a:solidFill>
            </a:endParaRPr>
          </a:p>
        </p:txBody>
      </p:sp>
      <p:sp>
        <p:nvSpPr>
          <p:cNvPr id="3" name="Content Placeholder 2">
            <a:extLst>
              <a:ext uri="{FF2B5EF4-FFF2-40B4-BE49-F238E27FC236}">
                <a16:creationId xmlns:a16="http://schemas.microsoft.com/office/drawing/2014/main" id="{5E179B97-153C-4C20-811C-C4BF2CA6381C}"/>
              </a:ext>
            </a:extLst>
          </p:cNvPr>
          <p:cNvSpPr>
            <a:spLocks noGrp="1"/>
          </p:cNvSpPr>
          <p:nvPr>
            <p:ph idx="1"/>
          </p:nvPr>
        </p:nvSpPr>
        <p:spPr/>
        <p:txBody>
          <a:bodyPr/>
          <a:lstStyle/>
          <a:p>
            <a:r>
              <a:rPr lang="en-US" dirty="0"/>
              <a:t>MySQL, MS SQL Server, PostgreSQL, Oracle</a:t>
            </a:r>
          </a:p>
          <a:p>
            <a:r>
              <a:rPr lang="en-US" dirty="0"/>
              <a:t>Like a giant industrial spreadsheet</a:t>
            </a:r>
          </a:p>
          <a:p>
            <a:r>
              <a:rPr lang="en-US" dirty="0"/>
              <a:t>Very have been around for a very long time</a:t>
            </a:r>
          </a:p>
          <a:p>
            <a:r>
              <a:rPr lang="en-US" dirty="0"/>
              <a:t>Structured, mature, conservative popular </a:t>
            </a:r>
          </a:p>
          <a:p>
            <a:endParaRPr lang="en-US" dirty="0"/>
          </a:p>
          <a:p>
            <a:endParaRPr lang="en-US" dirty="0"/>
          </a:p>
          <a:p>
            <a:pPr marL="0" indent="0">
              <a:buNone/>
            </a:pPr>
            <a:r>
              <a:rPr lang="en-US" b="1" dirty="0">
                <a:solidFill>
                  <a:schemeClr val="accent2"/>
                </a:solidFill>
              </a:rPr>
              <a:t>You may hear terms like </a:t>
            </a:r>
            <a:r>
              <a:rPr lang="en-US" dirty="0"/>
              <a:t>“relational” or “RDBMS”</a:t>
            </a:r>
            <a:endParaRPr lang="en-GB" dirty="0"/>
          </a:p>
        </p:txBody>
      </p:sp>
    </p:spTree>
    <p:extLst>
      <p:ext uri="{BB962C8B-B14F-4D97-AF65-F5344CB8AC3E}">
        <p14:creationId xmlns:p14="http://schemas.microsoft.com/office/powerpoint/2010/main" val="73854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7300-3FD1-495F-9E81-5E9EA9491458}"/>
              </a:ext>
            </a:extLst>
          </p:cNvPr>
          <p:cNvSpPr>
            <a:spLocks noGrp="1"/>
          </p:cNvSpPr>
          <p:nvPr>
            <p:ph type="title"/>
          </p:nvPr>
        </p:nvSpPr>
        <p:spPr/>
        <p:txBody>
          <a:bodyPr/>
          <a:lstStyle/>
          <a:p>
            <a:r>
              <a:rPr lang="en-US" dirty="0">
                <a:solidFill>
                  <a:schemeClr val="accent1"/>
                </a:solidFill>
              </a:rPr>
              <a:t>Database: No SQL</a:t>
            </a:r>
            <a:endParaRPr lang="en-GB" dirty="0">
              <a:solidFill>
                <a:schemeClr val="accent1"/>
              </a:solidFill>
            </a:endParaRPr>
          </a:p>
        </p:txBody>
      </p:sp>
      <p:sp>
        <p:nvSpPr>
          <p:cNvPr id="3" name="Content Placeholder 2">
            <a:extLst>
              <a:ext uri="{FF2B5EF4-FFF2-40B4-BE49-F238E27FC236}">
                <a16:creationId xmlns:a16="http://schemas.microsoft.com/office/drawing/2014/main" id="{44C431DA-288C-4F56-BEEE-E1B49B3177A2}"/>
              </a:ext>
            </a:extLst>
          </p:cNvPr>
          <p:cNvSpPr>
            <a:spLocks noGrp="1"/>
          </p:cNvSpPr>
          <p:nvPr>
            <p:ph idx="1"/>
          </p:nvPr>
        </p:nvSpPr>
        <p:spPr/>
        <p:txBody>
          <a:bodyPr/>
          <a:lstStyle/>
          <a:p>
            <a:r>
              <a:rPr lang="en-US" dirty="0"/>
              <a:t>Redis, MongoDB, Elastic Search, DynamoDB, </a:t>
            </a:r>
            <a:r>
              <a:rPr lang="en-US" dirty="0" err="1"/>
              <a:t>CosmosDB</a:t>
            </a:r>
            <a:r>
              <a:rPr lang="en-US" dirty="0"/>
              <a:t>, </a:t>
            </a:r>
            <a:r>
              <a:rPr lang="en-US" dirty="0" err="1"/>
              <a:t>CouchBase</a:t>
            </a:r>
            <a:r>
              <a:rPr lang="en-US" dirty="0"/>
              <a:t> and many </a:t>
            </a:r>
            <a:r>
              <a:rPr lang="en-US" dirty="0" err="1"/>
              <a:t>many</a:t>
            </a:r>
            <a:r>
              <a:rPr lang="en-US" dirty="0"/>
              <a:t> more. </a:t>
            </a:r>
          </a:p>
          <a:p>
            <a:r>
              <a:rPr lang="en-GB" dirty="0"/>
              <a:t>Store data more like folders on your laptop (just on a much bigger scale)</a:t>
            </a:r>
          </a:p>
          <a:p>
            <a:r>
              <a:rPr lang="en-GB" dirty="0"/>
              <a:t>Flexible, newer, specialised, trendy</a:t>
            </a:r>
          </a:p>
          <a:p>
            <a:endParaRPr lang="en-GB" dirty="0"/>
          </a:p>
          <a:p>
            <a:endParaRPr lang="en-GB" dirty="0"/>
          </a:p>
          <a:p>
            <a:endParaRPr lang="en-GB" dirty="0"/>
          </a:p>
          <a:p>
            <a:pPr marL="0" indent="0">
              <a:buNone/>
            </a:pPr>
            <a:r>
              <a:rPr lang="en-US" b="1" dirty="0">
                <a:solidFill>
                  <a:schemeClr val="accent2"/>
                </a:solidFill>
              </a:rPr>
              <a:t>You may hear terms like </a:t>
            </a:r>
            <a:r>
              <a:rPr lang="en-US" dirty="0"/>
              <a:t>“document” or “key-value”</a:t>
            </a:r>
            <a:endParaRPr lang="en-GB" dirty="0"/>
          </a:p>
          <a:p>
            <a:endParaRPr lang="en-GB" dirty="0"/>
          </a:p>
          <a:p>
            <a:endParaRPr lang="en-GB" dirty="0"/>
          </a:p>
        </p:txBody>
      </p:sp>
    </p:spTree>
    <p:extLst>
      <p:ext uri="{BB962C8B-B14F-4D97-AF65-F5344CB8AC3E}">
        <p14:creationId xmlns:p14="http://schemas.microsoft.com/office/powerpoint/2010/main" val="120123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1C97-CEDF-4A39-965B-E95AE75639FE}"/>
              </a:ext>
            </a:extLst>
          </p:cNvPr>
          <p:cNvSpPr>
            <a:spLocks noGrp="1"/>
          </p:cNvSpPr>
          <p:nvPr>
            <p:ph type="title"/>
          </p:nvPr>
        </p:nvSpPr>
        <p:spPr/>
        <p:txBody>
          <a:bodyPr/>
          <a:lstStyle/>
          <a:p>
            <a:r>
              <a:rPr lang="en-US" dirty="0">
                <a:solidFill>
                  <a:schemeClr val="accent1"/>
                </a:solidFill>
              </a:rPr>
              <a:t>Programming Languages</a:t>
            </a:r>
            <a:endParaRPr lang="en-GB" dirty="0">
              <a:solidFill>
                <a:schemeClr val="accent1"/>
              </a:solidFill>
            </a:endParaRPr>
          </a:p>
        </p:txBody>
      </p:sp>
      <p:sp>
        <p:nvSpPr>
          <p:cNvPr id="3" name="Content Placeholder 2">
            <a:extLst>
              <a:ext uri="{FF2B5EF4-FFF2-40B4-BE49-F238E27FC236}">
                <a16:creationId xmlns:a16="http://schemas.microsoft.com/office/drawing/2014/main" id="{E7B25EEC-ACBD-4D22-AC54-74E70D23EC2E}"/>
              </a:ext>
            </a:extLst>
          </p:cNvPr>
          <p:cNvSpPr>
            <a:spLocks noGrp="1"/>
          </p:cNvSpPr>
          <p:nvPr>
            <p:ph idx="1"/>
          </p:nvPr>
        </p:nvSpPr>
        <p:spPr/>
        <p:txBody>
          <a:bodyPr/>
          <a:lstStyle/>
          <a:p>
            <a:r>
              <a:rPr lang="en-US" dirty="0"/>
              <a:t>Ruby, C#, Python, Java, PHP, Go, C, C++, Erlang, Rust, Swift, Dart</a:t>
            </a:r>
          </a:p>
          <a:p>
            <a:r>
              <a:rPr lang="en-US" dirty="0"/>
              <a:t>Different languages do different jobs</a:t>
            </a:r>
          </a:p>
          <a:p>
            <a:r>
              <a:rPr lang="en-US" dirty="0"/>
              <a:t>Most companies and places use several languages </a:t>
            </a:r>
          </a:p>
          <a:p>
            <a:r>
              <a:rPr lang="en-US" dirty="0"/>
              <a:t>To be full stack you would probably need to know 5 “languages”</a:t>
            </a:r>
          </a:p>
          <a:p>
            <a:r>
              <a:rPr lang="en-US" dirty="0"/>
              <a:t>HTML, CSS -&gt; </a:t>
            </a:r>
            <a:r>
              <a:rPr lang="en-US" dirty="0" err="1"/>
              <a:t>Javascript</a:t>
            </a:r>
            <a:r>
              <a:rPr lang="en-US" dirty="0"/>
              <a:t> -&gt; Python -&gt; SQL </a:t>
            </a:r>
            <a:endParaRPr lang="en-GB" dirty="0"/>
          </a:p>
        </p:txBody>
      </p:sp>
    </p:spTree>
    <p:extLst>
      <p:ext uri="{BB962C8B-B14F-4D97-AF65-F5344CB8AC3E}">
        <p14:creationId xmlns:p14="http://schemas.microsoft.com/office/powerpoint/2010/main" val="942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183B-6978-4CC2-8048-DE753ABA7FA0}"/>
              </a:ext>
            </a:extLst>
          </p:cNvPr>
          <p:cNvSpPr>
            <a:spLocks noGrp="1"/>
          </p:cNvSpPr>
          <p:nvPr>
            <p:ph type="title"/>
          </p:nvPr>
        </p:nvSpPr>
        <p:spPr/>
        <p:txBody>
          <a:bodyPr/>
          <a:lstStyle/>
          <a:p>
            <a:r>
              <a:rPr lang="en-US" dirty="0">
                <a:solidFill>
                  <a:schemeClr val="accent1"/>
                </a:solidFill>
              </a:rPr>
              <a:t>Objective</a:t>
            </a:r>
            <a:endParaRPr lang="en-GB" dirty="0">
              <a:solidFill>
                <a:schemeClr val="accent1"/>
              </a:solidFill>
            </a:endParaRPr>
          </a:p>
        </p:txBody>
      </p:sp>
      <p:sp>
        <p:nvSpPr>
          <p:cNvPr id="3" name="Content Placeholder 2">
            <a:extLst>
              <a:ext uri="{FF2B5EF4-FFF2-40B4-BE49-F238E27FC236}">
                <a16:creationId xmlns:a16="http://schemas.microsoft.com/office/drawing/2014/main" id="{9676BC5A-A3B1-43EF-8AC7-87D318DDBC49}"/>
              </a:ext>
            </a:extLst>
          </p:cNvPr>
          <p:cNvSpPr>
            <a:spLocks noGrp="1"/>
          </p:cNvSpPr>
          <p:nvPr>
            <p:ph idx="1"/>
          </p:nvPr>
        </p:nvSpPr>
        <p:spPr/>
        <p:txBody>
          <a:bodyPr/>
          <a:lstStyle/>
          <a:p>
            <a:r>
              <a:rPr lang="en-US" dirty="0"/>
              <a:t>Gain an understanding of:</a:t>
            </a:r>
          </a:p>
          <a:p>
            <a:pPr lvl="1"/>
            <a:r>
              <a:rPr lang="en-US" dirty="0"/>
              <a:t>What is a developer?</a:t>
            </a:r>
          </a:p>
          <a:p>
            <a:pPr lvl="1"/>
            <a:r>
              <a:rPr lang="en-US" dirty="0"/>
              <a:t>What is the stack?</a:t>
            </a:r>
          </a:p>
          <a:p>
            <a:pPr lvl="1"/>
            <a:r>
              <a:rPr lang="en-US" dirty="0"/>
              <a:t>Overview of the cloud?</a:t>
            </a:r>
          </a:p>
          <a:p>
            <a:pPr lvl="1"/>
            <a:r>
              <a:rPr lang="en-US" dirty="0"/>
              <a:t>What are programming languages?</a:t>
            </a:r>
          </a:p>
          <a:p>
            <a:pPr lvl="1"/>
            <a:endParaRPr lang="en-GB" dirty="0"/>
          </a:p>
        </p:txBody>
      </p:sp>
    </p:spTree>
    <p:extLst>
      <p:ext uri="{BB962C8B-B14F-4D97-AF65-F5344CB8AC3E}">
        <p14:creationId xmlns:p14="http://schemas.microsoft.com/office/powerpoint/2010/main" val="1963753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1C97-CEDF-4A39-965B-E95AE75639FE}"/>
              </a:ext>
            </a:extLst>
          </p:cNvPr>
          <p:cNvSpPr>
            <a:spLocks noGrp="1"/>
          </p:cNvSpPr>
          <p:nvPr>
            <p:ph type="title"/>
          </p:nvPr>
        </p:nvSpPr>
        <p:spPr/>
        <p:txBody>
          <a:bodyPr/>
          <a:lstStyle/>
          <a:p>
            <a:r>
              <a:rPr lang="en-US" dirty="0">
                <a:solidFill>
                  <a:schemeClr val="accent1"/>
                </a:solidFill>
              </a:rPr>
              <a:t>Why Programming Languages</a:t>
            </a:r>
            <a:endParaRPr lang="en-GB" dirty="0">
              <a:solidFill>
                <a:schemeClr val="accent1"/>
              </a:solidFill>
            </a:endParaRPr>
          </a:p>
        </p:txBody>
      </p:sp>
      <p:sp>
        <p:nvSpPr>
          <p:cNvPr id="3" name="Content Placeholder 2">
            <a:extLst>
              <a:ext uri="{FF2B5EF4-FFF2-40B4-BE49-F238E27FC236}">
                <a16:creationId xmlns:a16="http://schemas.microsoft.com/office/drawing/2014/main" id="{E7B25EEC-ACBD-4D22-AC54-74E70D23EC2E}"/>
              </a:ext>
            </a:extLst>
          </p:cNvPr>
          <p:cNvSpPr>
            <a:spLocks noGrp="1"/>
          </p:cNvSpPr>
          <p:nvPr>
            <p:ph idx="1"/>
          </p:nvPr>
        </p:nvSpPr>
        <p:spPr>
          <a:xfrm>
            <a:off x="838200" y="1825625"/>
            <a:ext cx="10515600" cy="4667250"/>
          </a:xfrm>
        </p:spPr>
        <p:txBody>
          <a:bodyPr>
            <a:normAutofit fontScale="70000" lnSpcReduction="20000"/>
          </a:bodyPr>
          <a:lstStyle/>
          <a:p>
            <a:pPr marL="0" indent="0">
              <a:buNone/>
            </a:pPr>
            <a:r>
              <a:rPr lang="en-GB" dirty="0">
                <a:solidFill>
                  <a:schemeClr val="accent1"/>
                </a:solidFill>
              </a:rPr>
              <a:t>Hello world in assembly.</a:t>
            </a:r>
          </a:p>
          <a:p>
            <a:pPr marL="0" indent="0">
              <a:buNone/>
            </a:pPr>
            <a:r>
              <a:rPr lang="en-GB" dirty="0"/>
              <a:t>org  0x100  </a:t>
            </a:r>
          </a:p>
          <a:p>
            <a:pPr marL="0" indent="0">
              <a:buNone/>
            </a:pPr>
            <a:r>
              <a:rPr lang="en-GB" dirty="0"/>
              <a:t>mov  dx, </a:t>
            </a:r>
            <a:r>
              <a:rPr lang="en-GB" dirty="0" err="1"/>
              <a:t>msg</a:t>
            </a:r>
            <a:r>
              <a:rPr lang="en-GB" dirty="0"/>
              <a:t>      ; the address of or message in dx</a:t>
            </a:r>
          </a:p>
          <a:p>
            <a:pPr marL="0" indent="0">
              <a:buNone/>
            </a:pPr>
            <a:r>
              <a:rPr lang="en-GB" dirty="0"/>
              <a:t>mov  ah, 9        ; ah=9 - "print string" sub-function</a:t>
            </a:r>
          </a:p>
          <a:p>
            <a:pPr marL="0" indent="0">
              <a:buNone/>
            </a:pPr>
            <a:r>
              <a:rPr lang="en-GB" dirty="0"/>
              <a:t>int  0x21         ; call dos services</a:t>
            </a:r>
          </a:p>
          <a:p>
            <a:pPr marL="0" indent="0">
              <a:buNone/>
            </a:pPr>
            <a:endParaRPr lang="en-GB" dirty="0"/>
          </a:p>
          <a:p>
            <a:pPr marL="0" indent="0">
              <a:buNone/>
            </a:pPr>
            <a:r>
              <a:rPr lang="en-GB" dirty="0"/>
              <a:t>mov  ah, 0x4c     ; "terminate program" sub-function</a:t>
            </a:r>
          </a:p>
          <a:p>
            <a:pPr marL="0" indent="0">
              <a:buNone/>
            </a:pPr>
            <a:r>
              <a:rPr lang="en-GB" dirty="0"/>
              <a:t>int  0x21         ; call dos services</a:t>
            </a:r>
          </a:p>
          <a:p>
            <a:pPr marL="0" indent="0">
              <a:buNone/>
            </a:pPr>
            <a:endParaRPr lang="en-GB" dirty="0"/>
          </a:p>
          <a:p>
            <a:pPr marL="0" indent="0">
              <a:buNone/>
            </a:pPr>
            <a:r>
              <a:rPr lang="en-GB" dirty="0" err="1"/>
              <a:t>msg</a:t>
            </a:r>
            <a:r>
              <a:rPr lang="en-GB" dirty="0"/>
              <a:t>  </a:t>
            </a:r>
            <a:r>
              <a:rPr lang="en-GB" dirty="0" err="1"/>
              <a:t>db</a:t>
            </a:r>
            <a:r>
              <a:rPr lang="en-GB" dirty="0"/>
              <a:t> 'Hello, World!', 0x0d, 0x0a, '$'   ; $-terminated message</a:t>
            </a:r>
          </a:p>
          <a:p>
            <a:pPr marL="0" indent="0">
              <a:buNone/>
            </a:pPr>
            <a:endParaRPr lang="en-GB" dirty="0"/>
          </a:p>
          <a:p>
            <a:pPr marL="0" indent="0">
              <a:buNone/>
            </a:pPr>
            <a:r>
              <a:rPr lang="en-GB" dirty="0">
                <a:solidFill>
                  <a:schemeClr val="accent1"/>
                </a:solidFill>
              </a:rPr>
              <a:t>Hello world in python</a:t>
            </a:r>
          </a:p>
          <a:p>
            <a:pPr marL="0" indent="0">
              <a:buNone/>
            </a:pPr>
            <a:r>
              <a:rPr lang="en-GB" dirty="0"/>
              <a:t>print("Hello, World!")</a:t>
            </a:r>
          </a:p>
        </p:txBody>
      </p:sp>
    </p:spTree>
    <p:extLst>
      <p:ext uri="{BB962C8B-B14F-4D97-AF65-F5344CB8AC3E}">
        <p14:creationId xmlns:p14="http://schemas.microsoft.com/office/powerpoint/2010/main" val="409537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7452F1-F202-4345-B2CF-D2A81E4510B4}"/>
              </a:ext>
            </a:extLst>
          </p:cNvPr>
          <p:cNvPicPr>
            <a:picLocks noChangeAspect="1"/>
          </p:cNvPicPr>
          <p:nvPr/>
        </p:nvPicPr>
        <p:blipFill>
          <a:blip r:embed="rId2"/>
          <a:stretch>
            <a:fillRect/>
          </a:stretch>
        </p:blipFill>
        <p:spPr>
          <a:xfrm>
            <a:off x="838200" y="1893751"/>
            <a:ext cx="9906796" cy="4599124"/>
          </a:xfrm>
          <a:prstGeom prst="rect">
            <a:avLst/>
          </a:prstGeom>
        </p:spPr>
      </p:pic>
      <p:sp>
        <p:nvSpPr>
          <p:cNvPr id="8" name="Title 1">
            <a:extLst>
              <a:ext uri="{FF2B5EF4-FFF2-40B4-BE49-F238E27FC236}">
                <a16:creationId xmlns:a16="http://schemas.microsoft.com/office/drawing/2014/main" id="{6877D825-7861-4554-97D4-0257A6E6C56A}"/>
              </a:ext>
            </a:extLst>
          </p:cNvPr>
          <p:cNvSpPr txBox="1">
            <a:spLocks/>
          </p:cNvSpPr>
          <p:nvPr/>
        </p:nvSpPr>
        <p:spPr>
          <a:xfrm>
            <a:off x="838200" y="5681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Some are more popular than others</a:t>
            </a:r>
            <a:endParaRPr lang="en-GB" dirty="0">
              <a:solidFill>
                <a:schemeClr val="accent1"/>
              </a:solidFill>
            </a:endParaRPr>
          </a:p>
        </p:txBody>
      </p:sp>
    </p:spTree>
    <p:extLst>
      <p:ext uri="{BB962C8B-B14F-4D97-AF65-F5344CB8AC3E}">
        <p14:creationId xmlns:p14="http://schemas.microsoft.com/office/powerpoint/2010/main" val="107753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63B7-ED48-4BDD-AE2F-6AA799AD71C9}"/>
              </a:ext>
            </a:extLst>
          </p:cNvPr>
          <p:cNvSpPr>
            <a:spLocks noGrp="1"/>
          </p:cNvSpPr>
          <p:nvPr>
            <p:ph type="title"/>
          </p:nvPr>
        </p:nvSpPr>
        <p:spPr/>
        <p:txBody>
          <a:bodyPr/>
          <a:lstStyle/>
          <a:p>
            <a:r>
              <a:rPr lang="en-US" dirty="0">
                <a:solidFill>
                  <a:schemeClr val="accent1"/>
                </a:solidFill>
              </a:rPr>
              <a:t>Popular Languages: Java</a:t>
            </a:r>
            <a:endParaRPr lang="en-GB" dirty="0">
              <a:solidFill>
                <a:schemeClr val="accent1"/>
              </a:solidFill>
            </a:endParaRPr>
          </a:p>
        </p:txBody>
      </p:sp>
      <p:sp>
        <p:nvSpPr>
          <p:cNvPr id="3" name="Content Placeholder 2">
            <a:extLst>
              <a:ext uri="{FF2B5EF4-FFF2-40B4-BE49-F238E27FC236}">
                <a16:creationId xmlns:a16="http://schemas.microsoft.com/office/drawing/2014/main" id="{0CF9C1DE-C26C-41D3-BC27-C4982DACD6A3}"/>
              </a:ext>
            </a:extLst>
          </p:cNvPr>
          <p:cNvSpPr>
            <a:spLocks noGrp="1"/>
          </p:cNvSpPr>
          <p:nvPr>
            <p:ph idx="1"/>
          </p:nvPr>
        </p:nvSpPr>
        <p:spPr/>
        <p:txBody>
          <a:bodyPr/>
          <a:lstStyle/>
          <a:p>
            <a:r>
              <a:rPr lang="en-US" dirty="0"/>
              <a:t>Developed in the mid 90s by a company called Sun</a:t>
            </a:r>
          </a:p>
          <a:p>
            <a:r>
              <a:rPr lang="en-US" dirty="0"/>
              <a:t>It ran anywhere </a:t>
            </a:r>
          </a:p>
          <a:p>
            <a:r>
              <a:rPr lang="en-US" dirty="0"/>
              <a:t>Considered enterprise, it used it lots of large companies</a:t>
            </a:r>
          </a:p>
          <a:p>
            <a:r>
              <a:rPr lang="en-US" dirty="0"/>
              <a:t>Java is the language things like Play and Spring are frameworks</a:t>
            </a:r>
          </a:p>
          <a:p>
            <a:r>
              <a:rPr lang="en-US" dirty="0"/>
              <a:t>Original language for developing Android applications</a:t>
            </a:r>
          </a:p>
          <a:p>
            <a:endParaRPr lang="en-US" dirty="0"/>
          </a:p>
          <a:p>
            <a:endParaRPr lang="en-US" dirty="0"/>
          </a:p>
          <a:p>
            <a:pPr marL="0" indent="0">
              <a:buNone/>
            </a:pPr>
            <a:r>
              <a:rPr lang="en-US" b="1" dirty="0">
                <a:solidFill>
                  <a:schemeClr val="accent2"/>
                </a:solidFill>
              </a:rPr>
              <a:t>You may hear terms like </a:t>
            </a:r>
            <a:r>
              <a:rPr lang="en-US" dirty="0"/>
              <a:t>“JVM” or “Scala” or “Kotlin”</a:t>
            </a:r>
            <a:endParaRPr lang="en-GB" dirty="0"/>
          </a:p>
          <a:p>
            <a:pPr marL="0" indent="0">
              <a:buNone/>
            </a:pPr>
            <a:endParaRPr lang="en-GB" dirty="0"/>
          </a:p>
          <a:p>
            <a:endParaRPr lang="en-US" dirty="0"/>
          </a:p>
          <a:p>
            <a:endParaRPr lang="en-GB" dirty="0"/>
          </a:p>
        </p:txBody>
      </p:sp>
    </p:spTree>
    <p:extLst>
      <p:ext uri="{BB962C8B-B14F-4D97-AF65-F5344CB8AC3E}">
        <p14:creationId xmlns:p14="http://schemas.microsoft.com/office/powerpoint/2010/main" val="12299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F067-51B8-4F1E-ABF1-A989F640B62A}"/>
              </a:ext>
            </a:extLst>
          </p:cNvPr>
          <p:cNvSpPr>
            <a:spLocks noGrp="1"/>
          </p:cNvSpPr>
          <p:nvPr>
            <p:ph type="title"/>
          </p:nvPr>
        </p:nvSpPr>
        <p:spPr/>
        <p:txBody>
          <a:bodyPr/>
          <a:lstStyle/>
          <a:p>
            <a:r>
              <a:rPr lang="en-US" dirty="0">
                <a:solidFill>
                  <a:schemeClr val="accent1"/>
                </a:solidFill>
              </a:rPr>
              <a:t>Popular Languages: C#</a:t>
            </a:r>
            <a:endParaRPr lang="en-GB" dirty="0">
              <a:solidFill>
                <a:schemeClr val="accent1"/>
              </a:solidFill>
            </a:endParaRPr>
          </a:p>
        </p:txBody>
      </p:sp>
      <p:sp>
        <p:nvSpPr>
          <p:cNvPr id="3" name="Content Placeholder 2">
            <a:extLst>
              <a:ext uri="{FF2B5EF4-FFF2-40B4-BE49-F238E27FC236}">
                <a16:creationId xmlns:a16="http://schemas.microsoft.com/office/drawing/2014/main" id="{ACE7E037-FB0D-40B5-8F72-D45916F03131}"/>
              </a:ext>
            </a:extLst>
          </p:cNvPr>
          <p:cNvSpPr>
            <a:spLocks noGrp="1"/>
          </p:cNvSpPr>
          <p:nvPr>
            <p:ph idx="1"/>
          </p:nvPr>
        </p:nvSpPr>
        <p:spPr/>
        <p:txBody>
          <a:bodyPr/>
          <a:lstStyle/>
          <a:p>
            <a:r>
              <a:rPr lang="en-US" dirty="0"/>
              <a:t>Developed by Microsoft as part of the .NET platform an answer to JAVA</a:t>
            </a:r>
          </a:p>
          <a:p>
            <a:r>
              <a:rPr lang="en-US" dirty="0"/>
              <a:t>Also often used by big enterprise companies </a:t>
            </a:r>
          </a:p>
          <a:p>
            <a:r>
              <a:rPr lang="en-US" dirty="0"/>
              <a:t>C# is the language asp.net is the framework</a:t>
            </a:r>
          </a:p>
          <a:p>
            <a:r>
              <a:rPr lang="en-US" dirty="0"/>
              <a:t>Stylistically similar to Java</a:t>
            </a:r>
            <a:endParaRPr lang="en-GB" dirty="0"/>
          </a:p>
        </p:txBody>
      </p:sp>
    </p:spTree>
    <p:extLst>
      <p:ext uri="{BB962C8B-B14F-4D97-AF65-F5344CB8AC3E}">
        <p14:creationId xmlns:p14="http://schemas.microsoft.com/office/powerpoint/2010/main" val="1169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A8B2-1C93-4B63-B487-511A41B41E28}"/>
              </a:ext>
            </a:extLst>
          </p:cNvPr>
          <p:cNvSpPr>
            <a:spLocks noGrp="1"/>
          </p:cNvSpPr>
          <p:nvPr>
            <p:ph type="title"/>
          </p:nvPr>
        </p:nvSpPr>
        <p:spPr/>
        <p:txBody>
          <a:bodyPr/>
          <a:lstStyle/>
          <a:p>
            <a:r>
              <a:rPr lang="en-US" dirty="0">
                <a:solidFill>
                  <a:schemeClr val="accent1"/>
                </a:solidFill>
              </a:rPr>
              <a:t>Popular Languages JavaScript</a:t>
            </a:r>
            <a:endParaRPr lang="en-GB" dirty="0">
              <a:solidFill>
                <a:schemeClr val="accent1"/>
              </a:solidFill>
            </a:endParaRPr>
          </a:p>
        </p:txBody>
      </p:sp>
      <p:sp>
        <p:nvSpPr>
          <p:cNvPr id="3" name="Content Placeholder 2">
            <a:extLst>
              <a:ext uri="{FF2B5EF4-FFF2-40B4-BE49-F238E27FC236}">
                <a16:creationId xmlns:a16="http://schemas.microsoft.com/office/drawing/2014/main" id="{BF88D54C-D362-44AA-9202-6A6C17B0B039}"/>
              </a:ext>
            </a:extLst>
          </p:cNvPr>
          <p:cNvSpPr>
            <a:spLocks noGrp="1"/>
          </p:cNvSpPr>
          <p:nvPr>
            <p:ph idx="1"/>
          </p:nvPr>
        </p:nvSpPr>
        <p:spPr/>
        <p:txBody>
          <a:bodyPr/>
          <a:lstStyle/>
          <a:p>
            <a:r>
              <a:rPr lang="en-US" dirty="0"/>
              <a:t>By fare the most popular programming language in the world </a:t>
            </a:r>
          </a:p>
          <a:p>
            <a:r>
              <a:rPr lang="en-US" dirty="0"/>
              <a:t>Started out as only a front-end application it(in the browser) now its both front and back end (node </a:t>
            </a:r>
            <a:r>
              <a:rPr lang="en-US" dirty="0" err="1"/>
              <a:t>js</a:t>
            </a:r>
            <a:r>
              <a:rPr lang="en-US" dirty="0"/>
              <a:t>) and mobile devices (react native)</a:t>
            </a:r>
          </a:p>
          <a:p>
            <a:r>
              <a:rPr lang="en-US" dirty="0"/>
              <a:t>There are a million frameworks </a:t>
            </a:r>
            <a:r>
              <a:rPr lang="en-US" dirty="0" err="1"/>
              <a:t>JQuery</a:t>
            </a:r>
            <a:r>
              <a:rPr lang="en-US" dirty="0"/>
              <a:t>, Express, React, Vue, Angular</a:t>
            </a:r>
          </a:p>
          <a:p>
            <a:endParaRPr lang="en-US" dirty="0"/>
          </a:p>
          <a:p>
            <a:r>
              <a:rPr lang="en-US" dirty="0"/>
              <a:t>Flexible and dynamic, easy for beginner.</a:t>
            </a:r>
          </a:p>
          <a:p>
            <a:r>
              <a:rPr lang="en-US" dirty="0"/>
              <a:t>Evolved a lot in the last twenty years</a:t>
            </a:r>
          </a:p>
          <a:p>
            <a:r>
              <a:rPr lang="en-US" dirty="0"/>
              <a:t>Its popularity is not based on it being good</a:t>
            </a:r>
            <a:endParaRPr lang="en-GB" dirty="0"/>
          </a:p>
        </p:txBody>
      </p:sp>
    </p:spTree>
    <p:extLst>
      <p:ext uri="{BB962C8B-B14F-4D97-AF65-F5344CB8AC3E}">
        <p14:creationId xmlns:p14="http://schemas.microsoft.com/office/powerpoint/2010/main" val="32894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5EA7-367C-4459-985F-8BA36473733A}"/>
              </a:ext>
            </a:extLst>
          </p:cNvPr>
          <p:cNvSpPr>
            <a:spLocks noGrp="1"/>
          </p:cNvSpPr>
          <p:nvPr>
            <p:ph type="title"/>
          </p:nvPr>
        </p:nvSpPr>
        <p:spPr/>
        <p:txBody>
          <a:bodyPr/>
          <a:lstStyle/>
          <a:p>
            <a:r>
              <a:rPr lang="en-US" dirty="0">
                <a:solidFill>
                  <a:schemeClr val="accent1"/>
                </a:solidFill>
              </a:rPr>
              <a:t>Languages: Python</a:t>
            </a:r>
            <a:endParaRPr lang="en-GB" dirty="0">
              <a:solidFill>
                <a:schemeClr val="accent1"/>
              </a:solidFill>
            </a:endParaRPr>
          </a:p>
        </p:txBody>
      </p:sp>
      <p:sp>
        <p:nvSpPr>
          <p:cNvPr id="3" name="Content Placeholder 2">
            <a:extLst>
              <a:ext uri="{FF2B5EF4-FFF2-40B4-BE49-F238E27FC236}">
                <a16:creationId xmlns:a16="http://schemas.microsoft.com/office/drawing/2014/main" id="{3F0322B0-AF94-4628-B991-B1CF35F5F853}"/>
              </a:ext>
            </a:extLst>
          </p:cNvPr>
          <p:cNvSpPr>
            <a:spLocks noGrp="1"/>
          </p:cNvSpPr>
          <p:nvPr>
            <p:ph idx="1"/>
          </p:nvPr>
        </p:nvSpPr>
        <p:spPr/>
        <p:txBody>
          <a:bodyPr/>
          <a:lstStyle/>
          <a:p>
            <a:r>
              <a:rPr lang="en-US" dirty="0"/>
              <a:t>Good learning language, simple, popular</a:t>
            </a:r>
          </a:p>
          <a:p>
            <a:r>
              <a:rPr lang="en-US" dirty="0"/>
              <a:t>Python is the language, Django is a web framework</a:t>
            </a:r>
          </a:p>
          <a:p>
            <a:r>
              <a:rPr lang="en-US" dirty="0"/>
              <a:t>Flexible</a:t>
            </a:r>
          </a:p>
          <a:p>
            <a:endParaRPr lang="en-US" dirty="0"/>
          </a:p>
          <a:p>
            <a:r>
              <a:rPr lang="en-US" dirty="0"/>
              <a:t>The default language for data scientist.</a:t>
            </a:r>
          </a:p>
          <a:p>
            <a:endParaRPr lang="en-GB" dirty="0"/>
          </a:p>
        </p:txBody>
      </p:sp>
    </p:spTree>
    <p:extLst>
      <p:ext uri="{BB962C8B-B14F-4D97-AF65-F5344CB8AC3E}">
        <p14:creationId xmlns:p14="http://schemas.microsoft.com/office/powerpoint/2010/main" val="111239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DCF0-DF71-4EFE-87D6-98B3D629B39A}"/>
              </a:ext>
            </a:extLst>
          </p:cNvPr>
          <p:cNvSpPr>
            <a:spLocks noGrp="1"/>
          </p:cNvSpPr>
          <p:nvPr>
            <p:ph type="title"/>
          </p:nvPr>
        </p:nvSpPr>
        <p:spPr/>
        <p:txBody>
          <a:bodyPr/>
          <a:lstStyle/>
          <a:p>
            <a:r>
              <a:rPr lang="en-US" dirty="0">
                <a:solidFill>
                  <a:schemeClr val="accent1"/>
                </a:solidFill>
              </a:rPr>
              <a:t>Mobile Languages</a:t>
            </a:r>
            <a:endParaRPr lang="en-GB" dirty="0">
              <a:solidFill>
                <a:schemeClr val="accent1"/>
              </a:solidFill>
            </a:endParaRPr>
          </a:p>
        </p:txBody>
      </p:sp>
      <p:sp>
        <p:nvSpPr>
          <p:cNvPr id="3" name="Content Placeholder 2">
            <a:extLst>
              <a:ext uri="{FF2B5EF4-FFF2-40B4-BE49-F238E27FC236}">
                <a16:creationId xmlns:a16="http://schemas.microsoft.com/office/drawing/2014/main" id="{0C2ED347-325D-4941-BF10-9619469D59D0}"/>
              </a:ext>
            </a:extLst>
          </p:cNvPr>
          <p:cNvSpPr>
            <a:spLocks noGrp="1"/>
          </p:cNvSpPr>
          <p:nvPr>
            <p:ph idx="1"/>
          </p:nvPr>
        </p:nvSpPr>
        <p:spPr/>
        <p:txBody>
          <a:bodyPr>
            <a:normAutofit lnSpcReduction="10000"/>
          </a:bodyPr>
          <a:lstStyle/>
          <a:p>
            <a:r>
              <a:rPr lang="en-US" dirty="0"/>
              <a:t>For iOS = Objective C, Swift</a:t>
            </a:r>
          </a:p>
          <a:p>
            <a:r>
              <a:rPr lang="en-US" dirty="0"/>
              <a:t>Originally apps were built in Objective C</a:t>
            </a:r>
          </a:p>
          <a:p>
            <a:r>
              <a:rPr lang="en-US" dirty="0"/>
              <a:t>Swift is the new modern language for iOS</a:t>
            </a:r>
          </a:p>
          <a:p>
            <a:endParaRPr lang="en-US" dirty="0"/>
          </a:p>
          <a:p>
            <a:r>
              <a:rPr lang="en-US" dirty="0"/>
              <a:t>For Android = Java, Kotlin</a:t>
            </a:r>
          </a:p>
          <a:p>
            <a:r>
              <a:rPr lang="en-US" dirty="0"/>
              <a:t>Java was originally used but is now slowly being replaced by Kotlin which runs on the same underlying tech as Java</a:t>
            </a:r>
          </a:p>
          <a:p>
            <a:endParaRPr lang="en-US" dirty="0"/>
          </a:p>
          <a:p>
            <a:r>
              <a:rPr lang="en-US" dirty="0"/>
              <a:t>You can also write mobile application in </a:t>
            </a:r>
            <a:r>
              <a:rPr lang="en-US" dirty="0" err="1"/>
              <a:t>Javascript</a:t>
            </a:r>
            <a:r>
              <a:rPr lang="en-US" dirty="0"/>
              <a:t>, C# </a:t>
            </a:r>
            <a:r>
              <a:rPr lang="en-US" dirty="0" err="1"/>
              <a:t>etc</a:t>
            </a:r>
            <a:r>
              <a:rPr lang="en-US" dirty="0"/>
              <a:t> </a:t>
            </a:r>
            <a:r>
              <a:rPr lang="en-US" dirty="0" err="1"/>
              <a:t>etc</a:t>
            </a:r>
            <a:r>
              <a:rPr lang="en-US" dirty="0"/>
              <a:t>….</a:t>
            </a:r>
          </a:p>
          <a:p>
            <a:endParaRPr lang="en-GB" dirty="0"/>
          </a:p>
        </p:txBody>
      </p:sp>
    </p:spTree>
    <p:extLst>
      <p:ext uri="{BB962C8B-B14F-4D97-AF65-F5344CB8AC3E}">
        <p14:creationId xmlns:p14="http://schemas.microsoft.com/office/powerpoint/2010/main" val="2311239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6893-8292-424B-8A86-1E0DDABD4D90}"/>
              </a:ext>
            </a:extLst>
          </p:cNvPr>
          <p:cNvSpPr>
            <a:spLocks noGrp="1"/>
          </p:cNvSpPr>
          <p:nvPr>
            <p:ph type="title"/>
          </p:nvPr>
        </p:nvSpPr>
        <p:spPr/>
        <p:txBody>
          <a:bodyPr/>
          <a:lstStyle/>
          <a:p>
            <a:r>
              <a:rPr lang="en-US" dirty="0">
                <a:solidFill>
                  <a:schemeClr val="accent1"/>
                </a:solidFill>
              </a:rPr>
              <a:t>Languages: Advanced/Hipster</a:t>
            </a:r>
            <a:endParaRPr lang="en-GB" dirty="0">
              <a:solidFill>
                <a:schemeClr val="accent1"/>
              </a:solidFill>
            </a:endParaRPr>
          </a:p>
        </p:txBody>
      </p:sp>
      <p:sp>
        <p:nvSpPr>
          <p:cNvPr id="3" name="Content Placeholder 2">
            <a:extLst>
              <a:ext uri="{FF2B5EF4-FFF2-40B4-BE49-F238E27FC236}">
                <a16:creationId xmlns:a16="http://schemas.microsoft.com/office/drawing/2014/main" id="{1E7E2739-4063-45D7-A6C0-E36280F08D48}"/>
              </a:ext>
            </a:extLst>
          </p:cNvPr>
          <p:cNvSpPr>
            <a:spLocks noGrp="1"/>
          </p:cNvSpPr>
          <p:nvPr>
            <p:ph idx="1"/>
          </p:nvPr>
        </p:nvSpPr>
        <p:spPr/>
        <p:txBody>
          <a:bodyPr/>
          <a:lstStyle/>
          <a:p>
            <a:r>
              <a:rPr lang="en-US" dirty="0"/>
              <a:t>Haskell, Scala, Rust, Go, Erlang, R, </a:t>
            </a:r>
            <a:r>
              <a:rPr lang="en-US" dirty="0" err="1"/>
              <a:t>Elixiar</a:t>
            </a:r>
            <a:r>
              <a:rPr lang="en-US" dirty="0"/>
              <a:t>, F#</a:t>
            </a:r>
          </a:p>
          <a:p>
            <a:endParaRPr lang="en-US" dirty="0"/>
          </a:p>
          <a:p>
            <a:r>
              <a:rPr lang="en-GB" dirty="0"/>
              <a:t>Sometimes these languages have a specific use case or a community of developers just like them. </a:t>
            </a:r>
          </a:p>
        </p:txBody>
      </p:sp>
    </p:spTree>
    <p:extLst>
      <p:ext uri="{BB962C8B-B14F-4D97-AF65-F5344CB8AC3E}">
        <p14:creationId xmlns:p14="http://schemas.microsoft.com/office/powerpoint/2010/main" val="310078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74A0-F361-4C0A-90C4-A0B73847AB99}"/>
              </a:ext>
            </a:extLst>
          </p:cNvPr>
          <p:cNvSpPr>
            <a:spLocks noGrp="1"/>
          </p:cNvSpPr>
          <p:nvPr>
            <p:ph type="title"/>
          </p:nvPr>
        </p:nvSpPr>
        <p:spPr/>
        <p:txBody>
          <a:bodyPr/>
          <a:lstStyle/>
          <a:p>
            <a:r>
              <a:rPr lang="en-US" dirty="0">
                <a:solidFill>
                  <a:schemeClr val="accent1"/>
                </a:solidFill>
              </a:rPr>
              <a:t>Frameworks</a:t>
            </a:r>
            <a:endParaRPr lang="en-GB" dirty="0">
              <a:solidFill>
                <a:schemeClr val="accent1"/>
              </a:solidFill>
            </a:endParaRPr>
          </a:p>
        </p:txBody>
      </p:sp>
      <p:sp>
        <p:nvSpPr>
          <p:cNvPr id="3" name="Content Placeholder 2">
            <a:extLst>
              <a:ext uri="{FF2B5EF4-FFF2-40B4-BE49-F238E27FC236}">
                <a16:creationId xmlns:a16="http://schemas.microsoft.com/office/drawing/2014/main" id="{27787879-02FF-49D6-BAD9-0F5BA69FA91B}"/>
              </a:ext>
            </a:extLst>
          </p:cNvPr>
          <p:cNvSpPr>
            <a:spLocks noGrp="1"/>
          </p:cNvSpPr>
          <p:nvPr>
            <p:ph idx="1"/>
          </p:nvPr>
        </p:nvSpPr>
        <p:spPr/>
        <p:txBody>
          <a:bodyPr/>
          <a:lstStyle/>
          <a:p>
            <a:r>
              <a:rPr lang="en-US" dirty="0"/>
              <a:t>An optional but helpful template</a:t>
            </a:r>
          </a:p>
          <a:p>
            <a:r>
              <a:rPr lang="en-US" dirty="0"/>
              <a:t>Get you started faster</a:t>
            </a:r>
          </a:p>
          <a:p>
            <a:r>
              <a:rPr lang="en-US" dirty="0"/>
              <a:t>Increase productivity</a:t>
            </a:r>
          </a:p>
          <a:p>
            <a:r>
              <a:rPr lang="en-US" dirty="0"/>
              <a:t>Specific to the language e.g. Spring for Java asp.net for C#</a:t>
            </a:r>
            <a:endParaRPr lang="en-GB" dirty="0"/>
          </a:p>
        </p:txBody>
      </p:sp>
    </p:spTree>
    <p:extLst>
      <p:ext uri="{BB962C8B-B14F-4D97-AF65-F5344CB8AC3E}">
        <p14:creationId xmlns:p14="http://schemas.microsoft.com/office/powerpoint/2010/main" val="3802303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F46F-E9A2-4C50-A544-CCDD62444102}"/>
              </a:ext>
            </a:extLst>
          </p:cNvPr>
          <p:cNvSpPr>
            <a:spLocks noGrp="1"/>
          </p:cNvSpPr>
          <p:nvPr>
            <p:ph type="title"/>
          </p:nvPr>
        </p:nvSpPr>
        <p:spPr/>
        <p:txBody>
          <a:bodyPr/>
          <a:lstStyle/>
          <a:p>
            <a:r>
              <a:rPr lang="en-US" dirty="0">
                <a:solidFill>
                  <a:schemeClr val="accent1"/>
                </a:solidFill>
              </a:rPr>
              <a:t>Examples Stacks </a:t>
            </a:r>
            <a:endParaRPr lang="en-GB" dirty="0">
              <a:solidFill>
                <a:schemeClr val="accent1"/>
              </a:solidFill>
            </a:endParaRPr>
          </a:p>
        </p:txBody>
      </p:sp>
      <p:sp>
        <p:nvSpPr>
          <p:cNvPr id="3" name="Content Placeholder 2">
            <a:extLst>
              <a:ext uri="{FF2B5EF4-FFF2-40B4-BE49-F238E27FC236}">
                <a16:creationId xmlns:a16="http://schemas.microsoft.com/office/drawing/2014/main" id="{7A47CAB3-A956-432C-86C5-02B006E776E2}"/>
              </a:ext>
            </a:extLst>
          </p:cNvPr>
          <p:cNvSpPr>
            <a:spLocks noGrp="1"/>
          </p:cNvSpPr>
          <p:nvPr>
            <p:ph idx="1"/>
          </p:nvPr>
        </p:nvSpPr>
        <p:spPr/>
        <p:txBody>
          <a:bodyPr/>
          <a:lstStyle/>
          <a:p>
            <a:r>
              <a:rPr lang="en-US" dirty="0"/>
              <a:t>An example stacks </a:t>
            </a:r>
            <a:endParaRPr lang="en-GB" dirty="0"/>
          </a:p>
        </p:txBody>
      </p:sp>
    </p:spTree>
    <p:extLst>
      <p:ext uri="{BB962C8B-B14F-4D97-AF65-F5344CB8AC3E}">
        <p14:creationId xmlns:p14="http://schemas.microsoft.com/office/powerpoint/2010/main" val="79230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1557-F929-46EE-8A31-2CC45FB527A2}"/>
              </a:ext>
            </a:extLst>
          </p:cNvPr>
          <p:cNvSpPr>
            <a:spLocks noGrp="1"/>
          </p:cNvSpPr>
          <p:nvPr>
            <p:ph type="title"/>
          </p:nvPr>
        </p:nvSpPr>
        <p:spPr/>
        <p:txBody>
          <a:bodyPr/>
          <a:lstStyle/>
          <a:p>
            <a:r>
              <a:rPr lang="en-US" dirty="0">
                <a:solidFill>
                  <a:schemeClr val="accent1"/>
                </a:solidFill>
              </a:rPr>
              <a:t>What are developers?</a:t>
            </a:r>
            <a:endParaRPr lang="en-GB" dirty="0">
              <a:solidFill>
                <a:schemeClr val="accent1"/>
              </a:solidFill>
            </a:endParaRPr>
          </a:p>
        </p:txBody>
      </p:sp>
      <p:sp>
        <p:nvSpPr>
          <p:cNvPr id="3" name="Content Placeholder 2">
            <a:extLst>
              <a:ext uri="{FF2B5EF4-FFF2-40B4-BE49-F238E27FC236}">
                <a16:creationId xmlns:a16="http://schemas.microsoft.com/office/drawing/2014/main" id="{97E10ED2-92E9-445E-B517-D0D17892731B}"/>
              </a:ext>
            </a:extLst>
          </p:cNvPr>
          <p:cNvSpPr>
            <a:spLocks noGrp="1"/>
          </p:cNvSpPr>
          <p:nvPr>
            <p:ph idx="1"/>
          </p:nvPr>
        </p:nvSpPr>
        <p:spPr/>
        <p:txBody>
          <a:bodyPr/>
          <a:lstStyle/>
          <a:p>
            <a:r>
              <a:rPr lang="en-US" dirty="0"/>
              <a:t>Developers are people who solve technical problems by writing software.  </a:t>
            </a:r>
          </a:p>
        </p:txBody>
      </p:sp>
    </p:spTree>
    <p:extLst>
      <p:ext uri="{BB962C8B-B14F-4D97-AF65-F5344CB8AC3E}">
        <p14:creationId xmlns:p14="http://schemas.microsoft.com/office/powerpoint/2010/main" val="3122342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9687-24BB-466E-8BEB-F172FBF823EF}"/>
              </a:ext>
            </a:extLst>
          </p:cNvPr>
          <p:cNvSpPr>
            <a:spLocks noGrp="1"/>
          </p:cNvSpPr>
          <p:nvPr>
            <p:ph type="title"/>
          </p:nvPr>
        </p:nvSpPr>
        <p:spPr/>
        <p:txBody>
          <a:bodyPr/>
          <a:lstStyle/>
          <a:p>
            <a:r>
              <a:rPr lang="en-US" dirty="0">
                <a:solidFill>
                  <a:schemeClr val="accent1"/>
                </a:solidFill>
              </a:rPr>
              <a:t>Specializations</a:t>
            </a:r>
            <a:r>
              <a:rPr lang="en-US" dirty="0"/>
              <a:t> </a:t>
            </a:r>
            <a:endParaRPr lang="en-GB" dirty="0"/>
          </a:p>
        </p:txBody>
      </p:sp>
      <p:sp>
        <p:nvSpPr>
          <p:cNvPr id="3" name="Content Placeholder 2">
            <a:extLst>
              <a:ext uri="{FF2B5EF4-FFF2-40B4-BE49-F238E27FC236}">
                <a16:creationId xmlns:a16="http://schemas.microsoft.com/office/drawing/2014/main" id="{CA1590FF-E690-43D2-AD28-4FA6B3697AAF}"/>
              </a:ext>
            </a:extLst>
          </p:cNvPr>
          <p:cNvSpPr>
            <a:spLocks noGrp="1"/>
          </p:cNvSpPr>
          <p:nvPr>
            <p:ph idx="1"/>
          </p:nvPr>
        </p:nvSpPr>
        <p:spPr/>
        <p:txBody>
          <a:bodyPr/>
          <a:lstStyle/>
          <a:p>
            <a:r>
              <a:rPr lang="en-US" dirty="0"/>
              <a:t>Front end </a:t>
            </a:r>
          </a:p>
          <a:p>
            <a:r>
              <a:rPr lang="en-US" dirty="0"/>
              <a:t>Back end </a:t>
            </a:r>
          </a:p>
          <a:p>
            <a:r>
              <a:rPr lang="en-US" dirty="0"/>
              <a:t>System administrator (aka SRE)</a:t>
            </a:r>
          </a:p>
          <a:p>
            <a:r>
              <a:rPr lang="en-US" dirty="0"/>
              <a:t>Devops </a:t>
            </a:r>
          </a:p>
          <a:p>
            <a:r>
              <a:rPr lang="en-US" dirty="0"/>
              <a:t>DBA</a:t>
            </a:r>
          </a:p>
          <a:p>
            <a:r>
              <a:rPr lang="en-US" dirty="0"/>
              <a:t>Data scientist</a:t>
            </a:r>
            <a:endParaRPr lang="en-GB" dirty="0"/>
          </a:p>
        </p:txBody>
      </p:sp>
    </p:spTree>
    <p:extLst>
      <p:ext uri="{BB962C8B-B14F-4D97-AF65-F5344CB8AC3E}">
        <p14:creationId xmlns:p14="http://schemas.microsoft.com/office/powerpoint/2010/main" val="2544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BF8D-DD75-4AC6-9EAC-ED96D03B6E2C}"/>
              </a:ext>
            </a:extLst>
          </p:cNvPr>
          <p:cNvSpPr>
            <a:spLocks noGrp="1"/>
          </p:cNvSpPr>
          <p:nvPr>
            <p:ph type="title"/>
          </p:nvPr>
        </p:nvSpPr>
        <p:spPr/>
        <p:txBody>
          <a:bodyPr/>
          <a:lstStyle/>
          <a:p>
            <a:r>
              <a:rPr lang="en-US" dirty="0"/>
              <a:t>What is a stack</a:t>
            </a:r>
            <a:endParaRPr lang="en-GB" dirty="0"/>
          </a:p>
        </p:txBody>
      </p:sp>
      <p:sp>
        <p:nvSpPr>
          <p:cNvPr id="3" name="Content Placeholder 2">
            <a:extLst>
              <a:ext uri="{FF2B5EF4-FFF2-40B4-BE49-F238E27FC236}">
                <a16:creationId xmlns:a16="http://schemas.microsoft.com/office/drawing/2014/main" id="{47E93BCB-7F51-4880-867E-CA8C18CBFE42}"/>
              </a:ext>
            </a:extLst>
          </p:cNvPr>
          <p:cNvSpPr>
            <a:spLocks noGrp="1"/>
          </p:cNvSpPr>
          <p:nvPr>
            <p:ph idx="1"/>
          </p:nvPr>
        </p:nvSpPr>
        <p:spPr/>
        <p:txBody>
          <a:bodyPr>
            <a:normAutofit/>
          </a:bodyPr>
          <a:lstStyle/>
          <a:p>
            <a:r>
              <a:rPr lang="en-US" dirty="0"/>
              <a:t>The programming stack is a set of technologies that are used together to build software. Developers often use common sets of technologies that go together to build software. </a:t>
            </a:r>
          </a:p>
          <a:p>
            <a:endParaRPr lang="en-US" dirty="0"/>
          </a:p>
          <a:p>
            <a:endParaRPr lang="en-US" dirty="0"/>
          </a:p>
          <a:p>
            <a:endParaRPr lang="en-US" dirty="0"/>
          </a:p>
          <a:p>
            <a:endParaRPr lang="en-US" dirty="0"/>
          </a:p>
          <a:p>
            <a:endParaRPr lang="en-US" dirty="0"/>
          </a:p>
          <a:p>
            <a:pPr marL="0" indent="0">
              <a:buNone/>
            </a:pPr>
            <a:r>
              <a:rPr lang="en-US" b="1" dirty="0">
                <a:solidFill>
                  <a:schemeClr val="accent2"/>
                </a:solidFill>
              </a:rPr>
              <a:t>You may hear terms like </a:t>
            </a:r>
            <a:r>
              <a:rPr lang="en-US" dirty="0"/>
              <a:t>“LAMP Stack” or “Microsoft shop”</a:t>
            </a:r>
            <a:endParaRPr lang="en-GB" dirty="0"/>
          </a:p>
          <a:p>
            <a:endParaRPr lang="en-GB" dirty="0"/>
          </a:p>
        </p:txBody>
      </p:sp>
    </p:spTree>
    <p:extLst>
      <p:ext uri="{BB962C8B-B14F-4D97-AF65-F5344CB8AC3E}">
        <p14:creationId xmlns:p14="http://schemas.microsoft.com/office/powerpoint/2010/main" val="25245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CBAB-E4FF-4473-BC35-ED8A5A729683}"/>
              </a:ext>
            </a:extLst>
          </p:cNvPr>
          <p:cNvSpPr>
            <a:spLocks noGrp="1"/>
          </p:cNvSpPr>
          <p:nvPr>
            <p:ph type="title"/>
          </p:nvPr>
        </p:nvSpPr>
        <p:spPr/>
        <p:txBody>
          <a:bodyPr/>
          <a:lstStyle/>
          <a:p>
            <a:r>
              <a:rPr lang="en-US" dirty="0">
                <a:solidFill>
                  <a:schemeClr val="accent1"/>
                </a:solidFill>
              </a:rPr>
              <a:t>The stack</a:t>
            </a:r>
            <a:endParaRPr lang="en-GB" dirty="0">
              <a:solidFill>
                <a:schemeClr val="accent1"/>
              </a:solidFill>
            </a:endParaRPr>
          </a:p>
        </p:txBody>
      </p:sp>
      <p:grpSp>
        <p:nvGrpSpPr>
          <p:cNvPr id="19" name="Group 18">
            <a:extLst>
              <a:ext uri="{FF2B5EF4-FFF2-40B4-BE49-F238E27FC236}">
                <a16:creationId xmlns:a16="http://schemas.microsoft.com/office/drawing/2014/main" id="{9E615809-46BF-46FE-8A5D-8972D804D786}"/>
              </a:ext>
            </a:extLst>
          </p:cNvPr>
          <p:cNvGrpSpPr/>
          <p:nvPr/>
        </p:nvGrpSpPr>
        <p:grpSpPr>
          <a:xfrm>
            <a:off x="1036946" y="1622144"/>
            <a:ext cx="2516960" cy="4074485"/>
            <a:chOff x="1036946" y="1622144"/>
            <a:chExt cx="2516960" cy="4074485"/>
          </a:xfrm>
          <a:solidFill>
            <a:schemeClr val="accent2">
              <a:lumMod val="75000"/>
            </a:schemeClr>
          </a:solidFill>
        </p:grpSpPr>
        <p:sp>
          <p:nvSpPr>
            <p:cNvPr id="4" name="Rectangle 3">
              <a:extLst>
                <a:ext uri="{FF2B5EF4-FFF2-40B4-BE49-F238E27FC236}">
                  <a16:creationId xmlns:a16="http://schemas.microsoft.com/office/drawing/2014/main" id="{98EFFC63-002F-4237-9274-B312AFE29E97}"/>
                </a:ext>
              </a:extLst>
            </p:cNvPr>
            <p:cNvSpPr/>
            <p:nvPr/>
          </p:nvSpPr>
          <p:spPr>
            <a:xfrm>
              <a:off x="1036949" y="1622144"/>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GB" dirty="0"/>
            </a:p>
          </p:txBody>
        </p:sp>
        <p:sp>
          <p:nvSpPr>
            <p:cNvPr id="5" name="Rectangle 4">
              <a:extLst>
                <a:ext uri="{FF2B5EF4-FFF2-40B4-BE49-F238E27FC236}">
                  <a16:creationId xmlns:a16="http://schemas.microsoft.com/office/drawing/2014/main" id="{EE09D472-D184-4EDA-82D1-A64B4E6DDA98}"/>
                </a:ext>
              </a:extLst>
            </p:cNvPr>
            <p:cNvSpPr/>
            <p:nvPr/>
          </p:nvSpPr>
          <p:spPr>
            <a:xfrm>
              <a:off x="1036949" y="2206605"/>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(UX)</a:t>
              </a:r>
              <a:endParaRPr lang="en-GB" dirty="0"/>
            </a:p>
          </p:txBody>
        </p:sp>
        <p:sp>
          <p:nvSpPr>
            <p:cNvPr id="6" name="Rectangle 5">
              <a:extLst>
                <a:ext uri="{FF2B5EF4-FFF2-40B4-BE49-F238E27FC236}">
                  <a16:creationId xmlns:a16="http://schemas.microsoft.com/office/drawing/2014/main" id="{1C91B861-AA63-44BD-8724-6A21269AE533}"/>
                </a:ext>
              </a:extLst>
            </p:cNvPr>
            <p:cNvSpPr/>
            <p:nvPr/>
          </p:nvSpPr>
          <p:spPr>
            <a:xfrm>
              <a:off x="1036948" y="2791066"/>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endParaRPr lang="en-GB" dirty="0"/>
            </a:p>
          </p:txBody>
        </p:sp>
        <p:sp>
          <p:nvSpPr>
            <p:cNvPr id="7" name="Rectangle 6">
              <a:extLst>
                <a:ext uri="{FF2B5EF4-FFF2-40B4-BE49-F238E27FC236}">
                  <a16:creationId xmlns:a16="http://schemas.microsoft.com/office/drawing/2014/main" id="{7DA37240-5F09-40C8-BF29-BB9ACA8CBE59}"/>
                </a:ext>
              </a:extLst>
            </p:cNvPr>
            <p:cNvSpPr/>
            <p:nvPr/>
          </p:nvSpPr>
          <p:spPr>
            <a:xfrm>
              <a:off x="1036947" y="3372236"/>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endParaRPr lang="en-GB" dirty="0"/>
            </a:p>
          </p:txBody>
        </p:sp>
        <p:sp>
          <p:nvSpPr>
            <p:cNvPr id="8" name="Rectangle 7">
              <a:extLst>
                <a:ext uri="{FF2B5EF4-FFF2-40B4-BE49-F238E27FC236}">
                  <a16:creationId xmlns:a16="http://schemas.microsoft.com/office/drawing/2014/main" id="{1E29D37C-D608-4474-958A-2BEFDE247D07}"/>
                </a:ext>
              </a:extLst>
            </p:cNvPr>
            <p:cNvSpPr/>
            <p:nvPr/>
          </p:nvSpPr>
          <p:spPr>
            <a:xfrm>
              <a:off x="1036946" y="3962097"/>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GB" dirty="0"/>
            </a:p>
          </p:txBody>
        </p:sp>
        <p:sp>
          <p:nvSpPr>
            <p:cNvPr id="9" name="Rectangle 8">
              <a:extLst>
                <a:ext uri="{FF2B5EF4-FFF2-40B4-BE49-F238E27FC236}">
                  <a16:creationId xmlns:a16="http://schemas.microsoft.com/office/drawing/2014/main" id="{C2592581-B874-44D8-8208-66E33E7E0324}"/>
                </a:ext>
              </a:extLst>
            </p:cNvPr>
            <p:cNvSpPr/>
            <p:nvPr/>
          </p:nvSpPr>
          <p:spPr>
            <a:xfrm>
              <a:off x="1036946" y="4527707"/>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endParaRPr lang="en-GB" dirty="0"/>
            </a:p>
          </p:txBody>
        </p:sp>
        <p:sp>
          <p:nvSpPr>
            <p:cNvPr id="10" name="Rectangle 9">
              <a:extLst>
                <a:ext uri="{FF2B5EF4-FFF2-40B4-BE49-F238E27FC236}">
                  <a16:creationId xmlns:a16="http://schemas.microsoft.com/office/drawing/2014/main" id="{5C4D0F50-5F3F-4E81-8F10-E661DD346219}"/>
                </a:ext>
              </a:extLst>
            </p:cNvPr>
            <p:cNvSpPr/>
            <p:nvPr/>
          </p:nvSpPr>
          <p:spPr>
            <a:xfrm>
              <a:off x="1036946" y="5112168"/>
              <a:ext cx="2516957" cy="584461"/>
            </a:xfrm>
            <a:prstGeom prst="rect">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endParaRPr lang="en-GB" dirty="0"/>
            </a:p>
          </p:txBody>
        </p:sp>
      </p:grpSp>
      <p:sp>
        <p:nvSpPr>
          <p:cNvPr id="18" name="Right Brace 17">
            <a:extLst>
              <a:ext uri="{FF2B5EF4-FFF2-40B4-BE49-F238E27FC236}">
                <a16:creationId xmlns:a16="http://schemas.microsoft.com/office/drawing/2014/main" id="{D2D394B6-BAE8-42EF-9C00-05A3E0C5817E}"/>
              </a:ext>
            </a:extLst>
          </p:cNvPr>
          <p:cNvSpPr/>
          <p:nvPr/>
        </p:nvSpPr>
        <p:spPr>
          <a:xfrm>
            <a:off x="4015817" y="4250674"/>
            <a:ext cx="669303" cy="1325563"/>
          </a:xfrm>
          <a:prstGeom prst="rightBrace">
            <a:avLst>
              <a:gd name="adj1" fmla="val 23513"/>
              <a:gd name="adj2" fmla="val 51533"/>
            </a:avLst>
          </a:prstGeom>
          <a:noFill/>
          <a:ln w="38100">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ln w="0"/>
              <a:solidFill>
                <a:schemeClr val="accent1"/>
              </a:solidFill>
              <a:effectLst>
                <a:outerShdw blurRad="38100" dist="25400" dir="5400000" algn="ctr" rotWithShape="0">
                  <a:srgbClr val="6E747A">
                    <a:alpha val="43000"/>
                  </a:srgbClr>
                </a:outerShdw>
              </a:effectLst>
            </a:endParaRPr>
          </a:p>
        </p:txBody>
      </p:sp>
      <p:sp>
        <p:nvSpPr>
          <p:cNvPr id="20" name="TextBox 19">
            <a:extLst>
              <a:ext uri="{FF2B5EF4-FFF2-40B4-BE49-F238E27FC236}">
                <a16:creationId xmlns:a16="http://schemas.microsoft.com/office/drawing/2014/main" id="{51D37EDC-E46D-4C26-81B1-C6B26633CEB6}"/>
              </a:ext>
            </a:extLst>
          </p:cNvPr>
          <p:cNvSpPr txBox="1"/>
          <p:nvPr/>
        </p:nvSpPr>
        <p:spPr>
          <a:xfrm>
            <a:off x="4775200" y="4590289"/>
            <a:ext cx="2926080" cy="646331"/>
          </a:xfrm>
          <a:prstGeom prst="rect">
            <a:avLst/>
          </a:prstGeom>
          <a:noFill/>
        </p:spPr>
        <p:txBody>
          <a:bodyPr wrap="square" rtlCol="0">
            <a:spAutoFit/>
          </a:bodyPr>
          <a:lstStyle/>
          <a:p>
            <a:r>
              <a:rPr lang="en-US" dirty="0"/>
              <a:t>Sys Admin, Site reliability engineer Ops</a:t>
            </a:r>
            <a:endParaRPr lang="en-GB" dirty="0"/>
          </a:p>
        </p:txBody>
      </p:sp>
      <p:sp>
        <p:nvSpPr>
          <p:cNvPr id="21" name="Right Brace 20">
            <a:extLst>
              <a:ext uri="{FF2B5EF4-FFF2-40B4-BE49-F238E27FC236}">
                <a16:creationId xmlns:a16="http://schemas.microsoft.com/office/drawing/2014/main" id="{CAC03D48-83C3-40FA-9813-8FB2ED6AD699}"/>
              </a:ext>
            </a:extLst>
          </p:cNvPr>
          <p:cNvSpPr/>
          <p:nvPr/>
        </p:nvSpPr>
        <p:spPr>
          <a:xfrm>
            <a:off x="3681165" y="2933322"/>
            <a:ext cx="669303" cy="945849"/>
          </a:xfrm>
          <a:prstGeom prst="rightBrace">
            <a:avLst>
              <a:gd name="adj1" fmla="val 23513"/>
              <a:gd name="adj2" fmla="val 51533"/>
            </a:avLst>
          </a:prstGeom>
          <a:noFill/>
          <a:ln w="38100">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ln w="0"/>
              <a:solidFill>
                <a:schemeClr val="accent1"/>
              </a:solidFill>
              <a:effectLst>
                <a:outerShdw blurRad="38100" dist="25400" dir="5400000" algn="ctr" rotWithShape="0">
                  <a:srgbClr val="6E747A">
                    <a:alpha val="43000"/>
                  </a:srgbClr>
                </a:outerShdw>
              </a:effectLst>
            </a:endParaRPr>
          </a:p>
        </p:txBody>
      </p:sp>
      <p:sp>
        <p:nvSpPr>
          <p:cNvPr id="22" name="TextBox 21">
            <a:extLst>
              <a:ext uri="{FF2B5EF4-FFF2-40B4-BE49-F238E27FC236}">
                <a16:creationId xmlns:a16="http://schemas.microsoft.com/office/drawing/2014/main" id="{28E86BF2-C217-42F9-9B8D-8AE7C5B0905C}"/>
              </a:ext>
            </a:extLst>
          </p:cNvPr>
          <p:cNvSpPr txBox="1"/>
          <p:nvPr/>
        </p:nvSpPr>
        <p:spPr>
          <a:xfrm>
            <a:off x="4350468" y="3216762"/>
            <a:ext cx="2926080" cy="369332"/>
          </a:xfrm>
          <a:prstGeom prst="rect">
            <a:avLst/>
          </a:prstGeom>
          <a:noFill/>
        </p:spPr>
        <p:txBody>
          <a:bodyPr wrap="square" rtlCol="0">
            <a:spAutoFit/>
          </a:bodyPr>
          <a:lstStyle/>
          <a:p>
            <a:r>
              <a:rPr lang="en-US" dirty="0"/>
              <a:t>Back end</a:t>
            </a:r>
            <a:endParaRPr lang="en-GB" dirty="0"/>
          </a:p>
        </p:txBody>
      </p:sp>
      <p:sp>
        <p:nvSpPr>
          <p:cNvPr id="24" name="TextBox 23">
            <a:extLst>
              <a:ext uri="{FF2B5EF4-FFF2-40B4-BE49-F238E27FC236}">
                <a16:creationId xmlns:a16="http://schemas.microsoft.com/office/drawing/2014/main" id="{0BCD365B-53B7-469C-AC10-D579EDA0AB6F}"/>
              </a:ext>
            </a:extLst>
          </p:cNvPr>
          <p:cNvSpPr txBox="1"/>
          <p:nvPr/>
        </p:nvSpPr>
        <p:spPr>
          <a:xfrm>
            <a:off x="5591287" y="1533148"/>
            <a:ext cx="6093618" cy="830997"/>
          </a:xfrm>
          <a:prstGeom prst="rect">
            <a:avLst/>
          </a:prstGeom>
          <a:noFill/>
        </p:spPr>
        <p:txBody>
          <a:bodyPr wrap="square">
            <a:spAutoFit/>
          </a:bodyPr>
          <a:lstStyle/>
          <a:p>
            <a:pPr marL="0" indent="0">
              <a:buNone/>
            </a:pPr>
            <a:r>
              <a:rPr lang="en-US" sz="2400" b="1" dirty="0">
                <a:solidFill>
                  <a:schemeClr val="accent2"/>
                </a:solidFill>
              </a:rPr>
              <a:t>You may hear terms like </a:t>
            </a:r>
            <a:r>
              <a:rPr lang="en-US" sz="2400" dirty="0"/>
              <a:t>“Backend” or “Frontend” or “Full stack” </a:t>
            </a:r>
            <a:endParaRPr lang="en-GB" sz="2400" dirty="0"/>
          </a:p>
        </p:txBody>
      </p:sp>
    </p:spTree>
    <p:extLst>
      <p:ext uri="{BB962C8B-B14F-4D97-AF65-F5344CB8AC3E}">
        <p14:creationId xmlns:p14="http://schemas.microsoft.com/office/powerpoint/2010/main" val="191477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CBAB-E4FF-4473-BC35-ED8A5A729683}"/>
              </a:ext>
            </a:extLst>
          </p:cNvPr>
          <p:cNvSpPr>
            <a:spLocks noGrp="1"/>
          </p:cNvSpPr>
          <p:nvPr>
            <p:ph type="title"/>
          </p:nvPr>
        </p:nvSpPr>
        <p:spPr/>
        <p:txBody>
          <a:bodyPr/>
          <a:lstStyle/>
          <a:p>
            <a:r>
              <a:rPr lang="en-US" dirty="0">
                <a:solidFill>
                  <a:schemeClr val="accent1"/>
                </a:solidFill>
              </a:rPr>
              <a:t>The stack</a:t>
            </a:r>
            <a:endParaRPr lang="en-GB" dirty="0">
              <a:solidFill>
                <a:schemeClr val="accent1"/>
              </a:solidFill>
            </a:endParaRPr>
          </a:p>
        </p:txBody>
      </p:sp>
      <p:sp>
        <p:nvSpPr>
          <p:cNvPr id="4" name="Rectangle 3">
            <a:extLst>
              <a:ext uri="{FF2B5EF4-FFF2-40B4-BE49-F238E27FC236}">
                <a16:creationId xmlns:a16="http://schemas.microsoft.com/office/drawing/2014/main" id="{98EFFC63-002F-4237-9274-B312AFE29E97}"/>
              </a:ext>
            </a:extLst>
          </p:cNvPr>
          <p:cNvSpPr/>
          <p:nvPr/>
        </p:nvSpPr>
        <p:spPr>
          <a:xfrm>
            <a:off x="1036949" y="1611984"/>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GB" dirty="0"/>
          </a:p>
        </p:txBody>
      </p:sp>
      <p:sp>
        <p:nvSpPr>
          <p:cNvPr id="5" name="Rectangle 4">
            <a:extLst>
              <a:ext uri="{FF2B5EF4-FFF2-40B4-BE49-F238E27FC236}">
                <a16:creationId xmlns:a16="http://schemas.microsoft.com/office/drawing/2014/main" id="{EE09D472-D184-4EDA-82D1-A64B4E6DDA98}"/>
              </a:ext>
            </a:extLst>
          </p:cNvPr>
          <p:cNvSpPr/>
          <p:nvPr/>
        </p:nvSpPr>
        <p:spPr>
          <a:xfrm>
            <a:off x="1036949" y="2196445"/>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(UX)</a:t>
            </a:r>
            <a:endParaRPr lang="en-GB" dirty="0"/>
          </a:p>
        </p:txBody>
      </p:sp>
      <p:sp>
        <p:nvSpPr>
          <p:cNvPr id="6" name="Rectangle 5">
            <a:extLst>
              <a:ext uri="{FF2B5EF4-FFF2-40B4-BE49-F238E27FC236}">
                <a16:creationId xmlns:a16="http://schemas.microsoft.com/office/drawing/2014/main" id="{1C91B861-AA63-44BD-8724-6A21269AE533}"/>
              </a:ext>
            </a:extLst>
          </p:cNvPr>
          <p:cNvSpPr/>
          <p:nvPr/>
        </p:nvSpPr>
        <p:spPr>
          <a:xfrm>
            <a:off x="1036948" y="2780906"/>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Framework</a:t>
            </a:r>
            <a:endParaRPr lang="en-GB" dirty="0"/>
          </a:p>
        </p:txBody>
      </p:sp>
      <p:sp>
        <p:nvSpPr>
          <p:cNvPr id="7" name="Rectangle 6">
            <a:extLst>
              <a:ext uri="{FF2B5EF4-FFF2-40B4-BE49-F238E27FC236}">
                <a16:creationId xmlns:a16="http://schemas.microsoft.com/office/drawing/2014/main" id="{7DA37240-5F09-40C8-BF29-BB9ACA8CBE59}"/>
              </a:ext>
            </a:extLst>
          </p:cNvPr>
          <p:cNvSpPr/>
          <p:nvPr/>
        </p:nvSpPr>
        <p:spPr>
          <a:xfrm>
            <a:off x="1036947" y="3362076"/>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endParaRPr lang="en-GB" dirty="0"/>
          </a:p>
        </p:txBody>
      </p:sp>
      <p:sp>
        <p:nvSpPr>
          <p:cNvPr id="8" name="Rectangle 7">
            <a:extLst>
              <a:ext uri="{FF2B5EF4-FFF2-40B4-BE49-F238E27FC236}">
                <a16:creationId xmlns:a16="http://schemas.microsoft.com/office/drawing/2014/main" id="{1E29D37C-D608-4474-958A-2BEFDE247D07}"/>
              </a:ext>
            </a:extLst>
          </p:cNvPr>
          <p:cNvSpPr/>
          <p:nvPr/>
        </p:nvSpPr>
        <p:spPr>
          <a:xfrm>
            <a:off x="1036946" y="3962097"/>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GB" dirty="0"/>
          </a:p>
        </p:txBody>
      </p:sp>
      <p:sp>
        <p:nvSpPr>
          <p:cNvPr id="9" name="Rectangle 8">
            <a:extLst>
              <a:ext uri="{FF2B5EF4-FFF2-40B4-BE49-F238E27FC236}">
                <a16:creationId xmlns:a16="http://schemas.microsoft.com/office/drawing/2014/main" id="{C2592581-B874-44D8-8208-66E33E7E0324}"/>
              </a:ext>
            </a:extLst>
          </p:cNvPr>
          <p:cNvSpPr/>
          <p:nvPr/>
        </p:nvSpPr>
        <p:spPr>
          <a:xfrm>
            <a:off x="1036946" y="4527707"/>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endParaRPr lang="en-GB" dirty="0"/>
          </a:p>
        </p:txBody>
      </p:sp>
      <p:sp>
        <p:nvSpPr>
          <p:cNvPr id="10" name="Rectangle 9">
            <a:extLst>
              <a:ext uri="{FF2B5EF4-FFF2-40B4-BE49-F238E27FC236}">
                <a16:creationId xmlns:a16="http://schemas.microsoft.com/office/drawing/2014/main" id="{5C4D0F50-5F3F-4E81-8F10-E661DD346219}"/>
              </a:ext>
            </a:extLst>
          </p:cNvPr>
          <p:cNvSpPr/>
          <p:nvPr/>
        </p:nvSpPr>
        <p:spPr>
          <a:xfrm>
            <a:off x="1036946" y="5112168"/>
            <a:ext cx="2516957" cy="58446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endParaRPr lang="en-GB" dirty="0"/>
          </a:p>
        </p:txBody>
      </p:sp>
      <p:sp>
        <p:nvSpPr>
          <p:cNvPr id="11" name="Arrow: Down 10">
            <a:extLst>
              <a:ext uri="{FF2B5EF4-FFF2-40B4-BE49-F238E27FC236}">
                <a16:creationId xmlns:a16="http://schemas.microsoft.com/office/drawing/2014/main" id="{27CC86DF-9593-4D43-A012-82B384259C42}"/>
              </a:ext>
            </a:extLst>
          </p:cNvPr>
          <p:cNvSpPr/>
          <p:nvPr/>
        </p:nvSpPr>
        <p:spPr>
          <a:xfrm>
            <a:off x="6514162" y="3533364"/>
            <a:ext cx="848412" cy="1819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7D9BAC7E-46FA-459F-8233-281F43A0E3ED}"/>
              </a:ext>
            </a:extLst>
          </p:cNvPr>
          <p:cNvSpPr txBox="1"/>
          <p:nvPr/>
        </p:nvSpPr>
        <p:spPr>
          <a:xfrm>
            <a:off x="6386518" y="5327297"/>
            <a:ext cx="1103700" cy="369332"/>
          </a:xfrm>
          <a:prstGeom prst="rect">
            <a:avLst/>
          </a:prstGeom>
          <a:noFill/>
        </p:spPr>
        <p:txBody>
          <a:bodyPr wrap="none" rtlCol="0">
            <a:spAutoFit/>
          </a:bodyPr>
          <a:lstStyle/>
          <a:p>
            <a:r>
              <a:rPr lang="en-US" dirty="0"/>
              <a:t>Low Level</a:t>
            </a:r>
            <a:endParaRPr lang="en-GB" dirty="0"/>
          </a:p>
        </p:txBody>
      </p:sp>
      <p:sp>
        <p:nvSpPr>
          <p:cNvPr id="15" name="Arrow: Down 14">
            <a:extLst>
              <a:ext uri="{FF2B5EF4-FFF2-40B4-BE49-F238E27FC236}">
                <a16:creationId xmlns:a16="http://schemas.microsoft.com/office/drawing/2014/main" id="{643EF586-738B-4938-9A72-584429311196}"/>
              </a:ext>
            </a:extLst>
          </p:cNvPr>
          <p:cNvSpPr/>
          <p:nvPr/>
        </p:nvSpPr>
        <p:spPr>
          <a:xfrm rot="10800000">
            <a:off x="7646709" y="2163225"/>
            <a:ext cx="848412" cy="1819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57982DDE-4ABB-4B34-AA34-6287F4309D24}"/>
              </a:ext>
            </a:extLst>
          </p:cNvPr>
          <p:cNvSpPr txBox="1"/>
          <p:nvPr/>
        </p:nvSpPr>
        <p:spPr>
          <a:xfrm>
            <a:off x="7490218" y="1651336"/>
            <a:ext cx="1147878" cy="369332"/>
          </a:xfrm>
          <a:prstGeom prst="rect">
            <a:avLst/>
          </a:prstGeom>
          <a:noFill/>
        </p:spPr>
        <p:txBody>
          <a:bodyPr wrap="none" rtlCol="0">
            <a:spAutoFit/>
          </a:bodyPr>
          <a:lstStyle/>
          <a:p>
            <a:r>
              <a:rPr lang="en-US" dirty="0"/>
              <a:t>High Level</a:t>
            </a:r>
            <a:endParaRPr lang="en-GB" dirty="0"/>
          </a:p>
        </p:txBody>
      </p:sp>
    </p:spTree>
    <p:extLst>
      <p:ext uri="{BB962C8B-B14F-4D97-AF65-F5344CB8AC3E}">
        <p14:creationId xmlns:p14="http://schemas.microsoft.com/office/powerpoint/2010/main" val="71185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CBAB-E4FF-4473-BC35-ED8A5A729683}"/>
              </a:ext>
            </a:extLst>
          </p:cNvPr>
          <p:cNvSpPr>
            <a:spLocks noGrp="1"/>
          </p:cNvSpPr>
          <p:nvPr>
            <p:ph type="title"/>
          </p:nvPr>
        </p:nvSpPr>
        <p:spPr/>
        <p:txBody>
          <a:bodyPr/>
          <a:lstStyle/>
          <a:p>
            <a:r>
              <a:rPr lang="en-US" dirty="0">
                <a:solidFill>
                  <a:schemeClr val="accent1"/>
                </a:solidFill>
              </a:rPr>
              <a:t>The stack (confusing language)</a:t>
            </a:r>
            <a:endParaRPr lang="en-GB" dirty="0">
              <a:solidFill>
                <a:schemeClr val="accent1"/>
              </a:solidFill>
            </a:endParaRPr>
          </a:p>
        </p:txBody>
      </p:sp>
      <p:sp>
        <p:nvSpPr>
          <p:cNvPr id="11" name="Arrow: Down 10">
            <a:extLst>
              <a:ext uri="{FF2B5EF4-FFF2-40B4-BE49-F238E27FC236}">
                <a16:creationId xmlns:a16="http://schemas.microsoft.com/office/drawing/2014/main" id="{27CC86DF-9593-4D43-A012-82B384259C42}"/>
              </a:ext>
            </a:extLst>
          </p:cNvPr>
          <p:cNvSpPr/>
          <p:nvPr/>
        </p:nvSpPr>
        <p:spPr>
          <a:xfrm>
            <a:off x="965844" y="3572716"/>
            <a:ext cx="848412" cy="1819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7D9BAC7E-46FA-459F-8233-281F43A0E3ED}"/>
              </a:ext>
            </a:extLst>
          </p:cNvPr>
          <p:cNvSpPr txBox="1"/>
          <p:nvPr/>
        </p:nvSpPr>
        <p:spPr>
          <a:xfrm>
            <a:off x="838200" y="5366649"/>
            <a:ext cx="1103700" cy="369332"/>
          </a:xfrm>
          <a:prstGeom prst="rect">
            <a:avLst/>
          </a:prstGeom>
          <a:noFill/>
        </p:spPr>
        <p:txBody>
          <a:bodyPr wrap="none" rtlCol="0">
            <a:spAutoFit/>
          </a:bodyPr>
          <a:lstStyle/>
          <a:p>
            <a:r>
              <a:rPr lang="en-US" dirty="0"/>
              <a:t>Low Level</a:t>
            </a:r>
            <a:endParaRPr lang="en-GB" dirty="0"/>
          </a:p>
        </p:txBody>
      </p:sp>
      <p:sp>
        <p:nvSpPr>
          <p:cNvPr id="15" name="Arrow: Down 14">
            <a:extLst>
              <a:ext uri="{FF2B5EF4-FFF2-40B4-BE49-F238E27FC236}">
                <a16:creationId xmlns:a16="http://schemas.microsoft.com/office/drawing/2014/main" id="{643EF586-738B-4938-9A72-584429311196}"/>
              </a:ext>
            </a:extLst>
          </p:cNvPr>
          <p:cNvSpPr/>
          <p:nvPr/>
        </p:nvSpPr>
        <p:spPr>
          <a:xfrm rot="10800000">
            <a:off x="2098391" y="2202577"/>
            <a:ext cx="848412" cy="1819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57982DDE-4ABB-4B34-AA34-6287F4309D24}"/>
              </a:ext>
            </a:extLst>
          </p:cNvPr>
          <p:cNvSpPr txBox="1"/>
          <p:nvPr/>
        </p:nvSpPr>
        <p:spPr>
          <a:xfrm>
            <a:off x="1941900" y="1690688"/>
            <a:ext cx="1147878" cy="369332"/>
          </a:xfrm>
          <a:prstGeom prst="rect">
            <a:avLst/>
          </a:prstGeom>
          <a:noFill/>
        </p:spPr>
        <p:txBody>
          <a:bodyPr wrap="none" rtlCol="0">
            <a:spAutoFit/>
          </a:bodyPr>
          <a:lstStyle/>
          <a:p>
            <a:r>
              <a:rPr lang="en-US" dirty="0"/>
              <a:t>High Level</a:t>
            </a:r>
            <a:endParaRPr lang="en-GB" dirty="0"/>
          </a:p>
        </p:txBody>
      </p:sp>
      <p:sp>
        <p:nvSpPr>
          <p:cNvPr id="3" name="TextBox 2">
            <a:extLst>
              <a:ext uri="{FF2B5EF4-FFF2-40B4-BE49-F238E27FC236}">
                <a16:creationId xmlns:a16="http://schemas.microsoft.com/office/drawing/2014/main" id="{325B5389-59DA-4AE5-923C-AF10C98CCDBC}"/>
              </a:ext>
            </a:extLst>
          </p:cNvPr>
          <p:cNvSpPr txBox="1"/>
          <p:nvPr/>
        </p:nvSpPr>
        <p:spPr>
          <a:xfrm>
            <a:off x="4043804" y="1875354"/>
            <a:ext cx="6900421" cy="2400657"/>
          </a:xfrm>
          <a:prstGeom prst="rect">
            <a:avLst/>
          </a:prstGeom>
          <a:noFill/>
        </p:spPr>
        <p:txBody>
          <a:bodyPr wrap="square" rtlCol="0">
            <a:spAutoFit/>
          </a:bodyPr>
          <a:lstStyle/>
          <a:p>
            <a:r>
              <a:rPr lang="en-US" dirty="0"/>
              <a:t>“They understand the system at a very low level”</a:t>
            </a:r>
          </a:p>
          <a:p>
            <a:endParaRPr lang="en-US" dirty="0"/>
          </a:p>
          <a:p>
            <a:r>
              <a:rPr lang="en-US" dirty="0"/>
              <a:t>“I’m just trying to give you a very high-level view of the system”</a:t>
            </a:r>
          </a:p>
          <a:p>
            <a:endParaRPr lang="en-US" dirty="0"/>
          </a:p>
          <a:p>
            <a:endParaRPr lang="en-US" dirty="0"/>
          </a:p>
          <a:p>
            <a:r>
              <a:rPr lang="en-US" sz="2400" b="1" dirty="0"/>
              <a:t>This can be confusing</a:t>
            </a:r>
          </a:p>
          <a:p>
            <a:endParaRPr lang="en-US" dirty="0"/>
          </a:p>
          <a:p>
            <a:r>
              <a:rPr lang="en-US" dirty="0"/>
              <a:t>“He has a very high level of understanding” </a:t>
            </a:r>
            <a:endParaRPr lang="en-GB" dirty="0"/>
          </a:p>
        </p:txBody>
      </p:sp>
    </p:spTree>
    <p:extLst>
      <p:ext uri="{BB962C8B-B14F-4D97-AF65-F5344CB8AC3E}">
        <p14:creationId xmlns:p14="http://schemas.microsoft.com/office/powerpoint/2010/main" val="411857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B911-5CA3-42E8-952B-76AED8BB8019}"/>
              </a:ext>
            </a:extLst>
          </p:cNvPr>
          <p:cNvSpPr>
            <a:spLocks noGrp="1"/>
          </p:cNvSpPr>
          <p:nvPr>
            <p:ph type="title"/>
          </p:nvPr>
        </p:nvSpPr>
        <p:spPr/>
        <p:txBody>
          <a:bodyPr/>
          <a:lstStyle/>
          <a:p>
            <a:r>
              <a:rPr lang="en-US" dirty="0">
                <a:solidFill>
                  <a:schemeClr val="accent1"/>
                </a:solidFill>
              </a:rPr>
              <a:t>Full stack</a:t>
            </a:r>
            <a:endParaRPr lang="en-GB" dirty="0">
              <a:solidFill>
                <a:schemeClr val="accent1"/>
              </a:solidFill>
            </a:endParaRPr>
          </a:p>
        </p:txBody>
      </p:sp>
      <p:sp>
        <p:nvSpPr>
          <p:cNvPr id="3" name="Content Placeholder 2">
            <a:extLst>
              <a:ext uri="{FF2B5EF4-FFF2-40B4-BE49-F238E27FC236}">
                <a16:creationId xmlns:a16="http://schemas.microsoft.com/office/drawing/2014/main" id="{5B3E6F06-625B-43C4-A50A-3D42C27D50A0}"/>
              </a:ext>
            </a:extLst>
          </p:cNvPr>
          <p:cNvSpPr>
            <a:spLocks noGrp="1"/>
          </p:cNvSpPr>
          <p:nvPr>
            <p:ph idx="1"/>
          </p:nvPr>
        </p:nvSpPr>
        <p:spPr/>
        <p:txBody>
          <a:bodyPr/>
          <a:lstStyle/>
          <a:p>
            <a:r>
              <a:rPr lang="en-US" dirty="0"/>
              <a:t>Full stack means both front and back end.  </a:t>
            </a:r>
          </a:p>
          <a:p>
            <a:endParaRPr lang="en-US" dirty="0"/>
          </a:p>
          <a:p>
            <a:r>
              <a:rPr lang="en-US" dirty="0"/>
              <a:t>Most developers are full stack to some extent almost all developers can do some amount of both, but some are specialists.</a:t>
            </a:r>
          </a:p>
          <a:p>
            <a:endParaRPr lang="en-GB" dirty="0"/>
          </a:p>
          <a:p>
            <a:r>
              <a:rPr lang="en-GB" dirty="0"/>
              <a:t>The larger and more complex the project the more likely you are to have specialists. </a:t>
            </a:r>
            <a:endParaRPr lang="en-US" dirty="0"/>
          </a:p>
        </p:txBody>
      </p:sp>
    </p:spTree>
    <p:extLst>
      <p:ext uri="{BB962C8B-B14F-4D97-AF65-F5344CB8AC3E}">
        <p14:creationId xmlns:p14="http://schemas.microsoft.com/office/powerpoint/2010/main" val="44848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2A71-86AC-43CC-B5F9-0A4A879131BF}"/>
              </a:ext>
            </a:extLst>
          </p:cNvPr>
          <p:cNvSpPr>
            <a:spLocks noGrp="1"/>
          </p:cNvSpPr>
          <p:nvPr>
            <p:ph type="title"/>
          </p:nvPr>
        </p:nvSpPr>
        <p:spPr/>
        <p:txBody>
          <a:bodyPr/>
          <a:lstStyle/>
          <a:p>
            <a:r>
              <a:rPr lang="en-US" dirty="0">
                <a:solidFill>
                  <a:schemeClr val="accent1"/>
                </a:solidFill>
              </a:rPr>
              <a:t>Hardware</a:t>
            </a:r>
            <a:endParaRPr lang="en-GB" dirty="0">
              <a:solidFill>
                <a:schemeClr val="accent1"/>
              </a:solidFill>
            </a:endParaRPr>
          </a:p>
        </p:txBody>
      </p:sp>
      <p:sp>
        <p:nvSpPr>
          <p:cNvPr id="3" name="Content Placeholder 2">
            <a:extLst>
              <a:ext uri="{FF2B5EF4-FFF2-40B4-BE49-F238E27FC236}">
                <a16:creationId xmlns:a16="http://schemas.microsoft.com/office/drawing/2014/main" id="{BB2C9D8B-A04F-4288-8B82-75230121227D}"/>
              </a:ext>
            </a:extLst>
          </p:cNvPr>
          <p:cNvSpPr>
            <a:spLocks noGrp="1"/>
          </p:cNvSpPr>
          <p:nvPr>
            <p:ph idx="1"/>
          </p:nvPr>
        </p:nvSpPr>
        <p:spPr/>
        <p:txBody>
          <a:bodyPr/>
          <a:lstStyle/>
          <a:p>
            <a:r>
              <a:rPr lang="en-US" dirty="0"/>
              <a:t>Servers, networks switches, </a:t>
            </a:r>
            <a:r>
              <a:rPr lang="en-US" dirty="0" err="1"/>
              <a:t>wifi</a:t>
            </a:r>
            <a:r>
              <a:rPr lang="en-US" dirty="0"/>
              <a:t> access points etc.</a:t>
            </a:r>
          </a:p>
          <a:p>
            <a:r>
              <a:rPr lang="en-US" dirty="0"/>
              <a:t>The technology everything is built on </a:t>
            </a:r>
          </a:p>
          <a:p>
            <a:r>
              <a:rPr lang="en-US" dirty="0"/>
              <a:t>What we build is useless without it </a:t>
            </a:r>
            <a:endParaRPr lang="en-GB" dirty="0"/>
          </a:p>
        </p:txBody>
      </p:sp>
    </p:spTree>
    <p:extLst>
      <p:ext uri="{BB962C8B-B14F-4D97-AF65-F5344CB8AC3E}">
        <p14:creationId xmlns:p14="http://schemas.microsoft.com/office/powerpoint/2010/main" val="414703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1721</Words>
  <Application>Microsoft Office PowerPoint</Application>
  <PresentationFormat>Widescreen</PresentationFormat>
  <Paragraphs>240</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 to Development for non developers</vt:lpstr>
      <vt:lpstr>Objective</vt:lpstr>
      <vt:lpstr>What are developers?</vt:lpstr>
      <vt:lpstr>What is a stack</vt:lpstr>
      <vt:lpstr>The stack</vt:lpstr>
      <vt:lpstr>The stack</vt:lpstr>
      <vt:lpstr>The stack (confusing language)</vt:lpstr>
      <vt:lpstr>Full stack</vt:lpstr>
      <vt:lpstr>Hardware</vt:lpstr>
      <vt:lpstr>Hardware in the old days</vt:lpstr>
      <vt:lpstr>Hardware now</vt:lpstr>
      <vt:lpstr>Cloud Terms</vt:lpstr>
      <vt:lpstr>What’s the difference</vt:lpstr>
      <vt:lpstr>PowerPoint Presentation</vt:lpstr>
      <vt:lpstr>Operating System OS</vt:lpstr>
      <vt:lpstr>Database</vt:lpstr>
      <vt:lpstr>Databases: SQL</vt:lpstr>
      <vt:lpstr>Database: No SQL</vt:lpstr>
      <vt:lpstr>Programming Languages</vt:lpstr>
      <vt:lpstr>Why Programming Languages</vt:lpstr>
      <vt:lpstr>PowerPoint Presentation</vt:lpstr>
      <vt:lpstr>Popular Languages: Java</vt:lpstr>
      <vt:lpstr>Popular Languages: C#</vt:lpstr>
      <vt:lpstr>Popular Languages JavaScript</vt:lpstr>
      <vt:lpstr>Languages: Python</vt:lpstr>
      <vt:lpstr>Mobile Languages</vt:lpstr>
      <vt:lpstr>Languages: Advanced/Hipster</vt:lpstr>
      <vt:lpstr>Frameworks</vt:lpstr>
      <vt:lpstr>Examples Stacks </vt:lpstr>
      <vt:lpstr>Specializations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Development for non developers</dc:title>
  <dc:creator>Richard Forrest</dc:creator>
  <cp:lastModifiedBy>Richard Forrest</cp:lastModifiedBy>
  <cp:revision>1</cp:revision>
  <dcterms:created xsi:type="dcterms:W3CDTF">2021-11-30T03:23:50Z</dcterms:created>
  <dcterms:modified xsi:type="dcterms:W3CDTF">2021-11-30T07:00:26Z</dcterms:modified>
</cp:coreProperties>
</file>