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F0E3-FABA-4DB5-914D-2BFD49D53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84865-8FF5-43F0-989D-58D22B0EB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B6C1B-5F8D-4B61-87D0-C215C5C1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560F2-5DE7-4669-992E-6AC43CA7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25D63-D971-43E0-BFA7-DA74B9E3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1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9BFC8-89DA-43C0-990D-45EB02B8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2880EF-B2AF-4257-93C8-034DFE26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1776-098E-4935-B2BE-80F6A26F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2145A-5409-4E37-B1B0-20739035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F1F6D-C407-4A11-965B-5A18DBEB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17B179-D28C-46AA-BD3B-A21846624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25667-7033-437D-83E5-15C46EC5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390FF-2E5B-4E22-B875-E70EC6EA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73C9C-4672-468C-BCD4-1DCF59AA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312C6-9A71-49F0-9AAD-0CF11243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251E-AF6B-4F80-BB31-9A95FFE7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DA554-36FF-477D-A4E0-D19F68CA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36224-C184-4423-B48F-12EA8625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7CC05-F945-435F-84D6-BB28C283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A88C6-1F27-48F9-ABE6-99B6A464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2ED0D-4F27-431B-B64A-A78FC7B7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FB9BC-7695-4764-94F5-D9055482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FC851-9B35-41A5-83B2-2F69D851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143F7-A8B9-4F25-BA77-C39C6D78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515A2-CAE0-42B1-A2A7-58815761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1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ECAC-67E3-43DD-AE8A-A536ED9B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3A1AB-56E3-4CEB-8772-F7EABBEF0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33ACB-318C-4424-ADA3-9F5F5025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6ADAB-786D-4223-8C2F-AD681C2A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ADC95-35FE-438B-A300-0415DD8E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8451F-BC48-4BCA-8D3D-34405F38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985B2-6F62-4A5C-8B63-FAD87AA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E57AB-AA7C-4BCF-96A8-DEB7EC1E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55F9D-AA91-4A5D-A2F6-325A4324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D748A5-2E8E-4261-BBCF-07B47B344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75CCFC-A833-474E-858A-748FBA1F3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C8EC5-C751-4904-89CF-77C56B35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0D601-8A0B-4A9B-87C8-2BE9E91A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95F4A2-D293-42CA-8EB6-1DA5641F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9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13FD-268A-410F-90BB-97708BF1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FAAD7-CD11-4700-A8AB-FC550EE5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671C4-2E2D-445B-A65E-1A2EEA6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F0B2D3-4EAB-47F2-9853-6AE3114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02B71A-529B-4ABE-811A-A1F92454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F872C-79C9-42E2-807A-E1233FB9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8E6AB-4410-4C04-843F-EA51FC22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54D5-164F-47EC-A3C5-C8409055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61762-7EBA-4E23-B622-F9A60F3B8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BDD17-4B3A-4A7D-A686-00643A28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DCC7F-9AE6-415B-B1DD-8AB09CD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2E050-7BF9-4DB4-9E74-6795CB3B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2446E-2EE3-4F62-B803-A7BBADA5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5382-F2C8-46A7-A18D-9E1B950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A0FB27-C16F-473B-8294-193DC4709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795C6-B423-4BBE-A58A-5E106EDF3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15642-7D17-4BF8-A99E-E4776D04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992CB-A1CF-4E3A-80A5-EDE155F0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8ECEB-4CEB-4D25-AA59-B4E6A5E9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0DE389-C791-45CB-89E0-FFF736E4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21BFD-91A8-4C27-A73D-D644AD28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CFB37-E7B9-4871-85B6-9A1B9FD13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2740-E724-4B45-9137-44E8DF9B680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1C3D3-27FA-4174-92C7-4FDF3BC2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325FB-AA04-4186-885F-33B7828AE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48FF-3A05-4808-941D-B1BF47D1F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7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B2C0-9627-4CCC-B82D-EC9542C3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323" y="773348"/>
            <a:ext cx="9643353" cy="3501958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Library </a:t>
            </a:r>
            <a:br>
              <a:rPr lang="en-US" altLang="zh-CN" sz="8000" b="1" dirty="0"/>
            </a:br>
            <a:r>
              <a:rPr lang="en-US" altLang="zh-CN" sz="8000" b="1" dirty="0"/>
              <a:t>Management </a:t>
            </a:r>
            <a:br>
              <a:rPr lang="en-US" altLang="zh-CN" sz="8000" b="1" dirty="0"/>
            </a:br>
            <a:r>
              <a:rPr lang="en-US" altLang="zh-CN" sz="8000" b="1" dirty="0"/>
              <a:t>System</a:t>
            </a:r>
            <a:endParaRPr lang="zh-CN" altLang="en-US" sz="8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1A4FCF-108A-4C3E-A3F7-6E2F3068E6A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90" r="-1373" b="18625"/>
          <a:stretch/>
        </p:blipFill>
        <p:spPr bwMode="auto">
          <a:xfrm>
            <a:off x="2667182" y="4500805"/>
            <a:ext cx="2577465" cy="1903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B52A6B-0274-4602-BE63-CFA3C2B73F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40" y="4404602"/>
            <a:ext cx="1809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2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86" y="1150640"/>
            <a:ext cx="6605081" cy="45720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This is the administrator login screen, although it looks a little humble, but it is very </a:t>
            </a:r>
            <a:r>
              <a:rPr lang="en-US" altLang="zh-CN" sz="3600" dirty="0" err="1"/>
              <a:t>functional.In</a:t>
            </a:r>
            <a:r>
              <a:rPr lang="en-US" altLang="zh-CN" sz="3600" dirty="0"/>
              <a:t> addition to the operation of students, administrators can also modify the basic personal information of students, add book information and so on.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D7B5BE-83D5-49F6-8FE4-732E19B804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1667" y="1459149"/>
            <a:ext cx="4202146" cy="42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721" y="1403765"/>
            <a:ext cx="5281917" cy="17412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Enter the information and you will see the following screen.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B0B733-917F-4516-8CF1-65D9202691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1231" y="1129483"/>
            <a:ext cx="4686300" cy="4031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CD8CBD-E236-4B84-9273-FC10E2D363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8735" y="3686836"/>
            <a:ext cx="4686300" cy="20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5" y="1896894"/>
            <a:ext cx="6118697" cy="273535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This interface is used to allow administrators to add book information. After refreshing, students will see the update of books in the front end.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08EAA1-6274-458F-BD72-0B2B4A65DB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213035"/>
            <a:ext cx="5776609" cy="47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B2C0-9627-4CCC-B82D-EC9542C3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75" y="1935804"/>
            <a:ext cx="4922196" cy="285020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Now that libraries have so many collections, they desperately need a system to help them add books, manage books and student information.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C2F9C9-3ECA-4028-8CEE-9F011FC51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31" y="1674981"/>
            <a:ext cx="47625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BEF9D0-8618-4FD7-BC36-173EFFCA4EDD}"/>
              </a:ext>
            </a:extLst>
          </p:cNvPr>
          <p:cNvSpPr txBox="1"/>
          <p:nvPr/>
        </p:nvSpPr>
        <p:spPr>
          <a:xfrm>
            <a:off x="745786" y="826849"/>
            <a:ext cx="11005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Our system has many functions, and we will introduce them one by one.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0480F8-E474-4A0B-BA1B-421787EC30EF}"/>
              </a:ext>
            </a:extLst>
          </p:cNvPr>
          <p:cNvSpPr txBox="1"/>
          <p:nvPr/>
        </p:nvSpPr>
        <p:spPr>
          <a:xfrm>
            <a:off x="3527896" y="3152881"/>
            <a:ext cx="51362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Submitted By</a:t>
            </a:r>
            <a:endParaRPr lang="zh-CN" altLang="zh-CN" sz="2000" b="1" dirty="0"/>
          </a:p>
          <a:p>
            <a:pPr algn="ctr"/>
            <a:r>
              <a:rPr lang="en-US" altLang="zh-CN" sz="2000" b="1" dirty="0"/>
              <a:t>Fearlessness</a:t>
            </a:r>
            <a:endParaRPr lang="zh-CN" altLang="zh-CN" sz="2000" b="1" dirty="0"/>
          </a:p>
          <a:p>
            <a:pPr algn="ctr"/>
            <a:r>
              <a:rPr lang="en-US" altLang="zh-CN" sz="2000" b="1" dirty="0"/>
              <a:t>composed</a:t>
            </a:r>
            <a:endParaRPr lang="zh-CN" altLang="zh-CN" sz="2000" dirty="0"/>
          </a:p>
          <a:p>
            <a:pPr algn="ctr"/>
            <a:r>
              <a:rPr lang="en-US" altLang="zh-CN" sz="2000" dirty="0" err="1"/>
              <a:t>Alvin（姜燕辉）No</a:t>
            </a:r>
            <a:r>
              <a:rPr lang="en-US" altLang="zh-CN" sz="2000" dirty="0"/>
              <a:t>. R8J9400058</a:t>
            </a:r>
            <a:endParaRPr lang="zh-CN" altLang="zh-CN" sz="2000" dirty="0"/>
          </a:p>
          <a:p>
            <a:pPr algn="ctr"/>
            <a:r>
              <a:rPr lang="en-US" altLang="zh-CN" sz="2000" dirty="0" err="1"/>
              <a:t>Arthur（吴水海）No</a:t>
            </a:r>
            <a:r>
              <a:rPr lang="en-US" altLang="zh-CN" sz="2000" dirty="0"/>
              <a:t>. R8J9400043</a:t>
            </a:r>
            <a:endParaRPr lang="zh-CN" altLang="zh-CN" sz="2000" dirty="0"/>
          </a:p>
          <a:p>
            <a:pPr algn="ctr"/>
            <a:r>
              <a:rPr lang="en-US" altLang="zh-CN" sz="2000" dirty="0" err="1"/>
              <a:t>Burton（杨孟霖）No</a:t>
            </a:r>
            <a:r>
              <a:rPr lang="en-US" altLang="zh-CN" sz="2000" dirty="0"/>
              <a:t>. R8J9400048</a:t>
            </a:r>
            <a:endParaRPr lang="zh-CN" altLang="zh-CN" sz="2000" dirty="0"/>
          </a:p>
          <a:p>
            <a:pPr algn="ctr"/>
            <a:r>
              <a:rPr lang="en-US" altLang="zh-CN" sz="2000" dirty="0" err="1"/>
              <a:t>Dronames（周思宇）No</a:t>
            </a:r>
            <a:r>
              <a:rPr lang="en-US" altLang="zh-CN" sz="2000" dirty="0"/>
              <a:t>. R8J9400057</a:t>
            </a:r>
            <a:endParaRPr lang="zh-CN" altLang="zh-CN" sz="2000" dirty="0"/>
          </a:p>
          <a:p>
            <a:pPr algn="ctr"/>
            <a:r>
              <a:rPr lang="en-US" altLang="zh-CN" sz="2000" dirty="0" err="1"/>
              <a:t>Charles（周煜程）No</a:t>
            </a:r>
            <a:r>
              <a:rPr lang="en-US" altLang="zh-CN" sz="2000" dirty="0"/>
              <a:t>. R8J9400060</a:t>
            </a:r>
            <a:endParaRPr lang="zh-CN" altLang="zh-CN" sz="2000" dirty="0"/>
          </a:p>
          <a:p>
            <a:pPr algn="ctr"/>
            <a:r>
              <a:rPr lang="en-US" altLang="zh-CN" sz="2000" dirty="0"/>
              <a:t>StartDate</a:t>
            </a:r>
            <a:r>
              <a:rPr lang="zh-CN" altLang="zh-CN" sz="2000" dirty="0"/>
              <a:t>：</a:t>
            </a:r>
            <a:r>
              <a:rPr lang="en-US" altLang="zh-CN" sz="2000" dirty="0"/>
              <a:t>01 May 2019</a:t>
            </a:r>
            <a:endParaRPr lang="zh-CN" altLang="zh-CN" sz="2000" dirty="0"/>
          </a:p>
          <a:p>
            <a:pPr algn="ctr"/>
            <a:r>
              <a:rPr lang="en-US" altLang="zh-CN" sz="2000" dirty="0" err="1"/>
              <a:t>EndDate</a:t>
            </a:r>
            <a:r>
              <a:rPr lang="zh-CN" altLang="zh-CN" sz="2000" dirty="0"/>
              <a:t>：</a:t>
            </a:r>
            <a:r>
              <a:rPr lang="en-US" altLang="zh-CN" sz="2000" dirty="0"/>
              <a:t>19 May 2019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404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B2C0-9627-4CCC-B82D-EC9542C3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47" y="749030"/>
            <a:ext cx="9990305" cy="1031131"/>
          </a:xfrm>
        </p:spPr>
        <p:txBody>
          <a:bodyPr>
            <a:normAutofit/>
          </a:bodyPr>
          <a:lstStyle/>
          <a:p>
            <a:r>
              <a:rPr lang="en-US" altLang="zh-CN" b="1" dirty="0"/>
              <a:t>Library management system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8280F0-86C5-4650-B983-0E570ABD30CF}"/>
              </a:ext>
            </a:extLst>
          </p:cNvPr>
          <p:cNvSpPr txBox="1"/>
          <p:nvPr/>
        </p:nvSpPr>
        <p:spPr>
          <a:xfrm>
            <a:off x="1955259" y="2441642"/>
            <a:ext cx="88132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/>
              <a:t>Login module</a:t>
            </a:r>
            <a:endParaRPr lang="zh-CN" altLang="zh-CN" sz="3200" b="1" dirty="0"/>
          </a:p>
          <a:p>
            <a:pPr lvl="0"/>
            <a:r>
              <a:rPr lang="en-US" altLang="zh-CN" sz="3200" b="1" dirty="0"/>
              <a:t>Student file management module </a:t>
            </a:r>
            <a:endParaRPr lang="zh-CN" altLang="zh-CN" sz="3200" b="1" dirty="0"/>
          </a:p>
          <a:p>
            <a:pPr lvl="0"/>
            <a:r>
              <a:rPr lang="en-US" altLang="zh-CN" sz="3200" b="1" dirty="0"/>
              <a:t>Book information management module</a:t>
            </a:r>
            <a:endParaRPr lang="zh-CN" altLang="zh-CN" sz="3200" b="1" dirty="0"/>
          </a:p>
          <a:p>
            <a:pPr lvl="0"/>
            <a:r>
              <a:rPr lang="en-US" altLang="zh-CN" sz="3200" b="1" dirty="0"/>
              <a:t>Retrieval module</a:t>
            </a:r>
            <a:endParaRPr lang="zh-CN" altLang="zh-CN" sz="3200" b="1" dirty="0"/>
          </a:p>
          <a:p>
            <a:pPr lvl="0"/>
            <a:r>
              <a:rPr lang="en-US" altLang="zh-CN" sz="3200" b="1" dirty="0"/>
              <a:t>Time management module</a:t>
            </a:r>
            <a:endParaRPr lang="zh-CN" altLang="zh-CN" sz="3200" b="1" dirty="0"/>
          </a:p>
          <a:p>
            <a:pPr lvl="0"/>
            <a:r>
              <a:rPr lang="en-US" altLang="zh-CN" sz="3200" b="1" dirty="0"/>
              <a:t>Book loan and return module</a:t>
            </a:r>
            <a:endParaRPr lang="zh-CN" altLang="zh-CN" sz="3200" b="1" dirty="0"/>
          </a:p>
          <a:p>
            <a:r>
              <a:rPr lang="en-US" altLang="zh-CN" sz="3200" b="1" dirty="0"/>
              <a:t>Tool module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735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3CF9AF-E107-4046-A3F4-DE33AA0ACE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57" y="2190750"/>
            <a:ext cx="3779520" cy="24765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06" y="1508649"/>
            <a:ext cx="4691328" cy="384070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The first is the login interface, which can use different user names and passwords to login the administrator interface or the student interface.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730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876" y="2103201"/>
            <a:ext cx="4691328" cy="2246228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If you enter the wrong username and password, there will be problems logging in.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20470C-102D-4EE8-9EDA-8912E127DE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1624519"/>
            <a:ext cx="5330108" cy="3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62" y="1375305"/>
            <a:ext cx="5486400" cy="385331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This is the login screen for students. They can change their passwords by themselves. This interface also allows him to query books, borrow, return and other operations.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284AD-2B89-4D7A-AA86-3BDDA9FC50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99762" y="1375305"/>
            <a:ext cx="5992238" cy="41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5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45" y="2361386"/>
            <a:ext cx="4961106" cy="2135228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As long as there are books in the database, you can see them through this interface.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C1A49B-CD42-4678-BA98-818A57831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0112" y="1549873"/>
            <a:ext cx="5794713" cy="37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CB68E1-3FD9-426A-9F4B-845ABD1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629" y="525293"/>
            <a:ext cx="9474741" cy="132296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However, if you have a prior bad loan history, there will be some different hints.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808829-8C49-4D23-8B3D-F65269245A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76" y="2093153"/>
            <a:ext cx="6721245" cy="4293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D3D5EC-4657-4995-BD32-F0009322CD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1491">
            <a:off x="2219874" y="1976844"/>
            <a:ext cx="7481431" cy="28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308</Words>
  <Application>Microsoft Office PowerPoint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Library  Management  System</vt:lpstr>
      <vt:lpstr>Now that libraries have so many collections, they desperately need a system to help them add books, manage books and student information.</vt:lpstr>
      <vt:lpstr>PowerPoint 演示文稿</vt:lpstr>
      <vt:lpstr>Library management system</vt:lpstr>
      <vt:lpstr>The first is the login interface, which can use different user names and passwords to login the administrator interface or the student interface.</vt:lpstr>
      <vt:lpstr>If you enter the wrong username and password, there will be problems logging in.</vt:lpstr>
      <vt:lpstr>This is the login screen for students. They can change their passwords by themselves. This interface also allows him to query books, borrow, return and other operations.</vt:lpstr>
      <vt:lpstr>As long as there are books in the database, you can see them through this interface.</vt:lpstr>
      <vt:lpstr>However, if you have a prior bad loan history, there will be some different hints.</vt:lpstr>
      <vt:lpstr>This is the administrator login screen, although it looks a little humble, but it is very functional.In addition to the operation of students, administrators can also modify the basic personal information of students, add book information and so on.</vt:lpstr>
      <vt:lpstr>Enter the information and you will see the following screen.</vt:lpstr>
      <vt:lpstr>This interface is used to allow administrators to add book information. After refreshing, students will see the update of books in the front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 Management  System</dc:title>
  <dc:creator>姜 Alvin</dc:creator>
  <cp:lastModifiedBy>姜 Alvin</cp:lastModifiedBy>
  <cp:revision>6</cp:revision>
  <dcterms:created xsi:type="dcterms:W3CDTF">2019-06-12T10:28:38Z</dcterms:created>
  <dcterms:modified xsi:type="dcterms:W3CDTF">2019-06-12T11:10:12Z</dcterms:modified>
</cp:coreProperties>
</file>