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61F1-944B-4BE3-8775-EA59494A5057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7072-363A-4DD9-BDA1-D65639371C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62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61F1-944B-4BE3-8775-EA59494A5057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7072-363A-4DD9-BDA1-D65639371C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1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61F1-944B-4BE3-8775-EA59494A5057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7072-363A-4DD9-BDA1-D65639371C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07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61F1-944B-4BE3-8775-EA59494A5057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7072-363A-4DD9-BDA1-D65639371C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41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61F1-944B-4BE3-8775-EA59494A5057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7072-363A-4DD9-BDA1-D65639371C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6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61F1-944B-4BE3-8775-EA59494A5057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7072-363A-4DD9-BDA1-D65639371C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33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61F1-944B-4BE3-8775-EA59494A5057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7072-363A-4DD9-BDA1-D65639371C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65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61F1-944B-4BE3-8775-EA59494A5057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7072-363A-4DD9-BDA1-D65639371C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53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61F1-944B-4BE3-8775-EA59494A5057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7072-363A-4DD9-BDA1-D65639371C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54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61F1-944B-4BE3-8775-EA59494A5057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7072-363A-4DD9-BDA1-D65639371C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27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61F1-944B-4BE3-8775-EA59494A5057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7072-363A-4DD9-BDA1-D65639371C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07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661F1-944B-4BE3-8775-EA59494A5057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E7072-363A-4DD9-BDA1-D65639371C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22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nanceuti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geRan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Page rank in parallel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Project report slides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43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Included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 b="1" dirty="0" err="1" smtClean="0"/>
              <a:t>pageRankMpi.c</a:t>
            </a:r>
            <a:r>
              <a:rPr lang="en-US" sz="1800" dirty="0" smtClean="0"/>
              <a:t>: </a:t>
            </a:r>
            <a:r>
              <a:rPr lang="en-US" sz="1800" dirty="0"/>
              <a:t>contains the source code of the page rage algorithm adapted to parallel computing. Takes as input a matrix in csv format and outputs the result vector in csv.</a:t>
            </a:r>
          </a:p>
          <a:p>
            <a:pPr>
              <a:lnSpc>
                <a:spcPct val="120000"/>
              </a:lnSpc>
            </a:pPr>
            <a:r>
              <a:rPr lang="en-US" sz="1800" b="1" dirty="0" err="1"/>
              <a:t>Csvparser.c</a:t>
            </a:r>
            <a:r>
              <a:rPr lang="en-US" sz="1800" b="1" dirty="0"/>
              <a:t>, </a:t>
            </a:r>
            <a:r>
              <a:rPr lang="en-US" sz="1800" b="1" dirty="0" err="1"/>
              <a:t>csvwriter.c</a:t>
            </a:r>
            <a:r>
              <a:rPr lang="en-US" sz="1800" dirty="0"/>
              <a:t>: libraries (found on </a:t>
            </a:r>
            <a:r>
              <a:rPr lang="en-US" sz="1800" dirty="0" err="1"/>
              <a:t>sourceforge</a:t>
            </a:r>
            <a:r>
              <a:rPr lang="en-US" sz="1800" dirty="0"/>
              <a:t>) for reading and writing csv files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Example_test_matrix.csv /.</a:t>
            </a:r>
            <a:r>
              <a:rPr lang="en-US" sz="1800" b="1" dirty="0" err="1"/>
              <a:t>xlsx</a:t>
            </a:r>
            <a:r>
              <a:rPr lang="en-US" sz="1800" dirty="0"/>
              <a:t>: Represents the input matrix mapping the linking structure if </a:t>
            </a:r>
            <a:r>
              <a:rPr lang="en-US" sz="1800" u="sng" dirty="0">
                <a:hlinkClick r:id="rId2"/>
              </a:rPr>
              <a:t>www.financeutile.com</a:t>
            </a:r>
            <a:r>
              <a:rPr lang="en-US" sz="1800" dirty="0"/>
              <a:t>. Generated using python code (not included) with the </a:t>
            </a:r>
            <a:r>
              <a:rPr lang="en-US" sz="1800" dirty="0" err="1"/>
              <a:t>scrapy</a:t>
            </a:r>
            <a:r>
              <a:rPr lang="en-US" sz="1800" dirty="0"/>
              <a:t> library to crawl the website and parse the pages. 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Functions1d</a:t>
            </a:r>
            <a:r>
              <a:rPr lang="en-US" sz="1800" dirty="0"/>
              <a:t>.c: contains auxiliary functions, mainly for matrix calculations (generating matrices, calculating norms, matrix addition/multiplication, copying matrices…)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Pagerank.csv</a:t>
            </a:r>
            <a:r>
              <a:rPr lang="en-US" sz="1800" dirty="0"/>
              <a:t>: the results generated by the algorithm for </a:t>
            </a:r>
            <a:r>
              <a:rPr lang="en-US" sz="1800" u="sng" dirty="0">
                <a:hlinkClick r:id="rId2"/>
              </a:rPr>
              <a:t>www.financeutile.com</a:t>
            </a:r>
            <a:r>
              <a:rPr lang="en-US" sz="1800" dirty="0"/>
              <a:t> (i.e. using example_test_matrix.csv as input)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421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equation to solve for </a:t>
            </a:r>
            <a:r>
              <a:rPr lang="en-GB" dirty="0" err="1" smtClean="0"/>
              <a:t>pagerank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83863"/>
            <a:ext cx="10515600" cy="2693099"/>
          </a:xfrm>
        </p:spPr>
        <p:txBody>
          <a:bodyPr/>
          <a:lstStyle/>
          <a:p>
            <a:r>
              <a:rPr lang="en-GB" dirty="0" smtClean="0"/>
              <a:t>R: page rank vector</a:t>
            </a:r>
          </a:p>
          <a:p>
            <a:r>
              <a:rPr lang="en-GB" dirty="0" smtClean="0"/>
              <a:t>M: Modified adjacency matrix (see calculation in report)</a:t>
            </a:r>
          </a:p>
          <a:p>
            <a:r>
              <a:rPr lang="en-GB" dirty="0" smtClean="0"/>
              <a:t>d: damping factor</a:t>
            </a:r>
          </a:p>
          <a:p>
            <a:r>
              <a:rPr lang="en-GB" dirty="0" smtClean="0"/>
              <a:t>N: total number of pages</a:t>
            </a:r>
          </a:p>
          <a:p>
            <a:r>
              <a:rPr lang="en-GB" dirty="0" smtClean="0"/>
              <a:t>E: matrix of ones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88817" y="2052256"/>
            <a:ext cx="46291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7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Sequential algorithm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0144" y="1551305"/>
            <a:ext cx="7903464" cy="42351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144" y="6099048"/>
            <a:ext cx="742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Source: </a:t>
            </a:r>
            <a:r>
              <a:rPr lang="en-GB" dirty="0" smtClean="0">
                <a:hlinkClick r:id="rId3"/>
              </a:rPr>
              <a:t>https://en.wikipedia.org/wiki/PageRank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732520" y="1690688"/>
            <a:ext cx="3008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page rank equations gives a principal eigenvector problem to solve.</a:t>
            </a:r>
          </a:p>
          <a:p>
            <a:endParaRPr lang="en-GB" dirty="0"/>
          </a:p>
          <a:p>
            <a:r>
              <a:rPr lang="en-GB" dirty="0" smtClean="0"/>
              <a:t>The power iteration method is used.</a:t>
            </a:r>
          </a:p>
          <a:p>
            <a:endParaRPr lang="en-GB" dirty="0"/>
          </a:p>
          <a:p>
            <a:r>
              <a:rPr lang="en-GB" dirty="0" smtClean="0"/>
              <a:t>Parallel computation is used for the matrix vector product operation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61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algorithm principle for matrix vector product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 master/slave process structure is used to distribute the work</a:t>
            </a:r>
          </a:p>
          <a:p>
            <a:r>
              <a:rPr lang="en-GB" dirty="0" smtClean="0"/>
              <a:t>The master initialises the problem, divides the global matrix in to row bands, distributes these row bands to the slave processers, and then reassembles the local results into a global result when the local calculations are finished</a:t>
            </a:r>
          </a:p>
          <a:p>
            <a:r>
              <a:rPr lang="en-GB" dirty="0" smtClean="0"/>
              <a:t>The slave processers receive a row band matrix and a vector from the master and sequential perform the product before sending result back to master.</a:t>
            </a:r>
          </a:p>
          <a:p>
            <a:r>
              <a:rPr lang="en-GB" dirty="0" smtClean="0"/>
              <a:t>This master/slave structure is encapsulated in a while loop, and the product is executed until convergence (small error between vi and vi-1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48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to www.financeutile.com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Adjacency matrix and page rank can be found in example_test_matrix.xlsx and pagerank.csv</a:t>
            </a:r>
          </a:p>
          <a:p>
            <a:r>
              <a:rPr lang="en-GB" dirty="0" smtClean="0"/>
              <a:t>The algorithm can take matrixes entered in csv form and output the page rank to csv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676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345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Page rank in parallel</vt:lpstr>
      <vt:lpstr>Included files</vt:lpstr>
      <vt:lpstr>The equation to solve for pagerank</vt:lpstr>
      <vt:lpstr>Sequential algorithm</vt:lpstr>
      <vt:lpstr>Parallel algorithm principle for matrix vector product</vt:lpstr>
      <vt:lpstr>Application to www.financeutile.com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rank in parallel</dc:title>
  <dc:creator>Fearnley Martin</dc:creator>
  <cp:lastModifiedBy>Fearnley Martin</cp:lastModifiedBy>
  <cp:revision>2</cp:revision>
  <dcterms:created xsi:type="dcterms:W3CDTF">2016-04-10T13:41:05Z</dcterms:created>
  <dcterms:modified xsi:type="dcterms:W3CDTF">2016-04-10T13:51:56Z</dcterms:modified>
</cp:coreProperties>
</file>