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09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73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6404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609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8563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858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431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41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15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18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36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55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85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00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80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60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42707-2200-4A22-B70C-8434857EEBD5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5B376F-A6B1-49C6-830E-EF9B3EB3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798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Билетная система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Авторы: Чернов Степан, Антон Чечулин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058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	Наш сайт представляет собой сервис по продаже билетов (можно их бронировать</a:t>
            </a:r>
            <a:r>
              <a:rPr lang="ru-RU" sz="2800" dirty="0" smtClean="0"/>
              <a:t>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8689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953" y="222111"/>
            <a:ext cx="9222505" cy="27942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952" y="3243461"/>
            <a:ext cx="9222505" cy="333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проекта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629535" y="3594100"/>
            <a:ext cx="676275" cy="6572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</a:t>
            </a:r>
            <a:endParaRPr lang="ru-RU" sz="110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535045" y="3556000"/>
            <a:ext cx="1485900" cy="6953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Контроллеры</a:t>
            </a:r>
            <a:endParaRPr lang="ru-RU" sz="110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48910" y="3565525"/>
            <a:ext cx="1133475" cy="7048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Сервисы</a:t>
            </a:r>
            <a:endParaRPr lang="ru-RU" sz="110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630035" y="3556000"/>
            <a:ext cx="1514475" cy="7143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Репозитории</a:t>
            </a:r>
            <a:endParaRPr lang="ru-RU" sz="110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392795" y="3565525"/>
            <a:ext cx="1019175" cy="7143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Слой </a:t>
            </a:r>
            <a:r>
              <a:rPr lang="ru-RU" sz="16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БД</a:t>
            </a:r>
            <a:endParaRPr lang="ru-RU" sz="1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3315970" y="3898900"/>
            <a:ext cx="2381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11420" y="3891280"/>
            <a:ext cx="2381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392545" y="3891280"/>
            <a:ext cx="2381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8154035" y="3881120"/>
            <a:ext cx="2381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5" name="Прямоугольная выноска 14"/>
          <p:cNvSpPr/>
          <p:nvPr/>
        </p:nvSpPr>
        <p:spPr>
          <a:xfrm>
            <a:off x="2674892" y="2787650"/>
            <a:ext cx="2590800" cy="676275"/>
          </a:xfrm>
          <a:prstGeom prst="wedgeRectCallout">
            <a:avLst>
              <a:gd name="adj1" fmla="val 20589"/>
              <a:gd name="adj2" fmla="val 6385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передачи данных из </a:t>
            </a:r>
            <a:r>
              <a:rPr lang="en-US" sz="16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</a:t>
            </a:r>
            <a:r>
              <a:rPr lang="ru-RU" sz="16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 функциональной части</a:t>
            </a:r>
            <a:endParaRPr lang="ru-RU" sz="110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ая выноска 15"/>
          <p:cNvSpPr/>
          <p:nvPr/>
        </p:nvSpPr>
        <p:spPr>
          <a:xfrm>
            <a:off x="5388066" y="2801984"/>
            <a:ext cx="1714500" cy="676275"/>
          </a:xfrm>
          <a:prstGeom prst="wedge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Функциональная </a:t>
            </a:r>
            <a:r>
              <a:rPr lang="ru-RU" sz="16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часть</a:t>
            </a:r>
            <a:r>
              <a:rPr lang="ru-RU" sz="1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7" name="Прямоугольная выноска 16"/>
          <p:cNvSpPr/>
          <p:nvPr/>
        </p:nvSpPr>
        <p:spPr>
          <a:xfrm>
            <a:off x="7224940" y="2813776"/>
            <a:ext cx="2331494" cy="650149"/>
          </a:xfrm>
          <a:prstGeom prst="wedge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Уровень предоставления данных </a:t>
            </a:r>
            <a:r>
              <a:rPr lang="ru-RU" sz="16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БД</a:t>
            </a:r>
            <a:endParaRPr lang="ru-RU" sz="1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98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ru-RU" dirty="0" smtClean="0"/>
              <a:t>БД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45" y="1349149"/>
            <a:ext cx="9675223" cy="541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16452"/>
            <a:ext cx="8596668" cy="4475342"/>
          </a:xfrm>
        </p:spPr>
        <p:txBody>
          <a:bodyPr>
            <a:noAutofit/>
          </a:bodyPr>
          <a:lstStyle/>
          <a:p>
            <a:r>
              <a:rPr lang="en-US" sz="2800" dirty="0" smtClean="0"/>
              <a:t>wtforms</a:t>
            </a:r>
            <a:endParaRPr lang="en-US" sz="2800" dirty="0"/>
          </a:p>
          <a:p>
            <a:r>
              <a:rPr lang="en-US" sz="2800" dirty="0" smtClean="0"/>
              <a:t>sqlalchemy</a:t>
            </a:r>
            <a:endParaRPr lang="en-US" sz="2800" dirty="0"/>
          </a:p>
          <a:p>
            <a:r>
              <a:rPr lang="en-US" sz="2800" dirty="0" smtClean="0"/>
              <a:t>werkzeug</a:t>
            </a:r>
            <a:endParaRPr lang="en-US" sz="2800" dirty="0"/>
          </a:p>
          <a:p>
            <a:r>
              <a:rPr lang="en-US" sz="2800" dirty="0" smtClean="0"/>
              <a:t>flask</a:t>
            </a:r>
            <a:endParaRPr lang="en-US" sz="2800" dirty="0"/>
          </a:p>
          <a:p>
            <a:r>
              <a:rPr lang="en-US" sz="2800" dirty="0" smtClean="0"/>
              <a:t>flask_restful</a:t>
            </a:r>
            <a:endParaRPr lang="en-US" sz="2800" dirty="0"/>
          </a:p>
          <a:p>
            <a:r>
              <a:rPr lang="en-US" sz="2800" dirty="0" smtClean="0"/>
              <a:t>flask_login</a:t>
            </a:r>
            <a:endParaRPr lang="en-US" sz="2800" dirty="0"/>
          </a:p>
          <a:p>
            <a:r>
              <a:rPr lang="en-US" sz="2800" dirty="0" smtClean="0"/>
              <a:t>sqlalchemy_serializer</a:t>
            </a:r>
            <a:endParaRPr lang="en-US" sz="2800" dirty="0"/>
          </a:p>
          <a:p>
            <a:r>
              <a:rPr lang="en-US" sz="2800" dirty="0" smtClean="0"/>
              <a:t>flask_wtf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164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10809272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	Не было опыта, по созданию полноценной монолитной архитектуры, из-за чего, поначалу было трудно привыкнуть к стилю написания кода. Также не было договоренностей по предоставлению данных</a:t>
            </a:r>
            <a:r>
              <a:rPr lang="ru-RU" sz="2800" dirty="0" smtClean="0"/>
              <a:t>.</a:t>
            </a:r>
          </a:p>
          <a:p>
            <a:pPr marL="0" indent="0" algn="just">
              <a:buNone/>
            </a:pPr>
            <a:r>
              <a:rPr lang="ru-RU" sz="2800" dirty="0"/>
              <a:t>	</a:t>
            </a:r>
            <a:r>
              <a:rPr lang="ru-RU" sz="2800" dirty="0" smtClean="0"/>
              <a:t>Из-за масштабности системы, не хватило времени, на реализацию части </a:t>
            </a:r>
            <a:r>
              <a:rPr lang="ru-RU" sz="2800" smtClean="0"/>
              <a:t>для администраторов.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9227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46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 3</vt:lpstr>
      <vt:lpstr>Грань</vt:lpstr>
      <vt:lpstr>Билетная система</vt:lpstr>
      <vt:lpstr>Идея проекта</vt:lpstr>
      <vt:lpstr>Презентация PowerPoint</vt:lpstr>
      <vt:lpstr>Архитектура проекта</vt:lpstr>
      <vt:lpstr>Архитектура БД</vt:lpstr>
      <vt:lpstr>Использованные технологии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Билетная система</dc:title>
  <dc:creator>Учетная запись Майкрософт</dc:creator>
  <cp:lastModifiedBy>Учетная запись Майкрософт</cp:lastModifiedBy>
  <cp:revision>4</cp:revision>
  <dcterms:created xsi:type="dcterms:W3CDTF">2021-04-25T06:26:30Z</dcterms:created>
  <dcterms:modified xsi:type="dcterms:W3CDTF">2021-04-25T11:10:54Z</dcterms:modified>
</cp:coreProperties>
</file>