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268C-A946-4C80-8D25-89821674DA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Essential Tools you will need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93A07-C5E4-4829-AE8F-08BD5CA495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(primarily to keep your sanity)</a:t>
            </a:r>
          </a:p>
        </p:txBody>
      </p:sp>
    </p:spTree>
    <p:extLst>
      <p:ext uri="{BB962C8B-B14F-4D97-AF65-F5344CB8AC3E}">
        <p14:creationId xmlns:p14="http://schemas.microsoft.com/office/powerpoint/2010/main" val="150862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EEB35-8AF4-4989-9717-B5E896C7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392D13-82FE-4EA3-85F7-3DF997FA8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0887" y="838776"/>
            <a:ext cx="6336311" cy="54711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2A64FC-BDAB-4113-A476-B4BC97B2664A}"/>
              </a:ext>
            </a:extLst>
          </p:cNvPr>
          <p:cNvSpPr txBox="1"/>
          <p:nvPr/>
        </p:nvSpPr>
        <p:spPr>
          <a:xfrm>
            <a:off x="685801" y="1940767"/>
            <a:ext cx="472595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Developed by Microsoft</a:t>
            </a:r>
          </a:p>
          <a:p>
            <a:endParaRPr lang="en-US" dirty="0"/>
          </a:p>
          <a:p>
            <a:r>
              <a:rPr lang="en-US" dirty="0"/>
              <a:t>This is </a:t>
            </a:r>
            <a:r>
              <a:rPr lang="en-US" sz="3200" dirty="0"/>
              <a:t>NOT </a:t>
            </a:r>
            <a:r>
              <a:rPr lang="en-US" dirty="0"/>
              <a:t>Visual Studio.</a:t>
            </a:r>
          </a:p>
          <a:p>
            <a:endParaRPr lang="en-US" dirty="0"/>
          </a:p>
          <a:p>
            <a:r>
              <a:rPr lang="en-US" dirty="0"/>
              <a:t>Supports languages such as Java, JS, Node.JS, Python, C++, C#, etc.</a:t>
            </a:r>
          </a:p>
          <a:p>
            <a:endParaRPr lang="en-US" dirty="0"/>
          </a:p>
          <a:p>
            <a:r>
              <a:rPr lang="en-US" dirty="0"/>
              <a:t>Expanded upon with addons created by the programming community.</a:t>
            </a:r>
          </a:p>
          <a:p>
            <a:endParaRPr lang="en-US" dirty="0"/>
          </a:p>
          <a:p>
            <a:r>
              <a:rPr lang="en-US" dirty="0"/>
              <a:t>The new Official FRC IDE starting in the 2018-2019 season.</a:t>
            </a:r>
          </a:p>
          <a:p>
            <a:endParaRPr lang="en-US" dirty="0"/>
          </a:p>
          <a:p>
            <a:r>
              <a:rPr lang="en-US" dirty="0"/>
              <a:t>Also </a:t>
            </a:r>
            <a:r>
              <a:rPr lang="en-US"/>
              <a:t>requires OpenJDK.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C7115-170A-4624-B394-89C6690AA4B7}"/>
              </a:ext>
            </a:extLst>
          </p:cNvPr>
          <p:cNvSpPr txBox="1"/>
          <p:nvPr/>
        </p:nvSpPr>
        <p:spPr>
          <a:xfrm>
            <a:off x="9097346" y="6400590"/>
            <a:ext cx="5822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Download at </a:t>
            </a:r>
            <a:r>
              <a:rPr lang="en-US" sz="1200" dirty="0">
                <a:hlinkClick r:id="rId3"/>
              </a:rPr>
              <a:t>https://code.visualstudio.com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910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AE8B-763D-4817-8E3C-234FBB10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WPILib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DCEAAF-8708-44E5-9B8C-351EA948C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7702" y="1088165"/>
            <a:ext cx="4681669" cy="468166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F7B5A0-4BCD-4D5A-9920-EDCAA279409B}"/>
              </a:ext>
            </a:extLst>
          </p:cNvPr>
          <p:cNvSpPr txBox="1"/>
          <p:nvPr/>
        </p:nvSpPr>
        <p:spPr>
          <a:xfrm>
            <a:off x="839755" y="2425959"/>
            <a:ext cx="57779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WPILib</a:t>
            </a:r>
            <a:r>
              <a:rPr lang="en-US" dirty="0"/>
              <a:t> is a set of libraries developed by the Worcester Polytechnic Institute for FIRST to interface Java and C++ code to the I/O on the </a:t>
            </a:r>
            <a:r>
              <a:rPr lang="en-US" dirty="0" err="1"/>
              <a:t>RoboRIO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Required to program on an FRC robot (unless you want to pull your hair out programming your own libraries)</a:t>
            </a:r>
          </a:p>
        </p:txBody>
      </p:sp>
    </p:spTree>
    <p:extLst>
      <p:ext uri="{BB962C8B-B14F-4D97-AF65-F5344CB8AC3E}">
        <p14:creationId xmlns:p14="http://schemas.microsoft.com/office/powerpoint/2010/main" val="245549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22F5-7397-4F24-A63B-AC3AFB76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4105C8-4132-4558-B6E6-85B82EEC4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7396" y="1619023"/>
            <a:ext cx="7834604" cy="38191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9914EA-5D1A-4013-AF29-8673D6C2EB2A}"/>
              </a:ext>
            </a:extLst>
          </p:cNvPr>
          <p:cNvSpPr txBox="1"/>
          <p:nvPr/>
        </p:nvSpPr>
        <p:spPr>
          <a:xfrm>
            <a:off x="685801" y="1940767"/>
            <a:ext cx="3550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which hosts code for people who would like to post their code to the community so people can learn from your code, fix it, expand upon it, etc.</a:t>
            </a:r>
          </a:p>
          <a:p>
            <a:endParaRPr lang="en-US" dirty="0"/>
          </a:p>
          <a:p>
            <a:r>
              <a:rPr lang="en-US" dirty="0"/>
              <a:t>Based on Pull, Push and Commit.</a:t>
            </a:r>
          </a:p>
          <a:p>
            <a:endParaRPr lang="en-US" dirty="0"/>
          </a:p>
          <a:p>
            <a:r>
              <a:rPr lang="en-US" dirty="0"/>
              <a:t>Allows multiple people to work on a single file all at once, with the ability to merge changes from multiple people.</a:t>
            </a:r>
          </a:p>
        </p:txBody>
      </p:sp>
    </p:spTree>
    <p:extLst>
      <p:ext uri="{BB962C8B-B14F-4D97-AF65-F5344CB8AC3E}">
        <p14:creationId xmlns:p14="http://schemas.microsoft.com/office/powerpoint/2010/main" val="383729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7220-92D6-476A-A9BA-EAD85752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44BFB8-9C13-45C0-A805-830C1FDC4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9462" y="1604169"/>
            <a:ext cx="7682538" cy="36496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02662-6973-433A-AFF6-3DBC21F5E335}"/>
              </a:ext>
            </a:extLst>
          </p:cNvPr>
          <p:cNvSpPr txBox="1"/>
          <p:nvPr/>
        </p:nvSpPr>
        <p:spPr>
          <a:xfrm>
            <a:off x="685801" y="1968759"/>
            <a:ext cx="36342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Trello is a online bulletin board that we use to keep meeting minutes, log what the team discussed in various skype meetings, outreach logs.</a:t>
            </a:r>
          </a:p>
          <a:p>
            <a:endParaRPr lang="en-US" dirty="0"/>
          </a:p>
          <a:p>
            <a:r>
              <a:rPr lang="en-US" dirty="0"/>
              <a:t>Use this to catch up on meetings if you are absent.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Also, please contribute to our amazing quotes card. </a:t>
            </a:r>
            <a:r>
              <a:rPr lang="en-US" dirty="0">
                <a:sym typeface="Wingdings" panose="05000000000000000000" pitchFamily="2" charset="2"/>
              </a:rPr>
              <a:t>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8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8BF4-2A35-4D11-800A-1F5E903D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SKype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8A314A-A634-4B85-A6A1-07FDBF28F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6652" y="1337733"/>
            <a:ext cx="7119837" cy="4399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5DFA02-1DE7-4E7B-AFCB-21773330A3BE}"/>
              </a:ext>
            </a:extLst>
          </p:cNvPr>
          <p:cNvSpPr txBox="1"/>
          <p:nvPr/>
        </p:nvSpPr>
        <p:spPr>
          <a:xfrm>
            <a:off x="685801" y="1664650"/>
            <a:ext cx="41287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 skype for meetings for engineering and programming on Wednesdays.</a:t>
            </a:r>
          </a:p>
          <a:p>
            <a:endParaRPr lang="en-US" dirty="0"/>
          </a:p>
          <a:p>
            <a:r>
              <a:rPr lang="en-US" dirty="0"/>
              <a:t>Great for meetings and private messaging.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(Now is a great time to resurrect that old skype account you had at age 7 and put it to good use.)</a:t>
            </a:r>
          </a:p>
        </p:txBody>
      </p:sp>
    </p:spTree>
    <p:extLst>
      <p:ext uri="{BB962C8B-B14F-4D97-AF65-F5344CB8AC3E}">
        <p14:creationId xmlns:p14="http://schemas.microsoft.com/office/powerpoint/2010/main" val="201032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85F6-FBF8-4DED-9CBA-FEFA18FAA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all of this comes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6CEA4-D293-49C0-96E3-1A231D42F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is used to program the robot using </a:t>
            </a:r>
            <a:r>
              <a:rPr lang="en-US" dirty="0" err="1"/>
              <a:t>WPILib</a:t>
            </a:r>
            <a:r>
              <a:rPr lang="en-US" dirty="0"/>
              <a:t> libraries. When we are happy with the code, we upload it to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r>
              <a:rPr lang="en-US" dirty="0"/>
              <a:t>We use Trello to log meeting highlights for our meetings on Skype as well as General Tuesday Meetings. It is also used as a checklist to see what we need to get done.</a:t>
            </a:r>
          </a:p>
        </p:txBody>
      </p:sp>
    </p:spTree>
    <p:extLst>
      <p:ext uri="{BB962C8B-B14F-4D97-AF65-F5344CB8AC3E}">
        <p14:creationId xmlns:p14="http://schemas.microsoft.com/office/powerpoint/2010/main" val="3633908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42</TotalTime>
  <Words>358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Celestial</vt:lpstr>
      <vt:lpstr>Essential Tools you will need</vt:lpstr>
      <vt:lpstr>Visual Studio Code</vt:lpstr>
      <vt:lpstr>WPILib</vt:lpstr>
      <vt:lpstr>Github</vt:lpstr>
      <vt:lpstr>Trello</vt:lpstr>
      <vt:lpstr>SKype</vt:lpstr>
      <vt:lpstr>How all of this comes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101 - Section 5</dc:title>
  <dc:creator>Gabriel McMillan</dc:creator>
  <cp:lastModifiedBy>Gabriel McMillan</cp:lastModifiedBy>
  <cp:revision>5</cp:revision>
  <dcterms:created xsi:type="dcterms:W3CDTF">2018-10-14T18:23:17Z</dcterms:created>
  <dcterms:modified xsi:type="dcterms:W3CDTF">2018-10-14T19:05:24Z</dcterms:modified>
</cp:coreProperties>
</file>