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9ACF3-EA21-44BF-87AA-0D5F5814CA2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6056E-D114-43AB-A2CF-C1EF10DA8977}">
      <dgm:prSet custT="1"/>
      <dgm:spPr/>
      <dgm:t>
        <a:bodyPr/>
        <a:lstStyle/>
        <a:p>
          <a:r>
            <a:rPr lang="en-US" sz="2000"/>
            <a:t>6NF</a:t>
          </a:r>
        </a:p>
      </dgm:t>
    </dgm:pt>
    <dgm:pt modelId="{7BB50E08-383E-4C59-8C7C-260A41457BA6}" type="parTrans" cxnId="{D0D36F03-F515-4C67-81E6-CC877176039D}">
      <dgm:prSet/>
      <dgm:spPr/>
      <dgm:t>
        <a:bodyPr/>
        <a:lstStyle/>
        <a:p>
          <a:endParaRPr lang="en-US"/>
        </a:p>
      </dgm:t>
    </dgm:pt>
    <dgm:pt modelId="{4CE8C472-5473-4AAF-BD7B-E673806EF54F}" type="sibTrans" cxnId="{D0D36F03-F515-4C67-81E6-CC877176039D}">
      <dgm:prSet/>
      <dgm:spPr/>
      <dgm:t>
        <a:bodyPr/>
        <a:lstStyle/>
        <a:p>
          <a:endParaRPr lang="en-US"/>
        </a:p>
      </dgm:t>
    </dgm:pt>
    <dgm:pt modelId="{9CA9889E-F160-4742-92D1-FA43920F294F}">
      <dgm:prSet custT="1"/>
      <dgm:spPr/>
      <dgm:t>
        <a:bodyPr/>
        <a:lstStyle/>
        <a:p>
          <a:r>
            <a:rPr lang="en-US" sz="2000" dirty="0"/>
            <a:t>Project-Join</a:t>
          </a:r>
          <a:br>
            <a:rPr lang="en-US" sz="2000" dirty="0"/>
          </a:br>
          <a:r>
            <a:rPr lang="en-US" sz="2000" dirty="0"/>
            <a:t>(5NF &amp; PJ/NF)</a:t>
          </a:r>
        </a:p>
      </dgm:t>
    </dgm:pt>
    <dgm:pt modelId="{47ACF8A1-8F4F-4668-9D5F-43B3205865B2}" type="parTrans" cxnId="{0B4F4AE9-09E7-479E-ABA1-6429DD55AD6B}">
      <dgm:prSet/>
      <dgm:spPr/>
      <dgm:t>
        <a:bodyPr/>
        <a:lstStyle/>
        <a:p>
          <a:endParaRPr lang="en-US"/>
        </a:p>
      </dgm:t>
    </dgm:pt>
    <dgm:pt modelId="{2918FE8B-B9F3-4E40-BBD7-6C3583F9BA52}" type="sibTrans" cxnId="{0B4F4AE9-09E7-479E-ABA1-6429DD55AD6B}">
      <dgm:prSet/>
      <dgm:spPr/>
      <dgm:t>
        <a:bodyPr/>
        <a:lstStyle/>
        <a:p>
          <a:endParaRPr lang="en-US"/>
        </a:p>
      </dgm:t>
    </dgm:pt>
    <dgm:pt modelId="{85B733BB-9860-4908-94FA-D7AC9F9D2911}">
      <dgm:prSet custT="1"/>
      <dgm:spPr/>
      <dgm:t>
        <a:bodyPr/>
        <a:lstStyle/>
        <a:p>
          <a:r>
            <a:rPr lang="en-US" sz="2000" dirty="0" err="1"/>
            <a:t>Superkey</a:t>
          </a:r>
          <a:r>
            <a:rPr lang="en-US" sz="2000" dirty="0"/>
            <a:t> NF (SKNF)</a:t>
          </a:r>
        </a:p>
      </dgm:t>
    </dgm:pt>
    <dgm:pt modelId="{ACFAECBB-0BF8-4B16-83C1-570CCD0785AC}" type="parTrans" cxnId="{7D80D9EB-354A-4C15-BFF6-2D1A8E223849}">
      <dgm:prSet/>
      <dgm:spPr/>
      <dgm:t>
        <a:bodyPr/>
        <a:lstStyle/>
        <a:p>
          <a:endParaRPr lang="en-US"/>
        </a:p>
      </dgm:t>
    </dgm:pt>
    <dgm:pt modelId="{613189AC-A4E8-4FC4-A3DC-6930C17C8C21}" type="sibTrans" cxnId="{7D80D9EB-354A-4C15-BFF6-2D1A8E223849}">
      <dgm:prSet/>
      <dgm:spPr/>
      <dgm:t>
        <a:bodyPr/>
        <a:lstStyle/>
        <a:p>
          <a:endParaRPr lang="en-US"/>
        </a:p>
      </dgm:t>
    </dgm:pt>
    <dgm:pt modelId="{149BDE62-5BC5-4629-9D7D-3B388FE661BA}">
      <dgm:prSet custT="1"/>
      <dgm:spPr/>
      <dgm:t>
        <a:bodyPr/>
        <a:lstStyle/>
        <a:p>
          <a:r>
            <a:rPr lang="en-US" sz="2000" dirty="0"/>
            <a:t>Redundancy Free (RFNF) </a:t>
          </a:r>
        </a:p>
      </dgm:t>
    </dgm:pt>
    <dgm:pt modelId="{26777AD7-8A23-4AD1-A9BB-12954E3E480E}" type="parTrans" cxnId="{234AFFCB-1C9E-45AD-8C65-C871CD018FC8}">
      <dgm:prSet/>
      <dgm:spPr/>
      <dgm:t>
        <a:bodyPr/>
        <a:lstStyle/>
        <a:p>
          <a:endParaRPr lang="en-US"/>
        </a:p>
      </dgm:t>
    </dgm:pt>
    <dgm:pt modelId="{A8D15931-44FD-40E5-8F54-213AB40C2E1D}" type="sibTrans" cxnId="{234AFFCB-1C9E-45AD-8C65-C871CD018FC8}">
      <dgm:prSet/>
      <dgm:spPr/>
      <dgm:t>
        <a:bodyPr/>
        <a:lstStyle/>
        <a:p>
          <a:endParaRPr lang="en-US"/>
        </a:p>
      </dgm:t>
    </dgm:pt>
    <dgm:pt modelId="{CAD94E61-26BB-4028-85E0-5FBC123C7189}">
      <dgm:prSet custT="1"/>
      <dgm:spPr/>
      <dgm:t>
        <a:bodyPr/>
        <a:lstStyle/>
        <a:p>
          <a:r>
            <a:rPr lang="en-US" sz="2000" dirty="0"/>
            <a:t>Essential Tuple NF (ETNF)</a:t>
          </a:r>
        </a:p>
      </dgm:t>
    </dgm:pt>
    <dgm:pt modelId="{F5B6BF0B-0862-4D14-89AD-076FE9C8B41F}" type="parTrans" cxnId="{F9E0975A-B42C-4AA8-8D35-45B5A2F138D4}">
      <dgm:prSet/>
      <dgm:spPr/>
      <dgm:t>
        <a:bodyPr/>
        <a:lstStyle/>
        <a:p>
          <a:endParaRPr lang="en-US"/>
        </a:p>
      </dgm:t>
    </dgm:pt>
    <dgm:pt modelId="{7C8B538A-6212-44C9-8AB0-275530006F9F}" type="sibTrans" cxnId="{F9E0975A-B42C-4AA8-8D35-45B5A2F138D4}">
      <dgm:prSet/>
      <dgm:spPr/>
      <dgm:t>
        <a:bodyPr/>
        <a:lstStyle/>
        <a:p>
          <a:endParaRPr lang="en-US"/>
        </a:p>
      </dgm:t>
    </dgm:pt>
    <dgm:pt modelId="{A0E6E576-1E39-4875-B477-D781E25CDDE7}">
      <dgm:prSet custT="1"/>
      <dgm:spPr/>
      <dgm:t>
        <a:bodyPr/>
        <a:lstStyle/>
        <a:p>
          <a:r>
            <a:rPr lang="en-US" sz="2000"/>
            <a:t>4NF</a:t>
          </a:r>
        </a:p>
      </dgm:t>
    </dgm:pt>
    <dgm:pt modelId="{B1F1009B-C784-4907-BA48-1B9D68C5A82D}" type="parTrans" cxnId="{6781F0F5-FB5A-4B6F-BE8B-C44D769C6F82}">
      <dgm:prSet/>
      <dgm:spPr/>
      <dgm:t>
        <a:bodyPr/>
        <a:lstStyle/>
        <a:p>
          <a:endParaRPr lang="en-US"/>
        </a:p>
      </dgm:t>
    </dgm:pt>
    <dgm:pt modelId="{43827241-73FF-4982-BDDD-F6474335F6FD}" type="sibTrans" cxnId="{6781F0F5-FB5A-4B6F-BE8B-C44D769C6F82}">
      <dgm:prSet/>
      <dgm:spPr/>
      <dgm:t>
        <a:bodyPr/>
        <a:lstStyle/>
        <a:p>
          <a:endParaRPr lang="en-US"/>
        </a:p>
      </dgm:t>
    </dgm:pt>
    <dgm:pt modelId="{7DE3FA54-D824-4C50-BF6B-CABB531F04A5}">
      <dgm:prSet custT="1"/>
      <dgm:spPr/>
      <dgm:t>
        <a:bodyPr/>
        <a:lstStyle/>
        <a:p>
          <a:r>
            <a:rPr lang="en-US" sz="2000"/>
            <a:t>Boyce-Codd Normal Form (BCNF)</a:t>
          </a:r>
        </a:p>
      </dgm:t>
    </dgm:pt>
    <dgm:pt modelId="{005B6CCA-E0EC-4C2D-83E6-C204B45B8A64}" type="parTrans" cxnId="{013BB51D-2FA2-482B-B9E8-06B6BC670C44}">
      <dgm:prSet/>
      <dgm:spPr/>
      <dgm:t>
        <a:bodyPr/>
        <a:lstStyle/>
        <a:p>
          <a:endParaRPr lang="en-US"/>
        </a:p>
      </dgm:t>
    </dgm:pt>
    <dgm:pt modelId="{8562F08D-E8E2-4EC4-8551-308E7059D065}" type="sibTrans" cxnId="{013BB51D-2FA2-482B-B9E8-06B6BC670C44}">
      <dgm:prSet/>
      <dgm:spPr/>
      <dgm:t>
        <a:bodyPr/>
        <a:lstStyle/>
        <a:p>
          <a:endParaRPr lang="en-US"/>
        </a:p>
      </dgm:t>
    </dgm:pt>
    <dgm:pt modelId="{ECB576FB-E633-4AF0-8945-7450AF01916E}">
      <dgm:prSet custT="1"/>
      <dgm:spPr/>
      <dgm:t>
        <a:bodyPr/>
        <a:lstStyle/>
        <a:p>
          <a:r>
            <a:rPr lang="en-US" sz="2000" dirty="0"/>
            <a:t>Elementary Key Normal Form (EKNF)</a:t>
          </a:r>
        </a:p>
      </dgm:t>
    </dgm:pt>
    <dgm:pt modelId="{698F4533-8D16-476E-8424-DD0618681392}" type="parTrans" cxnId="{F8C25C23-9EB6-46F7-BB67-C07B70A2608F}">
      <dgm:prSet/>
      <dgm:spPr/>
      <dgm:t>
        <a:bodyPr/>
        <a:lstStyle/>
        <a:p>
          <a:endParaRPr lang="en-US"/>
        </a:p>
      </dgm:t>
    </dgm:pt>
    <dgm:pt modelId="{7BDF620B-34AE-4EAD-BA79-3EB840E36670}" type="sibTrans" cxnId="{F8C25C23-9EB6-46F7-BB67-C07B70A2608F}">
      <dgm:prSet/>
      <dgm:spPr/>
      <dgm:t>
        <a:bodyPr/>
        <a:lstStyle/>
        <a:p>
          <a:endParaRPr lang="en-US"/>
        </a:p>
      </dgm:t>
    </dgm:pt>
    <dgm:pt modelId="{75EB20E4-ECEB-4896-B93A-2643025B9DDD}">
      <dgm:prSet custT="1"/>
      <dgm:spPr/>
      <dgm:t>
        <a:bodyPr/>
        <a:lstStyle/>
        <a:p>
          <a:r>
            <a:rPr lang="en-US" sz="2000"/>
            <a:t>3NF</a:t>
          </a:r>
        </a:p>
      </dgm:t>
    </dgm:pt>
    <dgm:pt modelId="{4452D25A-D7E3-4FB7-85C8-8E7443FCB06C}" type="parTrans" cxnId="{14510C5F-9E60-4CDD-9968-71F0D4560223}">
      <dgm:prSet/>
      <dgm:spPr/>
      <dgm:t>
        <a:bodyPr/>
        <a:lstStyle/>
        <a:p>
          <a:endParaRPr lang="en-US"/>
        </a:p>
      </dgm:t>
    </dgm:pt>
    <dgm:pt modelId="{BAB30302-0B82-4BBB-9E2B-FC7C8BEEADB6}" type="sibTrans" cxnId="{14510C5F-9E60-4CDD-9968-71F0D4560223}">
      <dgm:prSet/>
      <dgm:spPr/>
      <dgm:t>
        <a:bodyPr/>
        <a:lstStyle/>
        <a:p>
          <a:endParaRPr lang="en-US"/>
        </a:p>
      </dgm:t>
    </dgm:pt>
    <dgm:pt modelId="{52257931-200C-4CB3-99B6-22B88149162E}">
      <dgm:prSet custT="1"/>
      <dgm:spPr/>
      <dgm:t>
        <a:bodyPr/>
        <a:lstStyle/>
        <a:p>
          <a:r>
            <a:rPr lang="en-US" sz="2000"/>
            <a:t>2NF</a:t>
          </a:r>
        </a:p>
      </dgm:t>
    </dgm:pt>
    <dgm:pt modelId="{ABE5052D-DFA7-45F3-9CE6-7AB2D627A514}" type="parTrans" cxnId="{2F578C23-9C27-4D06-8810-24A0D5D85676}">
      <dgm:prSet/>
      <dgm:spPr/>
      <dgm:t>
        <a:bodyPr/>
        <a:lstStyle/>
        <a:p>
          <a:endParaRPr lang="en-US"/>
        </a:p>
      </dgm:t>
    </dgm:pt>
    <dgm:pt modelId="{52F579C1-D154-4242-9481-E90F2AD9045C}" type="sibTrans" cxnId="{2F578C23-9C27-4D06-8810-24A0D5D85676}">
      <dgm:prSet/>
      <dgm:spPr/>
      <dgm:t>
        <a:bodyPr/>
        <a:lstStyle/>
        <a:p>
          <a:endParaRPr lang="en-US"/>
        </a:p>
      </dgm:t>
    </dgm:pt>
    <dgm:pt modelId="{3E6ED4D5-9A18-4DA1-8CBA-2C69352B3C1F}">
      <dgm:prSet custT="1"/>
      <dgm:spPr/>
      <dgm:t>
        <a:bodyPr/>
        <a:lstStyle/>
        <a:p>
          <a:r>
            <a:rPr lang="en-US" sz="2000"/>
            <a:t>1NF</a:t>
          </a:r>
        </a:p>
      </dgm:t>
    </dgm:pt>
    <dgm:pt modelId="{17ECD477-F339-4692-8629-911FE8B52D87}" type="parTrans" cxnId="{F57039FC-9248-47A8-AB7B-814B9B2195D6}">
      <dgm:prSet/>
      <dgm:spPr/>
      <dgm:t>
        <a:bodyPr/>
        <a:lstStyle/>
        <a:p>
          <a:endParaRPr lang="en-US"/>
        </a:p>
      </dgm:t>
    </dgm:pt>
    <dgm:pt modelId="{DCC6F341-205B-4593-9D44-33790C79E0E3}" type="sibTrans" cxnId="{F57039FC-9248-47A8-AB7B-814B9B2195D6}">
      <dgm:prSet/>
      <dgm:spPr/>
      <dgm:t>
        <a:bodyPr/>
        <a:lstStyle/>
        <a:p>
          <a:endParaRPr lang="en-US"/>
        </a:p>
      </dgm:t>
    </dgm:pt>
    <dgm:pt modelId="{AAE36044-220A-4002-A229-7A5431DEC23A}" type="pres">
      <dgm:prSet presAssocID="{BFA9ACF3-EA21-44BF-87AA-0D5F5814CA28}" presName="compositeShape" presStyleCnt="0">
        <dgm:presLayoutVars>
          <dgm:dir/>
          <dgm:resizeHandles/>
        </dgm:presLayoutVars>
      </dgm:prSet>
      <dgm:spPr/>
    </dgm:pt>
    <dgm:pt modelId="{CCA05B12-1736-48E2-99C2-86105DE7211B}" type="pres">
      <dgm:prSet presAssocID="{BFA9ACF3-EA21-44BF-87AA-0D5F5814CA28}" presName="pyramid" presStyleLbl="node1" presStyleIdx="0" presStyleCnt="1"/>
      <dgm:spPr/>
    </dgm:pt>
    <dgm:pt modelId="{6DB28152-4607-4DF3-B7FD-6A54F91F368F}" type="pres">
      <dgm:prSet presAssocID="{BFA9ACF3-EA21-44BF-87AA-0D5F5814CA28}" presName="theList" presStyleCnt="0"/>
      <dgm:spPr/>
    </dgm:pt>
    <dgm:pt modelId="{66DD7CDA-FD00-4BCA-BBDB-E356B74F90D7}" type="pres">
      <dgm:prSet presAssocID="{A926056E-D114-43AB-A2CF-C1EF10DA8977}" presName="aNode" presStyleLbl="fgAcc1" presStyleIdx="0" presStyleCnt="11" custScaleX="32137" custLinFactY="175656" custLinFactNeighborX="-50250" custLinFactNeighborY="200000">
        <dgm:presLayoutVars>
          <dgm:bulletEnabled val="1"/>
        </dgm:presLayoutVars>
      </dgm:prSet>
      <dgm:spPr/>
    </dgm:pt>
    <dgm:pt modelId="{31F12C2C-E2DC-4844-8DB3-89C53CE216D3}" type="pres">
      <dgm:prSet presAssocID="{A926056E-D114-43AB-A2CF-C1EF10DA8977}" presName="aSpace" presStyleCnt="0"/>
      <dgm:spPr/>
    </dgm:pt>
    <dgm:pt modelId="{C4393DFC-01F3-4FB2-BA60-06B7E43A3422}" type="pres">
      <dgm:prSet presAssocID="{9CA9889E-F160-4742-92D1-FA43920F294F}" presName="aNode" presStyleLbl="fgAcc1" presStyleIdx="1" presStyleCnt="11" custScaleX="45799" custScaleY="216542" custLinFactY="175829" custLinFactNeighborX="-50033" custLinFactNeighborY="200000">
        <dgm:presLayoutVars>
          <dgm:bulletEnabled val="1"/>
        </dgm:presLayoutVars>
      </dgm:prSet>
      <dgm:spPr/>
    </dgm:pt>
    <dgm:pt modelId="{3334E38F-BF27-4DFF-9ADA-CB109A0E060E}" type="pres">
      <dgm:prSet presAssocID="{9CA9889E-F160-4742-92D1-FA43920F294F}" presName="aSpace" presStyleCnt="0"/>
      <dgm:spPr/>
    </dgm:pt>
    <dgm:pt modelId="{E8810EC5-9B13-41C2-8E1B-4882B010A47B}" type="pres">
      <dgm:prSet presAssocID="{85B733BB-9860-4908-94FA-D7AC9F9D2911}" presName="aNode" presStyleLbl="fgAcc1" presStyleIdx="2" presStyleCnt="11" custScaleX="64451" custLinFactY="174356" custLinFactNeighborX="-49961" custLinFactNeighborY="200000">
        <dgm:presLayoutVars>
          <dgm:bulletEnabled val="1"/>
        </dgm:presLayoutVars>
      </dgm:prSet>
      <dgm:spPr/>
    </dgm:pt>
    <dgm:pt modelId="{73887E26-FB8B-4EF7-B320-16392AFE197A}" type="pres">
      <dgm:prSet presAssocID="{85B733BB-9860-4908-94FA-D7AC9F9D2911}" presName="aSpace" presStyleCnt="0"/>
      <dgm:spPr/>
    </dgm:pt>
    <dgm:pt modelId="{9905EA58-D3E5-4808-9D75-816467AA29EF}" type="pres">
      <dgm:prSet presAssocID="{149BDE62-5BC5-4629-9D7D-3B388FE661BA}" presName="aNode" presStyleLbl="fgAcc1" presStyleIdx="3" presStyleCnt="11" custScaleX="73911" custLinFactY="170918" custLinFactNeighborX="-50316" custLinFactNeighborY="200000">
        <dgm:presLayoutVars>
          <dgm:bulletEnabled val="1"/>
        </dgm:presLayoutVars>
      </dgm:prSet>
      <dgm:spPr/>
    </dgm:pt>
    <dgm:pt modelId="{B9D68282-A097-4C1E-BE02-1CB5B4055968}" type="pres">
      <dgm:prSet presAssocID="{149BDE62-5BC5-4629-9D7D-3B388FE661BA}" presName="aSpace" presStyleCnt="0"/>
      <dgm:spPr/>
    </dgm:pt>
    <dgm:pt modelId="{95ED9397-514B-434E-ABEB-825AE7013ABD}" type="pres">
      <dgm:prSet presAssocID="{CAD94E61-26BB-4028-85E0-5FBC123C7189}" presName="aNode" presStyleLbl="fgAcc1" presStyleIdx="4" presStyleCnt="11" custScaleX="83034" custLinFactY="167481" custLinFactNeighborX="-49961" custLinFactNeighborY="200000">
        <dgm:presLayoutVars>
          <dgm:bulletEnabled val="1"/>
        </dgm:presLayoutVars>
      </dgm:prSet>
      <dgm:spPr/>
    </dgm:pt>
    <dgm:pt modelId="{BF8373FA-A0EE-46BF-85D7-B61115A04FFD}" type="pres">
      <dgm:prSet presAssocID="{CAD94E61-26BB-4028-85E0-5FBC123C7189}" presName="aSpace" presStyleCnt="0"/>
      <dgm:spPr/>
    </dgm:pt>
    <dgm:pt modelId="{0A6F7585-7FFF-4D56-9927-130D4C11521B}" type="pres">
      <dgm:prSet presAssocID="{A0E6E576-1E39-4875-B477-D781E25CDDE7}" presName="aNode" presStyleLbl="fgAcc1" presStyleIdx="5" presStyleCnt="11" custScaleX="94601" custLinFactY="167481" custLinFactNeighborX="-49961" custLinFactNeighborY="200000">
        <dgm:presLayoutVars>
          <dgm:bulletEnabled val="1"/>
        </dgm:presLayoutVars>
      </dgm:prSet>
      <dgm:spPr/>
    </dgm:pt>
    <dgm:pt modelId="{5269EEA9-8C7D-4B7B-9E5B-9A1EB9409563}" type="pres">
      <dgm:prSet presAssocID="{A0E6E576-1E39-4875-B477-D781E25CDDE7}" presName="aSpace" presStyleCnt="0"/>
      <dgm:spPr/>
    </dgm:pt>
    <dgm:pt modelId="{C5A53E4E-414B-4CFF-968E-EC86ADBCAA15}" type="pres">
      <dgm:prSet presAssocID="{7DE3FA54-D824-4C50-BF6B-CABB531F04A5}" presName="aNode" presStyleLbl="fgAcc1" presStyleIdx="6" presStyleCnt="11" custScaleX="105012" custLinFactY="164044" custLinFactNeighborX="-49961" custLinFactNeighborY="200000">
        <dgm:presLayoutVars>
          <dgm:bulletEnabled val="1"/>
        </dgm:presLayoutVars>
      </dgm:prSet>
      <dgm:spPr/>
    </dgm:pt>
    <dgm:pt modelId="{FB21346F-6801-40D8-821D-8FC2F2897A96}" type="pres">
      <dgm:prSet presAssocID="{7DE3FA54-D824-4C50-BF6B-CABB531F04A5}" presName="aSpace" presStyleCnt="0"/>
      <dgm:spPr/>
    </dgm:pt>
    <dgm:pt modelId="{E08B3348-2240-4468-B18A-29056ACD2A00}" type="pres">
      <dgm:prSet presAssocID="{ECB576FB-E633-4AF0-8945-7450AF01916E}" presName="aNode" presStyleLbl="fgAcc1" presStyleIdx="7" presStyleCnt="11" custScaleX="111374" custLinFactY="160606" custLinFactNeighborX="-49672" custLinFactNeighborY="200000">
        <dgm:presLayoutVars>
          <dgm:bulletEnabled val="1"/>
        </dgm:presLayoutVars>
      </dgm:prSet>
      <dgm:spPr/>
    </dgm:pt>
    <dgm:pt modelId="{0AE81752-9AB6-4DB6-A4A0-34B48EA3504D}" type="pres">
      <dgm:prSet presAssocID="{ECB576FB-E633-4AF0-8945-7450AF01916E}" presName="aSpace" presStyleCnt="0"/>
      <dgm:spPr/>
    </dgm:pt>
    <dgm:pt modelId="{55AE5426-719E-4671-BF96-45D145953CBD}" type="pres">
      <dgm:prSet presAssocID="{75EB20E4-ECEB-4896-B93A-2643025B9DDD}" presName="aNode" presStyleLbl="fgAcc1" presStyleIdx="8" presStyleCnt="11" custScaleX="122942" custLinFactY="157170" custLinFactNeighborX="-49383" custLinFactNeighborY="200000">
        <dgm:presLayoutVars>
          <dgm:bulletEnabled val="1"/>
        </dgm:presLayoutVars>
      </dgm:prSet>
      <dgm:spPr/>
    </dgm:pt>
    <dgm:pt modelId="{AC61454E-E88D-4672-B446-B079CC5727C1}" type="pres">
      <dgm:prSet presAssocID="{75EB20E4-ECEB-4896-B93A-2643025B9DDD}" presName="aSpace" presStyleCnt="0"/>
      <dgm:spPr/>
    </dgm:pt>
    <dgm:pt modelId="{92CC8BF7-73CE-46E7-A415-A6407C152DF8}" type="pres">
      <dgm:prSet presAssocID="{52257931-200C-4CB3-99B6-22B88149162E}" presName="aNode" presStyleLbl="fgAcc1" presStyleIdx="9" presStyleCnt="11" custScaleX="132330" custLinFactY="160606" custLinFactNeighborX="-49450" custLinFactNeighborY="200000">
        <dgm:presLayoutVars>
          <dgm:bulletEnabled val="1"/>
        </dgm:presLayoutVars>
      </dgm:prSet>
      <dgm:spPr/>
    </dgm:pt>
    <dgm:pt modelId="{8680821A-C5C4-4A70-A5A4-7981D9E05AD6}" type="pres">
      <dgm:prSet presAssocID="{52257931-200C-4CB3-99B6-22B88149162E}" presName="aSpace" presStyleCnt="0"/>
      <dgm:spPr/>
    </dgm:pt>
    <dgm:pt modelId="{47050487-3A86-4544-901C-954F8C12F22A}" type="pres">
      <dgm:prSet presAssocID="{3E6ED4D5-9A18-4DA1-8CBA-2C69352B3C1F}" presName="aNode" presStyleLbl="fgAcc1" presStyleIdx="10" presStyleCnt="11" custScaleX="143146" custLinFactY="156760" custLinFactNeighborX="-49653" custLinFactNeighborY="200000">
        <dgm:presLayoutVars>
          <dgm:bulletEnabled val="1"/>
        </dgm:presLayoutVars>
      </dgm:prSet>
      <dgm:spPr/>
    </dgm:pt>
    <dgm:pt modelId="{A6117A76-6DD3-4BE3-91AB-C38C9FD2252C}" type="pres">
      <dgm:prSet presAssocID="{3E6ED4D5-9A18-4DA1-8CBA-2C69352B3C1F}" presName="aSpace" presStyleCnt="0"/>
      <dgm:spPr/>
    </dgm:pt>
  </dgm:ptLst>
  <dgm:cxnLst>
    <dgm:cxn modelId="{D0D36F03-F515-4C67-81E6-CC877176039D}" srcId="{BFA9ACF3-EA21-44BF-87AA-0D5F5814CA28}" destId="{A926056E-D114-43AB-A2CF-C1EF10DA8977}" srcOrd="0" destOrd="0" parTransId="{7BB50E08-383E-4C59-8C7C-260A41457BA6}" sibTransId="{4CE8C472-5473-4AAF-BD7B-E673806EF54F}"/>
    <dgm:cxn modelId="{847B8308-A5BF-490D-AD50-F0D7CE90C671}" type="presOf" srcId="{75EB20E4-ECEB-4896-B93A-2643025B9DDD}" destId="{55AE5426-719E-4671-BF96-45D145953CBD}" srcOrd="0" destOrd="0" presId="urn:microsoft.com/office/officeart/2005/8/layout/pyramid2"/>
    <dgm:cxn modelId="{BD52401D-0534-4D97-994C-1F30221D9733}" type="presOf" srcId="{52257931-200C-4CB3-99B6-22B88149162E}" destId="{92CC8BF7-73CE-46E7-A415-A6407C152DF8}" srcOrd="0" destOrd="0" presId="urn:microsoft.com/office/officeart/2005/8/layout/pyramid2"/>
    <dgm:cxn modelId="{013BB51D-2FA2-482B-B9E8-06B6BC670C44}" srcId="{BFA9ACF3-EA21-44BF-87AA-0D5F5814CA28}" destId="{7DE3FA54-D824-4C50-BF6B-CABB531F04A5}" srcOrd="6" destOrd="0" parTransId="{005B6CCA-E0EC-4C2D-83E6-C204B45B8A64}" sibTransId="{8562F08D-E8E2-4EC4-8551-308E7059D065}"/>
    <dgm:cxn modelId="{F8C25C23-9EB6-46F7-BB67-C07B70A2608F}" srcId="{BFA9ACF3-EA21-44BF-87AA-0D5F5814CA28}" destId="{ECB576FB-E633-4AF0-8945-7450AF01916E}" srcOrd="7" destOrd="0" parTransId="{698F4533-8D16-476E-8424-DD0618681392}" sibTransId="{7BDF620B-34AE-4EAD-BA79-3EB840E36670}"/>
    <dgm:cxn modelId="{2F578C23-9C27-4D06-8810-24A0D5D85676}" srcId="{BFA9ACF3-EA21-44BF-87AA-0D5F5814CA28}" destId="{52257931-200C-4CB3-99B6-22B88149162E}" srcOrd="9" destOrd="0" parTransId="{ABE5052D-DFA7-45F3-9CE6-7AB2D627A514}" sibTransId="{52F579C1-D154-4242-9481-E90F2AD9045C}"/>
    <dgm:cxn modelId="{67486A2B-4B10-40B9-94D9-453AC6EF1B99}" type="presOf" srcId="{149BDE62-5BC5-4629-9D7D-3B388FE661BA}" destId="{9905EA58-D3E5-4808-9D75-816467AA29EF}" srcOrd="0" destOrd="0" presId="urn:microsoft.com/office/officeart/2005/8/layout/pyramid2"/>
    <dgm:cxn modelId="{14510C5F-9E60-4CDD-9968-71F0D4560223}" srcId="{BFA9ACF3-EA21-44BF-87AA-0D5F5814CA28}" destId="{75EB20E4-ECEB-4896-B93A-2643025B9DDD}" srcOrd="8" destOrd="0" parTransId="{4452D25A-D7E3-4FB7-85C8-8E7443FCB06C}" sibTransId="{BAB30302-0B82-4BBB-9E2B-FC7C8BEEADB6}"/>
    <dgm:cxn modelId="{CCBFB266-5291-4FB2-88A3-09C1292BBCDE}" type="presOf" srcId="{9CA9889E-F160-4742-92D1-FA43920F294F}" destId="{C4393DFC-01F3-4FB2-BA60-06B7E43A3422}" srcOrd="0" destOrd="0" presId="urn:microsoft.com/office/officeart/2005/8/layout/pyramid2"/>
    <dgm:cxn modelId="{F9E0975A-B42C-4AA8-8D35-45B5A2F138D4}" srcId="{BFA9ACF3-EA21-44BF-87AA-0D5F5814CA28}" destId="{CAD94E61-26BB-4028-85E0-5FBC123C7189}" srcOrd="4" destOrd="0" parTransId="{F5B6BF0B-0862-4D14-89AD-076FE9C8B41F}" sibTransId="{7C8B538A-6212-44C9-8AB0-275530006F9F}"/>
    <dgm:cxn modelId="{E94CB486-9F2C-4F4E-B599-4031928ED491}" type="presOf" srcId="{85B733BB-9860-4908-94FA-D7AC9F9D2911}" destId="{E8810EC5-9B13-41C2-8E1B-4882B010A47B}" srcOrd="0" destOrd="0" presId="urn:microsoft.com/office/officeart/2005/8/layout/pyramid2"/>
    <dgm:cxn modelId="{BF815791-F4E0-4FDB-BE46-E0A4C8A281B1}" type="presOf" srcId="{BFA9ACF3-EA21-44BF-87AA-0D5F5814CA28}" destId="{AAE36044-220A-4002-A229-7A5431DEC23A}" srcOrd="0" destOrd="0" presId="urn:microsoft.com/office/officeart/2005/8/layout/pyramid2"/>
    <dgm:cxn modelId="{14499E96-E35D-4AAA-BBF6-026B285F588E}" type="presOf" srcId="{CAD94E61-26BB-4028-85E0-5FBC123C7189}" destId="{95ED9397-514B-434E-ABEB-825AE7013ABD}" srcOrd="0" destOrd="0" presId="urn:microsoft.com/office/officeart/2005/8/layout/pyramid2"/>
    <dgm:cxn modelId="{662E2999-E933-4990-AED9-0D3B898F4D33}" type="presOf" srcId="{7DE3FA54-D824-4C50-BF6B-CABB531F04A5}" destId="{C5A53E4E-414B-4CFF-968E-EC86ADBCAA15}" srcOrd="0" destOrd="0" presId="urn:microsoft.com/office/officeart/2005/8/layout/pyramid2"/>
    <dgm:cxn modelId="{9429D79D-F767-4F29-9118-3ED7AEE02F7A}" type="presOf" srcId="{A926056E-D114-43AB-A2CF-C1EF10DA8977}" destId="{66DD7CDA-FD00-4BCA-BBDB-E356B74F90D7}" srcOrd="0" destOrd="0" presId="urn:microsoft.com/office/officeart/2005/8/layout/pyramid2"/>
    <dgm:cxn modelId="{04C722BD-668F-4AC9-85AE-5067B6905732}" type="presOf" srcId="{3E6ED4D5-9A18-4DA1-8CBA-2C69352B3C1F}" destId="{47050487-3A86-4544-901C-954F8C12F22A}" srcOrd="0" destOrd="0" presId="urn:microsoft.com/office/officeart/2005/8/layout/pyramid2"/>
    <dgm:cxn modelId="{2D997DC9-46A2-47B0-A451-D26C439388C9}" type="presOf" srcId="{A0E6E576-1E39-4875-B477-D781E25CDDE7}" destId="{0A6F7585-7FFF-4D56-9927-130D4C11521B}" srcOrd="0" destOrd="0" presId="urn:microsoft.com/office/officeart/2005/8/layout/pyramid2"/>
    <dgm:cxn modelId="{234AFFCB-1C9E-45AD-8C65-C871CD018FC8}" srcId="{BFA9ACF3-EA21-44BF-87AA-0D5F5814CA28}" destId="{149BDE62-5BC5-4629-9D7D-3B388FE661BA}" srcOrd="3" destOrd="0" parTransId="{26777AD7-8A23-4AD1-A9BB-12954E3E480E}" sibTransId="{A8D15931-44FD-40E5-8F54-213AB40C2E1D}"/>
    <dgm:cxn modelId="{2C568FCD-8FA5-4B66-A81E-497419AAA09B}" type="presOf" srcId="{ECB576FB-E633-4AF0-8945-7450AF01916E}" destId="{E08B3348-2240-4468-B18A-29056ACD2A00}" srcOrd="0" destOrd="0" presId="urn:microsoft.com/office/officeart/2005/8/layout/pyramid2"/>
    <dgm:cxn modelId="{0B4F4AE9-09E7-479E-ABA1-6429DD55AD6B}" srcId="{BFA9ACF3-EA21-44BF-87AA-0D5F5814CA28}" destId="{9CA9889E-F160-4742-92D1-FA43920F294F}" srcOrd="1" destOrd="0" parTransId="{47ACF8A1-8F4F-4668-9D5F-43B3205865B2}" sibTransId="{2918FE8B-B9F3-4E40-BBD7-6C3583F9BA52}"/>
    <dgm:cxn modelId="{7D80D9EB-354A-4C15-BFF6-2D1A8E223849}" srcId="{BFA9ACF3-EA21-44BF-87AA-0D5F5814CA28}" destId="{85B733BB-9860-4908-94FA-D7AC9F9D2911}" srcOrd="2" destOrd="0" parTransId="{ACFAECBB-0BF8-4B16-83C1-570CCD0785AC}" sibTransId="{613189AC-A4E8-4FC4-A3DC-6930C17C8C21}"/>
    <dgm:cxn modelId="{6781F0F5-FB5A-4B6F-BE8B-C44D769C6F82}" srcId="{BFA9ACF3-EA21-44BF-87AA-0D5F5814CA28}" destId="{A0E6E576-1E39-4875-B477-D781E25CDDE7}" srcOrd="5" destOrd="0" parTransId="{B1F1009B-C784-4907-BA48-1B9D68C5A82D}" sibTransId="{43827241-73FF-4982-BDDD-F6474335F6FD}"/>
    <dgm:cxn modelId="{F57039FC-9248-47A8-AB7B-814B9B2195D6}" srcId="{BFA9ACF3-EA21-44BF-87AA-0D5F5814CA28}" destId="{3E6ED4D5-9A18-4DA1-8CBA-2C69352B3C1F}" srcOrd="10" destOrd="0" parTransId="{17ECD477-F339-4692-8629-911FE8B52D87}" sibTransId="{DCC6F341-205B-4593-9D44-33790C79E0E3}"/>
    <dgm:cxn modelId="{906F85F3-209A-4FE5-84B7-D649469774BD}" type="presParOf" srcId="{AAE36044-220A-4002-A229-7A5431DEC23A}" destId="{CCA05B12-1736-48E2-99C2-86105DE7211B}" srcOrd="0" destOrd="0" presId="urn:microsoft.com/office/officeart/2005/8/layout/pyramid2"/>
    <dgm:cxn modelId="{4231594F-0C38-43FC-802A-550F6CEB56E2}" type="presParOf" srcId="{AAE36044-220A-4002-A229-7A5431DEC23A}" destId="{6DB28152-4607-4DF3-B7FD-6A54F91F368F}" srcOrd="1" destOrd="0" presId="urn:microsoft.com/office/officeart/2005/8/layout/pyramid2"/>
    <dgm:cxn modelId="{1136AAC6-DCEF-4A55-B143-242B6E2464A1}" type="presParOf" srcId="{6DB28152-4607-4DF3-B7FD-6A54F91F368F}" destId="{66DD7CDA-FD00-4BCA-BBDB-E356B74F90D7}" srcOrd="0" destOrd="0" presId="urn:microsoft.com/office/officeart/2005/8/layout/pyramid2"/>
    <dgm:cxn modelId="{BD7B3A65-1D37-4E9D-8A97-98B59D197256}" type="presParOf" srcId="{6DB28152-4607-4DF3-B7FD-6A54F91F368F}" destId="{31F12C2C-E2DC-4844-8DB3-89C53CE216D3}" srcOrd="1" destOrd="0" presId="urn:microsoft.com/office/officeart/2005/8/layout/pyramid2"/>
    <dgm:cxn modelId="{1D816F9A-F09B-4393-B89B-EE6F536CEC48}" type="presParOf" srcId="{6DB28152-4607-4DF3-B7FD-6A54F91F368F}" destId="{C4393DFC-01F3-4FB2-BA60-06B7E43A3422}" srcOrd="2" destOrd="0" presId="urn:microsoft.com/office/officeart/2005/8/layout/pyramid2"/>
    <dgm:cxn modelId="{D06E2ACD-74A6-4BF3-99C9-1F1D0510CBC4}" type="presParOf" srcId="{6DB28152-4607-4DF3-B7FD-6A54F91F368F}" destId="{3334E38F-BF27-4DFF-9ADA-CB109A0E060E}" srcOrd="3" destOrd="0" presId="urn:microsoft.com/office/officeart/2005/8/layout/pyramid2"/>
    <dgm:cxn modelId="{489B1199-D543-4C44-8FF4-5D85979848D8}" type="presParOf" srcId="{6DB28152-4607-4DF3-B7FD-6A54F91F368F}" destId="{E8810EC5-9B13-41C2-8E1B-4882B010A47B}" srcOrd="4" destOrd="0" presId="urn:microsoft.com/office/officeart/2005/8/layout/pyramid2"/>
    <dgm:cxn modelId="{D7DF0D07-CE8F-47F0-B048-55818E98682A}" type="presParOf" srcId="{6DB28152-4607-4DF3-B7FD-6A54F91F368F}" destId="{73887E26-FB8B-4EF7-B320-16392AFE197A}" srcOrd="5" destOrd="0" presId="urn:microsoft.com/office/officeart/2005/8/layout/pyramid2"/>
    <dgm:cxn modelId="{96EF37FB-80CE-485F-9A92-B38A572524BC}" type="presParOf" srcId="{6DB28152-4607-4DF3-B7FD-6A54F91F368F}" destId="{9905EA58-D3E5-4808-9D75-816467AA29EF}" srcOrd="6" destOrd="0" presId="urn:microsoft.com/office/officeart/2005/8/layout/pyramid2"/>
    <dgm:cxn modelId="{6BD386A3-60CE-49AB-AAB7-E2DDDE8BEBE5}" type="presParOf" srcId="{6DB28152-4607-4DF3-B7FD-6A54F91F368F}" destId="{B9D68282-A097-4C1E-BE02-1CB5B4055968}" srcOrd="7" destOrd="0" presId="urn:microsoft.com/office/officeart/2005/8/layout/pyramid2"/>
    <dgm:cxn modelId="{43971884-CC75-4A93-9905-A53698AF209A}" type="presParOf" srcId="{6DB28152-4607-4DF3-B7FD-6A54F91F368F}" destId="{95ED9397-514B-434E-ABEB-825AE7013ABD}" srcOrd="8" destOrd="0" presId="urn:microsoft.com/office/officeart/2005/8/layout/pyramid2"/>
    <dgm:cxn modelId="{CD9AC6B5-586B-468A-83ED-59CC829EE9C3}" type="presParOf" srcId="{6DB28152-4607-4DF3-B7FD-6A54F91F368F}" destId="{BF8373FA-A0EE-46BF-85D7-B61115A04FFD}" srcOrd="9" destOrd="0" presId="urn:microsoft.com/office/officeart/2005/8/layout/pyramid2"/>
    <dgm:cxn modelId="{0D6F7289-A801-4435-A6A1-BB0388354E5B}" type="presParOf" srcId="{6DB28152-4607-4DF3-B7FD-6A54F91F368F}" destId="{0A6F7585-7FFF-4D56-9927-130D4C11521B}" srcOrd="10" destOrd="0" presId="urn:microsoft.com/office/officeart/2005/8/layout/pyramid2"/>
    <dgm:cxn modelId="{71C94371-5915-410A-9EE3-16854A6C2FB1}" type="presParOf" srcId="{6DB28152-4607-4DF3-B7FD-6A54F91F368F}" destId="{5269EEA9-8C7D-4B7B-9E5B-9A1EB9409563}" srcOrd="11" destOrd="0" presId="urn:microsoft.com/office/officeart/2005/8/layout/pyramid2"/>
    <dgm:cxn modelId="{C5B6638B-E638-4D2D-97E0-D521257F442E}" type="presParOf" srcId="{6DB28152-4607-4DF3-B7FD-6A54F91F368F}" destId="{C5A53E4E-414B-4CFF-968E-EC86ADBCAA15}" srcOrd="12" destOrd="0" presId="urn:microsoft.com/office/officeart/2005/8/layout/pyramid2"/>
    <dgm:cxn modelId="{900BE4F9-F160-4F85-BB25-8B58D615EDB6}" type="presParOf" srcId="{6DB28152-4607-4DF3-B7FD-6A54F91F368F}" destId="{FB21346F-6801-40D8-821D-8FC2F2897A96}" srcOrd="13" destOrd="0" presId="urn:microsoft.com/office/officeart/2005/8/layout/pyramid2"/>
    <dgm:cxn modelId="{48834BB5-B1B2-42C5-B44C-B6E563536402}" type="presParOf" srcId="{6DB28152-4607-4DF3-B7FD-6A54F91F368F}" destId="{E08B3348-2240-4468-B18A-29056ACD2A00}" srcOrd="14" destOrd="0" presId="urn:microsoft.com/office/officeart/2005/8/layout/pyramid2"/>
    <dgm:cxn modelId="{4257AEBE-571E-4F44-898D-541BCF608D09}" type="presParOf" srcId="{6DB28152-4607-4DF3-B7FD-6A54F91F368F}" destId="{0AE81752-9AB6-4DB6-A4A0-34B48EA3504D}" srcOrd="15" destOrd="0" presId="urn:microsoft.com/office/officeart/2005/8/layout/pyramid2"/>
    <dgm:cxn modelId="{BCD7C93C-BBD6-4FBE-ACAF-6C8442DEB917}" type="presParOf" srcId="{6DB28152-4607-4DF3-B7FD-6A54F91F368F}" destId="{55AE5426-719E-4671-BF96-45D145953CBD}" srcOrd="16" destOrd="0" presId="urn:microsoft.com/office/officeart/2005/8/layout/pyramid2"/>
    <dgm:cxn modelId="{0CD4A2A6-499C-4539-A95E-3DDFC39083D2}" type="presParOf" srcId="{6DB28152-4607-4DF3-B7FD-6A54F91F368F}" destId="{AC61454E-E88D-4672-B446-B079CC5727C1}" srcOrd="17" destOrd="0" presId="urn:microsoft.com/office/officeart/2005/8/layout/pyramid2"/>
    <dgm:cxn modelId="{517C273B-19DA-436B-B28A-D813CFC5EAD3}" type="presParOf" srcId="{6DB28152-4607-4DF3-B7FD-6A54F91F368F}" destId="{92CC8BF7-73CE-46E7-A415-A6407C152DF8}" srcOrd="18" destOrd="0" presId="urn:microsoft.com/office/officeart/2005/8/layout/pyramid2"/>
    <dgm:cxn modelId="{F32DCBCD-D2D3-42C1-B3D4-6BAA9178B328}" type="presParOf" srcId="{6DB28152-4607-4DF3-B7FD-6A54F91F368F}" destId="{8680821A-C5C4-4A70-A5A4-7981D9E05AD6}" srcOrd="19" destOrd="0" presId="urn:microsoft.com/office/officeart/2005/8/layout/pyramid2"/>
    <dgm:cxn modelId="{151E4D58-98F7-487F-A300-8BE8B9106F26}" type="presParOf" srcId="{6DB28152-4607-4DF3-B7FD-6A54F91F368F}" destId="{47050487-3A86-4544-901C-954F8C12F22A}" srcOrd="20" destOrd="0" presId="urn:microsoft.com/office/officeart/2005/8/layout/pyramid2"/>
    <dgm:cxn modelId="{91B892B0-0B2D-4C82-B2EA-38DB97C38BD4}" type="presParOf" srcId="{6DB28152-4607-4DF3-B7FD-6A54F91F368F}" destId="{A6117A76-6DD3-4BE3-91AB-C38C9FD2252C}" srcOrd="2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A9ACF3-EA21-44BF-87AA-0D5F5814CA2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6056E-D114-43AB-A2CF-C1EF10DA8977}">
      <dgm:prSet custT="1"/>
      <dgm:spPr/>
      <dgm:t>
        <a:bodyPr/>
        <a:lstStyle/>
        <a:p>
          <a:r>
            <a:rPr lang="en-US" sz="2000" dirty="0"/>
            <a:t>6NF</a:t>
          </a:r>
        </a:p>
      </dgm:t>
    </dgm:pt>
    <dgm:pt modelId="{7BB50E08-383E-4C59-8C7C-260A41457BA6}" type="parTrans" cxnId="{D0D36F03-F515-4C67-81E6-CC877176039D}">
      <dgm:prSet/>
      <dgm:spPr/>
      <dgm:t>
        <a:bodyPr/>
        <a:lstStyle/>
        <a:p>
          <a:endParaRPr lang="en-US"/>
        </a:p>
      </dgm:t>
    </dgm:pt>
    <dgm:pt modelId="{4CE8C472-5473-4AAF-BD7B-E673806EF54F}" type="sibTrans" cxnId="{D0D36F03-F515-4C67-81E6-CC877176039D}">
      <dgm:prSet/>
      <dgm:spPr/>
      <dgm:t>
        <a:bodyPr/>
        <a:lstStyle/>
        <a:p>
          <a:endParaRPr lang="en-US"/>
        </a:p>
      </dgm:t>
    </dgm:pt>
    <dgm:pt modelId="{9CA9889E-F160-4742-92D1-FA43920F294F}">
      <dgm:prSet custT="1"/>
      <dgm:spPr/>
      <dgm:t>
        <a:bodyPr/>
        <a:lstStyle/>
        <a:p>
          <a:r>
            <a:rPr lang="en-US" sz="2000" dirty="0"/>
            <a:t>Project-Join</a:t>
          </a:r>
          <a:br>
            <a:rPr lang="en-US" sz="2000" dirty="0"/>
          </a:br>
          <a:r>
            <a:rPr lang="en-US" sz="2000" dirty="0"/>
            <a:t>(5NF &amp; PJ/NF)</a:t>
          </a:r>
        </a:p>
      </dgm:t>
    </dgm:pt>
    <dgm:pt modelId="{47ACF8A1-8F4F-4668-9D5F-43B3205865B2}" type="parTrans" cxnId="{0B4F4AE9-09E7-479E-ABA1-6429DD55AD6B}">
      <dgm:prSet/>
      <dgm:spPr/>
      <dgm:t>
        <a:bodyPr/>
        <a:lstStyle/>
        <a:p>
          <a:endParaRPr lang="en-US"/>
        </a:p>
      </dgm:t>
    </dgm:pt>
    <dgm:pt modelId="{2918FE8B-B9F3-4E40-BBD7-6C3583F9BA52}" type="sibTrans" cxnId="{0B4F4AE9-09E7-479E-ABA1-6429DD55AD6B}">
      <dgm:prSet/>
      <dgm:spPr/>
      <dgm:t>
        <a:bodyPr/>
        <a:lstStyle/>
        <a:p>
          <a:endParaRPr lang="en-US"/>
        </a:p>
      </dgm:t>
    </dgm:pt>
    <dgm:pt modelId="{85B733BB-9860-4908-94FA-D7AC9F9D2911}">
      <dgm:prSet custT="1"/>
      <dgm:spPr/>
      <dgm:t>
        <a:bodyPr/>
        <a:lstStyle/>
        <a:p>
          <a:r>
            <a:rPr lang="en-US" sz="2000" dirty="0" err="1">
              <a:solidFill>
                <a:schemeClr val="bg1">
                  <a:lumMod val="65000"/>
                </a:schemeClr>
              </a:solidFill>
            </a:rPr>
            <a:t>Superkey</a:t>
          </a:r>
          <a:r>
            <a:rPr lang="en-US" sz="2000" dirty="0">
              <a:solidFill>
                <a:schemeClr val="bg1">
                  <a:lumMod val="65000"/>
                </a:schemeClr>
              </a:solidFill>
            </a:rPr>
            <a:t> NF (SKNF)</a:t>
          </a:r>
        </a:p>
      </dgm:t>
    </dgm:pt>
    <dgm:pt modelId="{ACFAECBB-0BF8-4B16-83C1-570CCD0785AC}" type="parTrans" cxnId="{7D80D9EB-354A-4C15-BFF6-2D1A8E223849}">
      <dgm:prSet/>
      <dgm:spPr/>
      <dgm:t>
        <a:bodyPr/>
        <a:lstStyle/>
        <a:p>
          <a:endParaRPr lang="en-US"/>
        </a:p>
      </dgm:t>
    </dgm:pt>
    <dgm:pt modelId="{613189AC-A4E8-4FC4-A3DC-6930C17C8C21}" type="sibTrans" cxnId="{7D80D9EB-354A-4C15-BFF6-2D1A8E223849}">
      <dgm:prSet/>
      <dgm:spPr/>
      <dgm:t>
        <a:bodyPr/>
        <a:lstStyle/>
        <a:p>
          <a:endParaRPr lang="en-US"/>
        </a:p>
      </dgm:t>
    </dgm:pt>
    <dgm:pt modelId="{149BDE62-5BC5-4629-9D7D-3B388FE661BA}">
      <dgm:prSet custT="1"/>
      <dgm:spPr/>
      <dgm:t>
        <a:bodyPr/>
        <a:lstStyle/>
        <a:p>
          <a:r>
            <a:rPr lang="en-US" sz="2000" dirty="0">
              <a:solidFill>
                <a:schemeClr val="bg1">
                  <a:lumMod val="65000"/>
                </a:schemeClr>
              </a:solidFill>
            </a:rPr>
            <a:t>Redundancy Free (RFNF) </a:t>
          </a:r>
        </a:p>
      </dgm:t>
    </dgm:pt>
    <dgm:pt modelId="{26777AD7-8A23-4AD1-A9BB-12954E3E480E}" type="parTrans" cxnId="{234AFFCB-1C9E-45AD-8C65-C871CD018FC8}">
      <dgm:prSet/>
      <dgm:spPr/>
      <dgm:t>
        <a:bodyPr/>
        <a:lstStyle/>
        <a:p>
          <a:endParaRPr lang="en-US"/>
        </a:p>
      </dgm:t>
    </dgm:pt>
    <dgm:pt modelId="{A8D15931-44FD-40E5-8F54-213AB40C2E1D}" type="sibTrans" cxnId="{234AFFCB-1C9E-45AD-8C65-C871CD018FC8}">
      <dgm:prSet/>
      <dgm:spPr/>
      <dgm:t>
        <a:bodyPr/>
        <a:lstStyle/>
        <a:p>
          <a:endParaRPr lang="en-US"/>
        </a:p>
      </dgm:t>
    </dgm:pt>
    <dgm:pt modelId="{CAD94E61-26BB-4028-85E0-5FBC123C7189}">
      <dgm:prSet custT="1"/>
      <dgm:spPr/>
      <dgm:t>
        <a:bodyPr/>
        <a:lstStyle/>
        <a:p>
          <a:r>
            <a:rPr lang="en-US" sz="2000" dirty="0">
              <a:solidFill>
                <a:schemeClr val="bg1">
                  <a:lumMod val="65000"/>
                </a:schemeClr>
              </a:solidFill>
            </a:rPr>
            <a:t>Essential Tuple NF (ETNF)</a:t>
          </a:r>
        </a:p>
      </dgm:t>
    </dgm:pt>
    <dgm:pt modelId="{F5B6BF0B-0862-4D14-89AD-076FE9C8B41F}" type="parTrans" cxnId="{F9E0975A-B42C-4AA8-8D35-45B5A2F138D4}">
      <dgm:prSet/>
      <dgm:spPr/>
      <dgm:t>
        <a:bodyPr/>
        <a:lstStyle/>
        <a:p>
          <a:endParaRPr lang="en-US"/>
        </a:p>
      </dgm:t>
    </dgm:pt>
    <dgm:pt modelId="{7C8B538A-6212-44C9-8AB0-275530006F9F}" type="sibTrans" cxnId="{F9E0975A-B42C-4AA8-8D35-45B5A2F138D4}">
      <dgm:prSet/>
      <dgm:spPr/>
      <dgm:t>
        <a:bodyPr/>
        <a:lstStyle/>
        <a:p>
          <a:endParaRPr lang="en-US"/>
        </a:p>
      </dgm:t>
    </dgm:pt>
    <dgm:pt modelId="{A0E6E576-1E39-4875-B477-D781E25CDDE7}">
      <dgm:prSet custT="1"/>
      <dgm:spPr/>
      <dgm:t>
        <a:bodyPr/>
        <a:lstStyle/>
        <a:p>
          <a:r>
            <a:rPr lang="en-US" sz="2000"/>
            <a:t>4NF</a:t>
          </a:r>
        </a:p>
      </dgm:t>
    </dgm:pt>
    <dgm:pt modelId="{B1F1009B-C784-4907-BA48-1B9D68C5A82D}" type="parTrans" cxnId="{6781F0F5-FB5A-4B6F-BE8B-C44D769C6F82}">
      <dgm:prSet/>
      <dgm:spPr/>
      <dgm:t>
        <a:bodyPr/>
        <a:lstStyle/>
        <a:p>
          <a:endParaRPr lang="en-US"/>
        </a:p>
      </dgm:t>
    </dgm:pt>
    <dgm:pt modelId="{43827241-73FF-4982-BDDD-F6474335F6FD}" type="sibTrans" cxnId="{6781F0F5-FB5A-4B6F-BE8B-C44D769C6F82}">
      <dgm:prSet/>
      <dgm:spPr/>
      <dgm:t>
        <a:bodyPr/>
        <a:lstStyle/>
        <a:p>
          <a:endParaRPr lang="en-US"/>
        </a:p>
      </dgm:t>
    </dgm:pt>
    <dgm:pt modelId="{7DE3FA54-D824-4C50-BF6B-CABB531F04A5}">
      <dgm:prSet custT="1"/>
      <dgm:spPr/>
      <dgm:t>
        <a:bodyPr/>
        <a:lstStyle/>
        <a:p>
          <a:r>
            <a:rPr lang="en-US" sz="2000"/>
            <a:t>Boyce-Codd Normal Form (BCNF)</a:t>
          </a:r>
        </a:p>
      </dgm:t>
    </dgm:pt>
    <dgm:pt modelId="{005B6CCA-E0EC-4C2D-83E6-C204B45B8A64}" type="parTrans" cxnId="{013BB51D-2FA2-482B-B9E8-06B6BC670C44}">
      <dgm:prSet/>
      <dgm:spPr/>
      <dgm:t>
        <a:bodyPr/>
        <a:lstStyle/>
        <a:p>
          <a:endParaRPr lang="en-US"/>
        </a:p>
      </dgm:t>
    </dgm:pt>
    <dgm:pt modelId="{8562F08D-E8E2-4EC4-8551-308E7059D065}" type="sibTrans" cxnId="{013BB51D-2FA2-482B-B9E8-06B6BC670C44}">
      <dgm:prSet/>
      <dgm:spPr/>
      <dgm:t>
        <a:bodyPr/>
        <a:lstStyle/>
        <a:p>
          <a:endParaRPr lang="en-US"/>
        </a:p>
      </dgm:t>
    </dgm:pt>
    <dgm:pt modelId="{ECB576FB-E633-4AF0-8945-7450AF01916E}">
      <dgm:prSet custT="1"/>
      <dgm:spPr/>
      <dgm:t>
        <a:bodyPr/>
        <a:lstStyle/>
        <a:p>
          <a:r>
            <a:rPr lang="en-US" sz="2000" dirty="0">
              <a:solidFill>
                <a:schemeClr val="bg1">
                  <a:lumMod val="65000"/>
                </a:schemeClr>
              </a:solidFill>
            </a:rPr>
            <a:t>Elementary Key Normal Form (EKNF)</a:t>
          </a:r>
        </a:p>
      </dgm:t>
    </dgm:pt>
    <dgm:pt modelId="{698F4533-8D16-476E-8424-DD0618681392}" type="parTrans" cxnId="{F8C25C23-9EB6-46F7-BB67-C07B70A2608F}">
      <dgm:prSet/>
      <dgm:spPr/>
      <dgm:t>
        <a:bodyPr/>
        <a:lstStyle/>
        <a:p>
          <a:endParaRPr lang="en-US"/>
        </a:p>
      </dgm:t>
    </dgm:pt>
    <dgm:pt modelId="{7BDF620B-34AE-4EAD-BA79-3EB840E36670}" type="sibTrans" cxnId="{F8C25C23-9EB6-46F7-BB67-C07B70A2608F}">
      <dgm:prSet/>
      <dgm:spPr/>
      <dgm:t>
        <a:bodyPr/>
        <a:lstStyle/>
        <a:p>
          <a:endParaRPr lang="en-US"/>
        </a:p>
      </dgm:t>
    </dgm:pt>
    <dgm:pt modelId="{75EB20E4-ECEB-4896-B93A-2643025B9DDD}">
      <dgm:prSet custT="1"/>
      <dgm:spPr/>
      <dgm:t>
        <a:bodyPr/>
        <a:lstStyle/>
        <a:p>
          <a:r>
            <a:rPr lang="en-US" sz="2000" dirty="0">
              <a:solidFill>
                <a:schemeClr val="bg1">
                  <a:lumMod val="65000"/>
                </a:schemeClr>
              </a:solidFill>
            </a:rPr>
            <a:t>3NF</a:t>
          </a:r>
        </a:p>
      </dgm:t>
    </dgm:pt>
    <dgm:pt modelId="{4452D25A-D7E3-4FB7-85C8-8E7443FCB06C}" type="parTrans" cxnId="{14510C5F-9E60-4CDD-9968-71F0D4560223}">
      <dgm:prSet/>
      <dgm:spPr/>
      <dgm:t>
        <a:bodyPr/>
        <a:lstStyle/>
        <a:p>
          <a:endParaRPr lang="en-US"/>
        </a:p>
      </dgm:t>
    </dgm:pt>
    <dgm:pt modelId="{BAB30302-0B82-4BBB-9E2B-FC7C8BEEADB6}" type="sibTrans" cxnId="{14510C5F-9E60-4CDD-9968-71F0D4560223}">
      <dgm:prSet/>
      <dgm:spPr/>
      <dgm:t>
        <a:bodyPr/>
        <a:lstStyle/>
        <a:p>
          <a:endParaRPr lang="en-US"/>
        </a:p>
      </dgm:t>
    </dgm:pt>
    <dgm:pt modelId="{52257931-200C-4CB3-99B6-22B88149162E}">
      <dgm:prSet custT="1"/>
      <dgm:spPr/>
      <dgm:t>
        <a:bodyPr/>
        <a:lstStyle/>
        <a:p>
          <a:r>
            <a:rPr lang="en-US" sz="2000" dirty="0">
              <a:solidFill>
                <a:schemeClr val="bg1">
                  <a:lumMod val="65000"/>
                </a:schemeClr>
              </a:solidFill>
            </a:rPr>
            <a:t>2NF</a:t>
          </a:r>
        </a:p>
      </dgm:t>
    </dgm:pt>
    <dgm:pt modelId="{ABE5052D-DFA7-45F3-9CE6-7AB2D627A514}" type="parTrans" cxnId="{2F578C23-9C27-4D06-8810-24A0D5D85676}">
      <dgm:prSet/>
      <dgm:spPr/>
      <dgm:t>
        <a:bodyPr/>
        <a:lstStyle/>
        <a:p>
          <a:endParaRPr lang="en-US"/>
        </a:p>
      </dgm:t>
    </dgm:pt>
    <dgm:pt modelId="{52F579C1-D154-4242-9481-E90F2AD9045C}" type="sibTrans" cxnId="{2F578C23-9C27-4D06-8810-24A0D5D85676}">
      <dgm:prSet/>
      <dgm:spPr/>
      <dgm:t>
        <a:bodyPr/>
        <a:lstStyle/>
        <a:p>
          <a:endParaRPr lang="en-US"/>
        </a:p>
      </dgm:t>
    </dgm:pt>
    <dgm:pt modelId="{3E6ED4D5-9A18-4DA1-8CBA-2C69352B3C1F}">
      <dgm:prSet custT="1"/>
      <dgm:spPr/>
      <dgm:t>
        <a:bodyPr/>
        <a:lstStyle/>
        <a:p>
          <a:r>
            <a:rPr lang="en-US" sz="2000"/>
            <a:t>1NF</a:t>
          </a:r>
        </a:p>
      </dgm:t>
    </dgm:pt>
    <dgm:pt modelId="{17ECD477-F339-4692-8629-911FE8B52D87}" type="parTrans" cxnId="{F57039FC-9248-47A8-AB7B-814B9B2195D6}">
      <dgm:prSet/>
      <dgm:spPr/>
      <dgm:t>
        <a:bodyPr/>
        <a:lstStyle/>
        <a:p>
          <a:endParaRPr lang="en-US"/>
        </a:p>
      </dgm:t>
    </dgm:pt>
    <dgm:pt modelId="{DCC6F341-205B-4593-9D44-33790C79E0E3}" type="sibTrans" cxnId="{F57039FC-9248-47A8-AB7B-814B9B2195D6}">
      <dgm:prSet/>
      <dgm:spPr/>
      <dgm:t>
        <a:bodyPr/>
        <a:lstStyle/>
        <a:p>
          <a:endParaRPr lang="en-US"/>
        </a:p>
      </dgm:t>
    </dgm:pt>
    <dgm:pt modelId="{AAE36044-220A-4002-A229-7A5431DEC23A}" type="pres">
      <dgm:prSet presAssocID="{BFA9ACF3-EA21-44BF-87AA-0D5F5814CA28}" presName="compositeShape" presStyleCnt="0">
        <dgm:presLayoutVars>
          <dgm:dir/>
          <dgm:resizeHandles/>
        </dgm:presLayoutVars>
      </dgm:prSet>
      <dgm:spPr/>
    </dgm:pt>
    <dgm:pt modelId="{CCA05B12-1736-48E2-99C2-86105DE7211B}" type="pres">
      <dgm:prSet presAssocID="{BFA9ACF3-EA21-44BF-87AA-0D5F5814CA28}" presName="pyramid" presStyleLbl="node1" presStyleIdx="0" presStyleCnt="1"/>
      <dgm:spPr/>
    </dgm:pt>
    <dgm:pt modelId="{6DB28152-4607-4DF3-B7FD-6A54F91F368F}" type="pres">
      <dgm:prSet presAssocID="{BFA9ACF3-EA21-44BF-87AA-0D5F5814CA28}" presName="theList" presStyleCnt="0"/>
      <dgm:spPr/>
    </dgm:pt>
    <dgm:pt modelId="{66DD7CDA-FD00-4BCA-BBDB-E356B74F90D7}" type="pres">
      <dgm:prSet presAssocID="{A926056E-D114-43AB-A2CF-C1EF10DA8977}" presName="aNode" presStyleLbl="fgAcc1" presStyleIdx="0" presStyleCnt="11" custScaleX="32137" custLinFactY="175656" custLinFactNeighborX="-50250" custLinFactNeighborY="200000">
        <dgm:presLayoutVars>
          <dgm:bulletEnabled val="1"/>
        </dgm:presLayoutVars>
      </dgm:prSet>
      <dgm:spPr/>
    </dgm:pt>
    <dgm:pt modelId="{31F12C2C-E2DC-4844-8DB3-89C53CE216D3}" type="pres">
      <dgm:prSet presAssocID="{A926056E-D114-43AB-A2CF-C1EF10DA8977}" presName="aSpace" presStyleCnt="0"/>
      <dgm:spPr/>
    </dgm:pt>
    <dgm:pt modelId="{C4393DFC-01F3-4FB2-BA60-06B7E43A3422}" type="pres">
      <dgm:prSet presAssocID="{9CA9889E-F160-4742-92D1-FA43920F294F}" presName="aNode" presStyleLbl="fgAcc1" presStyleIdx="1" presStyleCnt="11" custScaleX="45799" custScaleY="216542" custLinFactY="175829" custLinFactNeighborX="-50033" custLinFactNeighborY="200000">
        <dgm:presLayoutVars>
          <dgm:bulletEnabled val="1"/>
        </dgm:presLayoutVars>
      </dgm:prSet>
      <dgm:spPr/>
    </dgm:pt>
    <dgm:pt modelId="{3334E38F-BF27-4DFF-9ADA-CB109A0E060E}" type="pres">
      <dgm:prSet presAssocID="{9CA9889E-F160-4742-92D1-FA43920F294F}" presName="aSpace" presStyleCnt="0"/>
      <dgm:spPr/>
    </dgm:pt>
    <dgm:pt modelId="{E8810EC5-9B13-41C2-8E1B-4882B010A47B}" type="pres">
      <dgm:prSet presAssocID="{85B733BB-9860-4908-94FA-D7AC9F9D2911}" presName="aNode" presStyleLbl="fgAcc1" presStyleIdx="2" presStyleCnt="11" custScaleX="64451" custLinFactY="174356" custLinFactNeighborX="-49961" custLinFactNeighborY="200000">
        <dgm:presLayoutVars>
          <dgm:bulletEnabled val="1"/>
        </dgm:presLayoutVars>
      </dgm:prSet>
      <dgm:spPr/>
    </dgm:pt>
    <dgm:pt modelId="{73887E26-FB8B-4EF7-B320-16392AFE197A}" type="pres">
      <dgm:prSet presAssocID="{85B733BB-9860-4908-94FA-D7AC9F9D2911}" presName="aSpace" presStyleCnt="0"/>
      <dgm:spPr/>
    </dgm:pt>
    <dgm:pt modelId="{9905EA58-D3E5-4808-9D75-816467AA29EF}" type="pres">
      <dgm:prSet presAssocID="{149BDE62-5BC5-4629-9D7D-3B388FE661BA}" presName="aNode" presStyleLbl="fgAcc1" presStyleIdx="3" presStyleCnt="11" custScaleX="73911" custLinFactY="170918" custLinFactNeighborX="-50316" custLinFactNeighborY="200000">
        <dgm:presLayoutVars>
          <dgm:bulletEnabled val="1"/>
        </dgm:presLayoutVars>
      </dgm:prSet>
      <dgm:spPr/>
    </dgm:pt>
    <dgm:pt modelId="{B9D68282-A097-4C1E-BE02-1CB5B4055968}" type="pres">
      <dgm:prSet presAssocID="{149BDE62-5BC5-4629-9D7D-3B388FE661BA}" presName="aSpace" presStyleCnt="0"/>
      <dgm:spPr/>
    </dgm:pt>
    <dgm:pt modelId="{95ED9397-514B-434E-ABEB-825AE7013ABD}" type="pres">
      <dgm:prSet presAssocID="{CAD94E61-26BB-4028-85E0-5FBC123C7189}" presName="aNode" presStyleLbl="fgAcc1" presStyleIdx="4" presStyleCnt="11" custScaleX="83034" custLinFactY="167481" custLinFactNeighborX="-49961" custLinFactNeighborY="200000">
        <dgm:presLayoutVars>
          <dgm:bulletEnabled val="1"/>
        </dgm:presLayoutVars>
      </dgm:prSet>
      <dgm:spPr/>
    </dgm:pt>
    <dgm:pt modelId="{BF8373FA-A0EE-46BF-85D7-B61115A04FFD}" type="pres">
      <dgm:prSet presAssocID="{CAD94E61-26BB-4028-85E0-5FBC123C7189}" presName="aSpace" presStyleCnt="0"/>
      <dgm:spPr/>
    </dgm:pt>
    <dgm:pt modelId="{0A6F7585-7FFF-4D56-9927-130D4C11521B}" type="pres">
      <dgm:prSet presAssocID="{A0E6E576-1E39-4875-B477-D781E25CDDE7}" presName="aNode" presStyleLbl="fgAcc1" presStyleIdx="5" presStyleCnt="11" custScaleX="94601" custLinFactY="167481" custLinFactNeighborX="-49961" custLinFactNeighborY="200000">
        <dgm:presLayoutVars>
          <dgm:bulletEnabled val="1"/>
        </dgm:presLayoutVars>
      </dgm:prSet>
      <dgm:spPr/>
    </dgm:pt>
    <dgm:pt modelId="{5269EEA9-8C7D-4B7B-9E5B-9A1EB9409563}" type="pres">
      <dgm:prSet presAssocID="{A0E6E576-1E39-4875-B477-D781E25CDDE7}" presName="aSpace" presStyleCnt="0"/>
      <dgm:spPr/>
    </dgm:pt>
    <dgm:pt modelId="{C5A53E4E-414B-4CFF-968E-EC86ADBCAA15}" type="pres">
      <dgm:prSet presAssocID="{7DE3FA54-D824-4C50-BF6B-CABB531F04A5}" presName="aNode" presStyleLbl="fgAcc1" presStyleIdx="6" presStyleCnt="11" custScaleX="105012" custLinFactY="164044" custLinFactNeighborX="-49961" custLinFactNeighborY="200000">
        <dgm:presLayoutVars>
          <dgm:bulletEnabled val="1"/>
        </dgm:presLayoutVars>
      </dgm:prSet>
      <dgm:spPr/>
    </dgm:pt>
    <dgm:pt modelId="{FB21346F-6801-40D8-821D-8FC2F2897A96}" type="pres">
      <dgm:prSet presAssocID="{7DE3FA54-D824-4C50-BF6B-CABB531F04A5}" presName="aSpace" presStyleCnt="0"/>
      <dgm:spPr/>
    </dgm:pt>
    <dgm:pt modelId="{E08B3348-2240-4468-B18A-29056ACD2A00}" type="pres">
      <dgm:prSet presAssocID="{ECB576FB-E633-4AF0-8945-7450AF01916E}" presName="aNode" presStyleLbl="fgAcc1" presStyleIdx="7" presStyleCnt="11" custScaleX="111374" custLinFactY="160606" custLinFactNeighborX="-49672" custLinFactNeighborY="200000">
        <dgm:presLayoutVars>
          <dgm:bulletEnabled val="1"/>
        </dgm:presLayoutVars>
      </dgm:prSet>
      <dgm:spPr/>
    </dgm:pt>
    <dgm:pt modelId="{0AE81752-9AB6-4DB6-A4A0-34B48EA3504D}" type="pres">
      <dgm:prSet presAssocID="{ECB576FB-E633-4AF0-8945-7450AF01916E}" presName="aSpace" presStyleCnt="0"/>
      <dgm:spPr/>
    </dgm:pt>
    <dgm:pt modelId="{55AE5426-719E-4671-BF96-45D145953CBD}" type="pres">
      <dgm:prSet presAssocID="{75EB20E4-ECEB-4896-B93A-2643025B9DDD}" presName="aNode" presStyleLbl="fgAcc1" presStyleIdx="8" presStyleCnt="11" custScaleX="122942" custLinFactY="157170" custLinFactNeighborX="-49383" custLinFactNeighborY="200000">
        <dgm:presLayoutVars>
          <dgm:bulletEnabled val="1"/>
        </dgm:presLayoutVars>
      </dgm:prSet>
      <dgm:spPr/>
    </dgm:pt>
    <dgm:pt modelId="{AC61454E-E88D-4672-B446-B079CC5727C1}" type="pres">
      <dgm:prSet presAssocID="{75EB20E4-ECEB-4896-B93A-2643025B9DDD}" presName="aSpace" presStyleCnt="0"/>
      <dgm:spPr/>
    </dgm:pt>
    <dgm:pt modelId="{92CC8BF7-73CE-46E7-A415-A6407C152DF8}" type="pres">
      <dgm:prSet presAssocID="{52257931-200C-4CB3-99B6-22B88149162E}" presName="aNode" presStyleLbl="fgAcc1" presStyleIdx="9" presStyleCnt="11" custScaleX="132330" custLinFactY="160606" custLinFactNeighborX="-49450" custLinFactNeighborY="200000">
        <dgm:presLayoutVars>
          <dgm:bulletEnabled val="1"/>
        </dgm:presLayoutVars>
      </dgm:prSet>
      <dgm:spPr/>
    </dgm:pt>
    <dgm:pt modelId="{8680821A-C5C4-4A70-A5A4-7981D9E05AD6}" type="pres">
      <dgm:prSet presAssocID="{52257931-200C-4CB3-99B6-22B88149162E}" presName="aSpace" presStyleCnt="0"/>
      <dgm:spPr/>
    </dgm:pt>
    <dgm:pt modelId="{47050487-3A86-4544-901C-954F8C12F22A}" type="pres">
      <dgm:prSet presAssocID="{3E6ED4D5-9A18-4DA1-8CBA-2C69352B3C1F}" presName="aNode" presStyleLbl="fgAcc1" presStyleIdx="10" presStyleCnt="11" custScaleX="143146" custLinFactY="156760" custLinFactNeighborX="-49653" custLinFactNeighborY="200000">
        <dgm:presLayoutVars>
          <dgm:bulletEnabled val="1"/>
        </dgm:presLayoutVars>
      </dgm:prSet>
      <dgm:spPr/>
    </dgm:pt>
    <dgm:pt modelId="{A6117A76-6DD3-4BE3-91AB-C38C9FD2252C}" type="pres">
      <dgm:prSet presAssocID="{3E6ED4D5-9A18-4DA1-8CBA-2C69352B3C1F}" presName="aSpace" presStyleCnt="0"/>
      <dgm:spPr/>
    </dgm:pt>
  </dgm:ptLst>
  <dgm:cxnLst>
    <dgm:cxn modelId="{D0D36F03-F515-4C67-81E6-CC877176039D}" srcId="{BFA9ACF3-EA21-44BF-87AA-0D5F5814CA28}" destId="{A926056E-D114-43AB-A2CF-C1EF10DA8977}" srcOrd="0" destOrd="0" parTransId="{7BB50E08-383E-4C59-8C7C-260A41457BA6}" sibTransId="{4CE8C472-5473-4AAF-BD7B-E673806EF54F}"/>
    <dgm:cxn modelId="{847B8308-A5BF-490D-AD50-F0D7CE90C671}" type="presOf" srcId="{75EB20E4-ECEB-4896-B93A-2643025B9DDD}" destId="{55AE5426-719E-4671-BF96-45D145953CBD}" srcOrd="0" destOrd="0" presId="urn:microsoft.com/office/officeart/2005/8/layout/pyramid2"/>
    <dgm:cxn modelId="{BD52401D-0534-4D97-994C-1F30221D9733}" type="presOf" srcId="{52257931-200C-4CB3-99B6-22B88149162E}" destId="{92CC8BF7-73CE-46E7-A415-A6407C152DF8}" srcOrd="0" destOrd="0" presId="urn:microsoft.com/office/officeart/2005/8/layout/pyramid2"/>
    <dgm:cxn modelId="{013BB51D-2FA2-482B-B9E8-06B6BC670C44}" srcId="{BFA9ACF3-EA21-44BF-87AA-0D5F5814CA28}" destId="{7DE3FA54-D824-4C50-BF6B-CABB531F04A5}" srcOrd="6" destOrd="0" parTransId="{005B6CCA-E0EC-4C2D-83E6-C204B45B8A64}" sibTransId="{8562F08D-E8E2-4EC4-8551-308E7059D065}"/>
    <dgm:cxn modelId="{F8C25C23-9EB6-46F7-BB67-C07B70A2608F}" srcId="{BFA9ACF3-EA21-44BF-87AA-0D5F5814CA28}" destId="{ECB576FB-E633-4AF0-8945-7450AF01916E}" srcOrd="7" destOrd="0" parTransId="{698F4533-8D16-476E-8424-DD0618681392}" sibTransId="{7BDF620B-34AE-4EAD-BA79-3EB840E36670}"/>
    <dgm:cxn modelId="{2F578C23-9C27-4D06-8810-24A0D5D85676}" srcId="{BFA9ACF3-EA21-44BF-87AA-0D5F5814CA28}" destId="{52257931-200C-4CB3-99B6-22B88149162E}" srcOrd="9" destOrd="0" parTransId="{ABE5052D-DFA7-45F3-9CE6-7AB2D627A514}" sibTransId="{52F579C1-D154-4242-9481-E90F2AD9045C}"/>
    <dgm:cxn modelId="{67486A2B-4B10-40B9-94D9-453AC6EF1B99}" type="presOf" srcId="{149BDE62-5BC5-4629-9D7D-3B388FE661BA}" destId="{9905EA58-D3E5-4808-9D75-816467AA29EF}" srcOrd="0" destOrd="0" presId="urn:microsoft.com/office/officeart/2005/8/layout/pyramid2"/>
    <dgm:cxn modelId="{14510C5F-9E60-4CDD-9968-71F0D4560223}" srcId="{BFA9ACF3-EA21-44BF-87AA-0D5F5814CA28}" destId="{75EB20E4-ECEB-4896-B93A-2643025B9DDD}" srcOrd="8" destOrd="0" parTransId="{4452D25A-D7E3-4FB7-85C8-8E7443FCB06C}" sibTransId="{BAB30302-0B82-4BBB-9E2B-FC7C8BEEADB6}"/>
    <dgm:cxn modelId="{CCBFB266-5291-4FB2-88A3-09C1292BBCDE}" type="presOf" srcId="{9CA9889E-F160-4742-92D1-FA43920F294F}" destId="{C4393DFC-01F3-4FB2-BA60-06B7E43A3422}" srcOrd="0" destOrd="0" presId="urn:microsoft.com/office/officeart/2005/8/layout/pyramid2"/>
    <dgm:cxn modelId="{F9E0975A-B42C-4AA8-8D35-45B5A2F138D4}" srcId="{BFA9ACF3-EA21-44BF-87AA-0D5F5814CA28}" destId="{CAD94E61-26BB-4028-85E0-5FBC123C7189}" srcOrd="4" destOrd="0" parTransId="{F5B6BF0B-0862-4D14-89AD-076FE9C8B41F}" sibTransId="{7C8B538A-6212-44C9-8AB0-275530006F9F}"/>
    <dgm:cxn modelId="{E94CB486-9F2C-4F4E-B599-4031928ED491}" type="presOf" srcId="{85B733BB-9860-4908-94FA-D7AC9F9D2911}" destId="{E8810EC5-9B13-41C2-8E1B-4882B010A47B}" srcOrd="0" destOrd="0" presId="urn:microsoft.com/office/officeart/2005/8/layout/pyramid2"/>
    <dgm:cxn modelId="{BF815791-F4E0-4FDB-BE46-E0A4C8A281B1}" type="presOf" srcId="{BFA9ACF3-EA21-44BF-87AA-0D5F5814CA28}" destId="{AAE36044-220A-4002-A229-7A5431DEC23A}" srcOrd="0" destOrd="0" presId="urn:microsoft.com/office/officeart/2005/8/layout/pyramid2"/>
    <dgm:cxn modelId="{14499E96-E35D-4AAA-BBF6-026B285F588E}" type="presOf" srcId="{CAD94E61-26BB-4028-85E0-5FBC123C7189}" destId="{95ED9397-514B-434E-ABEB-825AE7013ABD}" srcOrd="0" destOrd="0" presId="urn:microsoft.com/office/officeart/2005/8/layout/pyramid2"/>
    <dgm:cxn modelId="{662E2999-E933-4990-AED9-0D3B898F4D33}" type="presOf" srcId="{7DE3FA54-D824-4C50-BF6B-CABB531F04A5}" destId="{C5A53E4E-414B-4CFF-968E-EC86ADBCAA15}" srcOrd="0" destOrd="0" presId="urn:microsoft.com/office/officeart/2005/8/layout/pyramid2"/>
    <dgm:cxn modelId="{9429D79D-F767-4F29-9118-3ED7AEE02F7A}" type="presOf" srcId="{A926056E-D114-43AB-A2CF-C1EF10DA8977}" destId="{66DD7CDA-FD00-4BCA-BBDB-E356B74F90D7}" srcOrd="0" destOrd="0" presId="urn:microsoft.com/office/officeart/2005/8/layout/pyramid2"/>
    <dgm:cxn modelId="{04C722BD-668F-4AC9-85AE-5067B6905732}" type="presOf" srcId="{3E6ED4D5-9A18-4DA1-8CBA-2C69352B3C1F}" destId="{47050487-3A86-4544-901C-954F8C12F22A}" srcOrd="0" destOrd="0" presId="urn:microsoft.com/office/officeart/2005/8/layout/pyramid2"/>
    <dgm:cxn modelId="{2D997DC9-46A2-47B0-A451-D26C439388C9}" type="presOf" srcId="{A0E6E576-1E39-4875-B477-D781E25CDDE7}" destId="{0A6F7585-7FFF-4D56-9927-130D4C11521B}" srcOrd="0" destOrd="0" presId="urn:microsoft.com/office/officeart/2005/8/layout/pyramid2"/>
    <dgm:cxn modelId="{234AFFCB-1C9E-45AD-8C65-C871CD018FC8}" srcId="{BFA9ACF3-EA21-44BF-87AA-0D5F5814CA28}" destId="{149BDE62-5BC5-4629-9D7D-3B388FE661BA}" srcOrd="3" destOrd="0" parTransId="{26777AD7-8A23-4AD1-A9BB-12954E3E480E}" sibTransId="{A8D15931-44FD-40E5-8F54-213AB40C2E1D}"/>
    <dgm:cxn modelId="{2C568FCD-8FA5-4B66-A81E-497419AAA09B}" type="presOf" srcId="{ECB576FB-E633-4AF0-8945-7450AF01916E}" destId="{E08B3348-2240-4468-B18A-29056ACD2A00}" srcOrd="0" destOrd="0" presId="urn:microsoft.com/office/officeart/2005/8/layout/pyramid2"/>
    <dgm:cxn modelId="{0B4F4AE9-09E7-479E-ABA1-6429DD55AD6B}" srcId="{BFA9ACF3-EA21-44BF-87AA-0D5F5814CA28}" destId="{9CA9889E-F160-4742-92D1-FA43920F294F}" srcOrd="1" destOrd="0" parTransId="{47ACF8A1-8F4F-4668-9D5F-43B3205865B2}" sibTransId="{2918FE8B-B9F3-4E40-BBD7-6C3583F9BA52}"/>
    <dgm:cxn modelId="{7D80D9EB-354A-4C15-BFF6-2D1A8E223849}" srcId="{BFA9ACF3-EA21-44BF-87AA-0D5F5814CA28}" destId="{85B733BB-9860-4908-94FA-D7AC9F9D2911}" srcOrd="2" destOrd="0" parTransId="{ACFAECBB-0BF8-4B16-83C1-570CCD0785AC}" sibTransId="{613189AC-A4E8-4FC4-A3DC-6930C17C8C21}"/>
    <dgm:cxn modelId="{6781F0F5-FB5A-4B6F-BE8B-C44D769C6F82}" srcId="{BFA9ACF3-EA21-44BF-87AA-0D5F5814CA28}" destId="{A0E6E576-1E39-4875-B477-D781E25CDDE7}" srcOrd="5" destOrd="0" parTransId="{B1F1009B-C784-4907-BA48-1B9D68C5A82D}" sibTransId="{43827241-73FF-4982-BDDD-F6474335F6FD}"/>
    <dgm:cxn modelId="{F57039FC-9248-47A8-AB7B-814B9B2195D6}" srcId="{BFA9ACF3-EA21-44BF-87AA-0D5F5814CA28}" destId="{3E6ED4D5-9A18-4DA1-8CBA-2C69352B3C1F}" srcOrd="10" destOrd="0" parTransId="{17ECD477-F339-4692-8629-911FE8B52D87}" sibTransId="{DCC6F341-205B-4593-9D44-33790C79E0E3}"/>
    <dgm:cxn modelId="{906F85F3-209A-4FE5-84B7-D649469774BD}" type="presParOf" srcId="{AAE36044-220A-4002-A229-7A5431DEC23A}" destId="{CCA05B12-1736-48E2-99C2-86105DE7211B}" srcOrd="0" destOrd="0" presId="urn:microsoft.com/office/officeart/2005/8/layout/pyramid2"/>
    <dgm:cxn modelId="{4231594F-0C38-43FC-802A-550F6CEB56E2}" type="presParOf" srcId="{AAE36044-220A-4002-A229-7A5431DEC23A}" destId="{6DB28152-4607-4DF3-B7FD-6A54F91F368F}" srcOrd="1" destOrd="0" presId="urn:microsoft.com/office/officeart/2005/8/layout/pyramid2"/>
    <dgm:cxn modelId="{1136AAC6-DCEF-4A55-B143-242B6E2464A1}" type="presParOf" srcId="{6DB28152-4607-4DF3-B7FD-6A54F91F368F}" destId="{66DD7CDA-FD00-4BCA-BBDB-E356B74F90D7}" srcOrd="0" destOrd="0" presId="urn:microsoft.com/office/officeart/2005/8/layout/pyramid2"/>
    <dgm:cxn modelId="{BD7B3A65-1D37-4E9D-8A97-98B59D197256}" type="presParOf" srcId="{6DB28152-4607-4DF3-B7FD-6A54F91F368F}" destId="{31F12C2C-E2DC-4844-8DB3-89C53CE216D3}" srcOrd="1" destOrd="0" presId="urn:microsoft.com/office/officeart/2005/8/layout/pyramid2"/>
    <dgm:cxn modelId="{1D816F9A-F09B-4393-B89B-EE6F536CEC48}" type="presParOf" srcId="{6DB28152-4607-4DF3-B7FD-6A54F91F368F}" destId="{C4393DFC-01F3-4FB2-BA60-06B7E43A3422}" srcOrd="2" destOrd="0" presId="urn:microsoft.com/office/officeart/2005/8/layout/pyramid2"/>
    <dgm:cxn modelId="{D06E2ACD-74A6-4BF3-99C9-1F1D0510CBC4}" type="presParOf" srcId="{6DB28152-4607-4DF3-B7FD-6A54F91F368F}" destId="{3334E38F-BF27-4DFF-9ADA-CB109A0E060E}" srcOrd="3" destOrd="0" presId="urn:microsoft.com/office/officeart/2005/8/layout/pyramid2"/>
    <dgm:cxn modelId="{489B1199-D543-4C44-8FF4-5D85979848D8}" type="presParOf" srcId="{6DB28152-4607-4DF3-B7FD-6A54F91F368F}" destId="{E8810EC5-9B13-41C2-8E1B-4882B010A47B}" srcOrd="4" destOrd="0" presId="urn:microsoft.com/office/officeart/2005/8/layout/pyramid2"/>
    <dgm:cxn modelId="{D7DF0D07-CE8F-47F0-B048-55818E98682A}" type="presParOf" srcId="{6DB28152-4607-4DF3-B7FD-6A54F91F368F}" destId="{73887E26-FB8B-4EF7-B320-16392AFE197A}" srcOrd="5" destOrd="0" presId="urn:microsoft.com/office/officeart/2005/8/layout/pyramid2"/>
    <dgm:cxn modelId="{96EF37FB-80CE-485F-9A92-B38A572524BC}" type="presParOf" srcId="{6DB28152-4607-4DF3-B7FD-6A54F91F368F}" destId="{9905EA58-D3E5-4808-9D75-816467AA29EF}" srcOrd="6" destOrd="0" presId="urn:microsoft.com/office/officeart/2005/8/layout/pyramid2"/>
    <dgm:cxn modelId="{6BD386A3-60CE-49AB-AAB7-E2DDDE8BEBE5}" type="presParOf" srcId="{6DB28152-4607-4DF3-B7FD-6A54F91F368F}" destId="{B9D68282-A097-4C1E-BE02-1CB5B4055968}" srcOrd="7" destOrd="0" presId="urn:microsoft.com/office/officeart/2005/8/layout/pyramid2"/>
    <dgm:cxn modelId="{43971884-CC75-4A93-9905-A53698AF209A}" type="presParOf" srcId="{6DB28152-4607-4DF3-B7FD-6A54F91F368F}" destId="{95ED9397-514B-434E-ABEB-825AE7013ABD}" srcOrd="8" destOrd="0" presId="urn:microsoft.com/office/officeart/2005/8/layout/pyramid2"/>
    <dgm:cxn modelId="{CD9AC6B5-586B-468A-83ED-59CC829EE9C3}" type="presParOf" srcId="{6DB28152-4607-4DF3-B7FD-6A54F91F368F}" destId="{BF8373FA-A0EE-46BF-85D7-B61115A04FFD}" srcOrd="9" destOrd="0" presId="urn:microsoft.com/office/officeart/2005/8/layout/pyramid2"/>
    <dgm:cxn modelId="{0D6F7289-A801-4435-A6A1-BB0388354E5B}" type="presParOf" srcId="{6DB28152-4607-4DF3-B7FD-6A54F91F368F}" destId="{0A6F7585-7FFF-4D56-9927-130D4C11521B}" srcOrd="10" destOrd="0" presId="urn:microsoft.com/office/officeart/2005/8/layout/pyramid2"/>
    <dgm:cxn modelId="{71C94371-5915-410A-9EE3-16854A6C2FB1}" type="presParOf" srcId="{6DB28152-4607-4DF3-B7FD-6A54F91F368F}" destId="{5269EEA9-8C7D-4B7B-9E5B-9A1EB9409563}" srcOrd="11" destOrd="0" presId="urn:microsoft.com/office/officeart/2005/8/layout/pyramid2"/>
    <dgm:cxn modelId="{C5B6638B-E638-4D2D-97E0-D521257F442E}" type="presParOf" srcId="{6DB28152-4607-4DF3-B7FD-6A54F91F368F}" destId="{C5A53E4E-414B-4CFF-968E-EC86ADBCAA15}" srcOrd="12" destOrd="0" presId="urn:microsoft.com/office/officeart/2005/8/layout/pyramid2"/>
    <dgm:cxn modelId="{900BE4F9-F160-4F85-BB25-8B58D615EDB6}" type="presParOf" srcId="{6DB28152-4607-4DF3-B7FD-6A54F91F368F}" destId="{FB21346F-6801-40D8-821D-8FC2F2897A96}" srcOrd="13" destOrd="0" presId="urn:microsoft.com/office/officeart/2005/8/layout/pyramid2"/>
    <dgm:cxn modelId="{48834BB5-B1B2-42C5-B44C-B6E563536402}" type="presParOf" srcId="{6DB28152-4607-4DF3-B7FD-6A54F91F368F}" destId="{E08B3348-2240-4468-B18A-29056ACD2A00}" srcOrd="14" destOrd="0" presId="urn:microsoft.com/office/officeart/2005/8/layout/pyramid2"/>
    <dgm:cxn modelId="{4257AEBE-571E-4F44-898D-541BCF608D09}" type="presParOf" srcId="{6DB28152-4607-4DF3-B7FD-6A54F91F368F}" destId="{0AE81752-9AB6-4DB6-A4A0-34B48EA3504D}" srcOrd="15" destOrd="0" presId="urn:microsoft.com/office/officeart/2005/8/layout/pyramid2"/>
    <dgm:cxn modelId="{BCD7C93C-BBD6-4FBE-ACAF-6C8442DEB917}" type="presParOf" srcId="{6DB28152-4607-4DF3-B7FD-6A54F91F368F}" destId="{55AE5426-719E-4671-BF96-45D145953CBD}" srcOrd="16" destOrd="0" presId="urn:microsoft.com/office/officeart/2005/8/layout/pyramid2"/>
    <dgm:cxn modelId="{0CD4A2A6-499C-4539-A95E-3DDFC39083D2}" type="presParOf" srcId="{6DB28152-4607-4DF3-B7FD-6A54F91F368F}" destId="{AC61454E-E88D-4672-B446-B079CC5727C1}" srcOrd="17" destOrd="0" presId="urn:microsoft.com/office/officeart/2005/8/layout/pyramid2"/>
    <dgm:cxn modelId="{517C273B-19DA-436B-B28A-D813CFC5EAD3}" type="presParOf" srcId="{6DB28152-4607-4DF3-B7FD-6A54F91F368F}" destId="{92CC8BF7-73CE-46E7-A415-A6407C152DF8}" srcOrd="18" destOrd="0" presId="urn:microsoft.com/office/officeart/2005/8/layout/pyramid2"/>
    <dgm:cxn modelId="{F32DCBCD-D2D3-42C1-B3D4-6BAA9178B328}" type="presParOf" srcId="{6DB28152-4607-4DF3-B7FD-6A54F91F368F}" destId="{8680821A-C5C4-4A70-A5A4-7981D9E05AD6}" srcOrd="19" destOrd="0" presId="urn:microsoft.com/office/officeart/2005/8/layout/pyramid2"/>
    <dgm:cxn modelId="{151E4D58-98F7-487F-A300-8BE8B9106F26}" type="presParOf" srcId="{6DB28152-4607-4DF3-B7FD-6A54F91F368F}" destId="{47050487-3A86-4544-901C-954F8C12F22A}" srcOrd="20" destOrd="0" presId="urn:microsoft.com/office/officeart/2005/8/layout/pyramid2"/>
    <dgm:cxn modelId="{91B892B0-0B2D-4C82-B2EA-38DB97C38BD4}" type="presParOf" srcId="{6DB28152-4607-4DF3-B7FD-6A54F91F368F}" destId="{A6117A76-6DD3-4BE3-91AB-C38C9FD2252C}" srcOrd="2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05B12-1736-48E2-99C2-86105DE7211B}">
      <dsp:nvSpPr>
        <dsp:cNvPr id="0" name=""/>
        <dsp:cNvSpPr/>
      </dsp:nvSpPr>
      <dsp:spPr>
        <a:xfrm>
          <a:off x="1045183" y="0"/>
          <a:ext cx="5656521" cy="565652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D7CDA-FD00-4BCA-BBDB-E356B74F90D7}">
      <dsp:nvSpPr>
        <dsp:cNvPr id="0" name=""/>
        <dsp:cNvSpPr/>
      </dsp:nvSpPr>
      <dsp:spPr>
        <a:xfrm>
          <a:off x="3273455" y="1236254"/>
          <a:ext cx="1181593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6NF</a:t>
          </a:r>
        </a:p>
      </dsp:txBody>
      <dsp:txXfrm>
        <a:off x="3289769" y="1252568"/>
        <a:ext cx="1148965" cy="301570"/>
      </dsp:txXfrm>
    </dsp:sp>
    <dsp:sp modelId="{C4393DFC-01F3-4FB2-BA60-06B7E43A3422}">
      <dsp:nvSpPr>
        <dsp:cNvPr id="0" name=""/>
        <dsp:cNvSpPr/>
      </dsp:nvSpPr>
      <dsp:spPr>
        <a:xfrm>
          <a:off x="3030275" y="1612806"/>
          <a:ext cx="1683909" cy="7236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Project-Join</a:t>
          </a:r>
          <a:br>
            <a:rPr lang="en-US" sz="2000" kern="1200" dirty="0"/>
          </a:br>
          <a:r>
            <a:rPr lang="en-US" sz="2000" kern="1200" dirty="0"/>
            <a:t>(5NF &amp; PJ/NF)</a:t>
          </a:r>
        </a:p>
      </dsp:txBody>
      <dsp:txXfrm>
        <a:off x="3065602" y="1648133"/>
        <a:ext cx="1613255" cy="653026"/>
      </dsp:txXfrm>
    </dsp:sp>
    <dsp:sp modelId="{E8810EC5-9B13-41C2-8E1B-4882B010A47B}">
      <dsp:nvSpPr>
        <dsp:cNvPr id="0" name=""/>
        <dsp:cNvSpPr/>
      </dsp:nvSpPr>
      <dsp:spPr>
        <a:xfrm>
          <a:off x="2690030" y="2373339"/>
          <a:ext cx="2369694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Superkey</a:t>
          </a:r>
          <a:r>
            <a:rPr lang="en-US" sz="2000" kern="1200" dirty="0"/>
            <a:t> NF (SKNF)</a:t>
          </a:r>
        </a:p>
      </dsp:txBody>
      <dsp:txXfrm>
        <a:off x="2706344" y="2389653"/>
        <a:ext cx="2337066" cy="301570"/>
      </dsp:txXfrm>
    </dsp:sp>
    <dsp:sp modelId="{9905EA58-D3E5-4808-9D75-816467AA29EF}">
      <dsp:nvSpPr>
        <dsp:cNvPr id="0" name=""/>
        <dsp:cNvSpPr/>
      </dsp:nvSpPr>
      <dsp:spPr>
        <a:xfrm>
          <a:off x="2503068" y="2737822"/>
          <a:ext cx="2717514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Redundancy Free (RFNF) </a:t>
          </a:r>
        </a:p>
      </dsp:txBody>
      <dsp:txXfrm>
        <a:off x="2519382" y="2754136"/>
        <a:ext cx="2684886" cy="301570"/>
      </dsp:txXfrm>
    </dsp:sp>
    <dsp:sp modelId="{95ED9397-514B-434E-ABEB-825AE7013ABD}">
      <dsp:nvSpPr>
        <dsp:cNvPr id="0" name=""/>
        <dsp:cNvSpPr/>
      </dsp:nvSpPr>
      <dsp:spPr>
        <a:xfrm>
          <a:off x="2348406" y="3102310"/>
          <a:ext cx="3052943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Essential Tuple NF (ETNF)</a:t>
          </a:r>
        </a:p>
      </dsp:txBody>
      <dsp:txXfrm>
        <a:off x="2364720" y="3118624"/>
        <a:ext cx="3020315" cy="301570"/>
      </dsp:txXfrm>
    </dsp:sp>
    <dsp:sp modelId="{0A6F7585-7FFF-4D56-9927-130D4C11521B}">
      <dsp:nvSpPr>
        <dsp:cNvPr id="0" name=""/>
        <dsp:cNvSpPr/>
      </dsp:nvSpPr>
      <dsp:spPr>
        <a:xfrm>
          <a:off x="2135762" y="3478283"/>
          <a:ext cx="3478231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4NF</a:t>
          </a:r>
        </a:p>
      </dsp:txBody>
      <dsp:txXfrm>
        <a:off x="2152076" y="3494597"/>
        <a:ext cx="3445603" cy="301570"/>
      </dsp:txXfrm>
    </dsp:sp>
    <dsp:sp modelId="{C5A53E4E-414B-4CFF-968E-EC86ADBCAA15}">
      <dsp:nvSpPr>
        <dsp:cNvPr id="0" name=""/>
        <dsp:cNvSpPr/>
      </dsp:nvSpPr>
      <dsp:spPr>
        <a:xfrm>
          <a:off x="1944369" y="3842770"/>
          <a:ext cx="3861016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Boyce-Codd Normal Form (BCNF)</a:t>
          </a:r>
        </a:p>
      </dsp:txBody>
      <dsp:txXfrm>
        <a:off x="1960683" y="3859084"/>
        <a:ext cx="3828388" cy="301570"/>
      </dsp:txXfrm>
    </dsp:sp>
    <dsp:sp modelId="{E08B3348-2240-4468-B18A-29056ACD2A00}">
      <dsp:nvSpPr>
        <dsp:cNvPr id="0" name=""/>
        <dsp:cNvSpPr/>
      </dsp:nvSpPr>
      <dsp:spPr>
        <a:xfrm>
          <a:off x="1838038" y="4207254"/>
          <a:ext cx="4094930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Elementary Key Normal Form (EKNF)</a:t>
          </a:r>
        </a:p>
      </dsp:txBody>
      <dsp:txXfrm>
        <a:off x="1854352" y="4223568"/>
        <a:ext cx="4062302" cy="301570"/>
      </dsp:txXfrm>
    </dsp:sp>
    <dsp:sp modelId="{55AE5426-719E-4671-BF96-45D145953CBD}">
      <dsp:nvSpPr>
        <dsp:cNvPr id="0" name=""/>
        <dsp:cNvSpPr/>
      </dsp:nvSpPr>
      <dsp:spPr>
        <a:xfrm>
          <a:off x="1636001" y="4571745"/>
          <a:ext cx="4520256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3NF</a:t>
          </a:r>
        </a:p>
      </dsp:txBody>
      <dsp:txXfrm>
        <a:off x="1652315" y="4588059"/>
        <a:ext cx="4487628" cy="301570"/>
      </dsp:txXfrm>
    </dsp:sp>
    <dsp:sp modelId="{92CC8BF7-73CE-46E7-A415-A6407C152DF8}">
      <dsp:nvSpPr>
        <dsp:cNvPr id="0" name=""/>
        <dsp:cNvSpPr/>
      </dsp:nvSpPr>
      <dsp:spPr>
        <a:xfrm>
          <a:off x="1460951" y="4959201"/>
          <a:ext cx="4865428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2NF</a:t>
          </a:r>
        </a:p>
      </dsp:txBody>
      <dsp:txXfrm>
        <a:off x="1477265" y="4975515"/>
        <a:ext cx="4832800" cy="301570"/>
      </dsp:txXfrm>
    </dsp:sp>
    <dsp:sp modelId="{47050487-3A86-4544-901C-954F8C12F22A}">
      <dsp:nvSpPr>
        <dsp:cNvPr id="0" name=""/>
        <dsp:cNvSpPr/>
      </dsp:nvSpPr>
      <dsp:spPr>
        <a:xfrm>
          <a:off x="1254650" y="5322322"/>
          <a:ext cx="5263104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1NF</a:t>
          </a:r>
        </a:p>
      </dsp:txBody>
      <dsp:txXfrm>
        <a:off x="1270964" y="5338636"/>
        <a:ext cx="5230476" cy="301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05B12-1736-48E2-99C2-86105DE7211B}">
      <dsp:nvSpPr>
        <dsp:cNvPr id="0" name=""/>
        <dsp:cNvSpPr/>
      </dsp:nvSpPr>
      <dsp:spPr>
        <a:xfrm>
          <a:off x="1045183" y="0"/>
          <a:ext cx="5656521" cy="565652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D7CDA-FD00-4BCA-BBDB-E356B74F90D7}">
      <dsp:nvSpPr>
        <dsp:cNvPr id="0" name=""/>
        <dsp:cNvSpPr/>
      </dsp:nvSpPr>
      <dsp:spPr>
        <a:xfrm>
          <a:off x="3273455" y="1236254"/>
          <a:ext cx="1181593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6NF</a:t>
          </a:r>
        </a:p>
      </dsp:txBody>
      <dsp:txXfrm>
        <a:off x="3289769" y="1252568"/>
        <a:ext cx="1148965" cy="301570"/>
      </dsp:txXfrm>
    </dsp:sp>
    <dsp:sp modelId="{C4393DFC-01F3-4FB2-BA60-06B7E43A3422}">
      <dsp:nvSpPr>
        <dsp:cNvPr id="0" name=""/>
        <dsp:cNvSpPr/>
      </dsp:nvSpPr>
      <dsp:spPr>
        <a:xfrm>
          <a:off x="3030275" y="1612806"/>
          <a:ext cx="1683909" cy="72368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Project-Join</a:t>
          </a:r>
          <a:br>
            <a:rPr lang="en-US" sz="2000" kern="1200" dirty="0"/>
          </a:br>
          <a:r>
            <a:rPr lang="en-US" sz="2000" kern="1200" dirty="0"/>
            <a:t>(5NF &amp; PJ/NF)</a:t>
          </a:r>
        </a:p>
      </dsp:txBody>
      <dsp:txXfrm>
        <a:off x="3065602" y="1648133"/>
        <a:ext cx="1613255" cy="653026"/>
      </dsp:txXfrm>
    </dsp:sp>
    <dsp:sp modelId="{E8810EC5-9B13-41C2-8E1B-4882B010A47B}">
      <dsp:nvSpPr>
        <dsp:cNvPr id="0" name=""/>
        <dsp:cNvSpPr/>
      </dsp:nvSpPr>
      <dsp:spPr>
        <a:xfrm>
          <a:off x="2690030" y="2373339"/>
          <a:ext cx="2369694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bg1">
                  <a:lumMod val="65000"/>
                </a:schemeClr>
              </a:solidFill>
            </a:rPr>
            <a:t>Superkey</a:t>
          </a:r>
          <a:r>
            <a:rPr lang="en-US" sz="2000" kern="1200" dirty="0">
              <a:solidFill>
                <a:schemeClr val="bg1">
                  <a:lumMod val="65000"/>
                </a:schemeClr>
              </a:solidFill>
            </a:rPr>
            <a:t> NF (SKNF)</a:t>
          </a:r>
        </a:p>
      </dsp:txBody>
      <dsp:txXfrm>
        <a:off x="2706344" y="2389653"/>
        <a:ext cx="2337066" cy="301570"/>
      </dsp:txXfrm>
    </dsp:sp>
    <dsp:sp modelId="{9905EA58-D3E5-4808-9D75-816467AA29EF}">
      <dsp:nvSpPr>
        <dsp:cNvPr id="0" name=""/>
        <dsp:cNvSpPr/>
      </dsp:nvSpPr>
      <dsp:spPr>
        <a:xfrm>
          <a:off x="2503068" y="2737822"/>
          <a:ext cx="2717514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</a:schemeClr>
              </a:solidFill>
            </a:rPr>
            <a:t>Redundancy Free (RFNF) </a:t>
          </a:r>
        </a:p>
      </dsp:txBody>
      <dsp:txXfrm>
        <a:off x="2519382" y="2754136"/>
        <a:ext cx="2684886" cy="301570"/>
      </dsp:txXfrm>
    </dsp:sp>
    <dsp:sp modelId="{95ED9397-514B-434E-ABEB-825AE7013ABD}">
      <dsp:nvSpPr>
        <dsp:cNvPr id="0" name=""/>
        <dsp:cNvSpPr/>
      </dsp:nvSpPr>
      <dsp:spPr>
        <a:xfrm>
          <a:off x="2348406" y="3102310"/>
          <a:ext cx="3052943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</a:schemeClr>
              </a:solidFill>
            </a:rPr>
            <a:t>Essential Tuple NF (ETNF)</a:t>
          </a:r>
        </a:p>
      </dsp:txBody>
      <dsp:txXfrm>
        <a:off x="2364720" y="3118624"/>
        <a:ext cx="3020315" cy="301570"/>
      </dsp:txXfrm>
    </dsp:sp>
    <dsp:sp modelId="{0A6F7585-7FFF-4D56-9927-130D4C11521B}">
      <dsp:nvSpPr>
        <dsp:cNvPr id="0" name=""/>
        <dsp:cNvSpPr/>
      </dsp:nvSpPr>
      <dsp:spPr>
        <a:xfrm>
          <a:off x="2135762" y="3478283"/>
          <a:ext cx="3478231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4NF</a:t>
          </a:r>
        </a:p>
      </dsp:txBody>
      <dsp:txXfrm>
        <a:off x="2152076" y="3494597"/>
        <a:ext cx="3445603" cy="301570"/>
      </dsp:txXfrm>
    </dsp:sp>
    <dsp:sp modelId="{C5A53E4E-414B-4CFF-968E-EC86ADBCAA15}">
      <dsp:nvSpPr>
        <dsp:cNvPr id="0" name=""/>
        <dsp:cNvSpPr/>
      </dsp:nvSpPr>
      <dsp:spPr>
        <a:xfrm>
          <a:off x="1944369" y="3842770"/>
          <a:ext cx="3861016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Boyce-Codd Normal Form (BCNF)</a:t>
          </a:r>
        </a:p>
      </dsp:txBody>
      <dsp:txXfrm>
        <a:off x="1960683" y="3859084"/>
        <a:ext cx="3828388" cy="301570"/>
      </dsp:txXfrm>
    </dsp:sp>
    <dsp:sp modelId="{E08B3348-2240-4468-B18A-29056ACD2A00}">
      <dsp:nvSpPr>
        <dsp:cNvPr id="0" name=""/>
        <dsp:cNvSpPr/>
      </dsp:nvSpPr>
      <dsp:spPr>
        <a:xfrm>
          <a:off x="1838038" y="4207254"/>
          <a:ext cx="4094930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</a:schemeClr>
              </a:solidFill>
            </a:rPr>
            <a:t>Elementary Key Normal Form (EKNF)</a:t>
          </a:r>
        </a:p>
      </dsp:txBody>
      <dsp:txXfrm>
        <a:off x="1854352" y="4223568"/>
        <a:ext cx="4062302" cy="301570"/>
      </dsp:txXfrm>
    </dsp:sp>
    <dsp:sp modelId="{55AE5426-719E-4671-BF96-45D145953CBD}">
      <dsp:nvSpPr>
        <dsp:cNvPr id="0" name=""/>
        <dsp:cNvSpPr/>
      </dsp:nvSpPr>
      <dsp:spPr>
        <a:xfrm>
          <a:off x="1636001" y="4571745"/>
          <a:ext cx="4520256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</a:schemeClr>
              </a:solidFill>
            </a:rPr>
            <a:t>3NF</a:t>
          </a:r>
        </a:p>
      </dsp:txBody>
      <dsp:txXfrm>
        <a:off x="1652315" y="4588059"/>
        <a:ext cx="4487628" cy="301570"/>
      </dsp:txXfrm>
    </dsp:sp>
    <dsp:sp modelId="{92CC8BF7-73CE-46E7-A415-A6407C152DF8}">
      <dsp:nvSpPr>
        <dsp:cNvPr id="0" name=""/>
        <dsp:cNvSpPr/>
      </dsp:nvSpPr>
      <dsp:spPr>
        <a:xfrm>
          <a:off x="1460951" y="4959201"/>
          <a:ext cx="4865428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65000"/>
                </a:schemeClr>
              </a:solidFill>
            </a:rPr>
            <a:t>2NF</a:t>
          </a:r>
        </a:p>
      </dsp:txBody>
      <dsp:txXfrm>
        <a:off x="1477265" y="4975515"/>
        <a:ext cx="4832800" cy="301570"/>
      </dsp:txXfrm>
    </dsp:sp>
    <dsp:sp modelId="{47050487-3A86-4544-901C-954F8C12F22A}">
      <dsp:nvSpPr>
        <dsp:cNvPr id="0" name=""/>
        <dsp:cNvSpPr/>
      </dsp:nvSpPr>
      <dsp:spPr>
        <a:xfrm>
          <a:off x="1254650" y="5322322"/>
          <a:ext cx="5263104" cy="3341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1NF</a:t>
          </a:r>
        </a:p>
      </dsp:txBody>
      <dsp:txXfrm>
        <a:off x="1270964" y="5338636"/>
        <a:ext cx="5230476" cy="301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EC3D-B89D-41F8-A5A2-3B983AE21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A4309-24E7-49DB-94C8-DB7654106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41660-9BEF-4624-B8EA-FFA0A9CD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4507-51F5-4F1F-96DF-1B4BC21E29E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3CE3D-5AF3-487F-B967-DB6D9900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7F16-BF16-4679-97A5-0E1E439E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090-250E-4A93-B8D5-F7451ADA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D5D1-FC1A-48D0-9429-8E22B880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3F05C-A2F1-471A-97D2-914717C82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91CF-1C13-4715-A8D3-C98FD2BC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4507-51F5-4F1F-96DF-1B4BC21E29E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2675-D566-4950-8207-A4A40967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CE13-1AED-4199-AA66-1D6F5B29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090-250E-4A93-B8D5-F7451ADA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7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6FFB7-D994-4108-838D-4E7B3879C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08EDA-A781-499D-9E46-EE2C4FE4E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F280-C932-4A2A-AC1B-7BA43A09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4507-51F5-4F1F-96DF-1B4BC21E29E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1BE9-EEBB-49F7-B7B4-C64E974E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D78-8B53-45FD-B715-E43AEC0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090-250E-4A93-B8D5-F7451ADA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979A-F4E5-43D0-8BCE-87F820CA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4389-FF8F-44BB-8AF6-A06B9236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5D44-F66F-453D-953C-703F7F26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4507-51F5-4F1F-96DF-1B4BC21E29E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5BB-5608-433D-9E5C-FEC000EC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946C9-C528-4CFE-AEE5-F13F8946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090-250E-4A93-B8D5-F7451ADA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98FD-E2FA-4CAD-8933-517DF3D9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070B8-196C-4407-8BA7-E19AAE6A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6B74-CBB3-419C-B1D9-DEC611E8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4507-51F5-4F1F-96DF-1B4BC21E29E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9894-3CB2-423B-9B26-8F9B3FB6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8B2F-7697-4813-8070-1D33666D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090-250E-4A93-B8D5-F7451ADA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ACF5-EC8A-409A-8B3F-2368454E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5FDC-64C3-469A-9598-6C07223AD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533C8-AE4A-4C5F-9614-0153C172D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E969C-6F47-4E5F-98C3-9F080264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4507-51F5-4F1F-96DF-1B4BC21E29E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F0C39-054C-4499-87A2-C636AEAF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A22CF-7BC0-4477-BE0E-80D9D3C9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090-250E-4A93-B8D5-F7451ADA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6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3BA6-D116-4F54-973A-B715236E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9656-4BA3-4E09-9085-EF953437F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1349-4CC4-4DCA-BD3C-3A244746D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6A974-A947-4FE2-BD43-3D5BA067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406D0-8D62-498B-BB77-29CE34CE1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3A449-07EF-41AC-A0D6-720B72B0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4507-51F5-4F1F-96DF-1B4BC21E29E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BBFF6-EC5F-4869-B207-499F0E9B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1121F-25A1-46AF-9707-6235EBEF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090-250E-4A93-B8D5-F7451ADA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007C-148D-457C-923B-3B6FDC5A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32794-1C55-4F27-82A1-584FEC40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4507-51F5-4F1F-96DF-1B4BC21E29E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A30BF-BCAA-4CA7-847E-9693CBB4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AA84-1034-4D4D-99A2-E296598E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090-250E-4A93-B8D5-F7451ADA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B3AED-0D1E-4AB6-8FF7-6518E7B8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4507-51F5-4F1F-96DF-1B4BC21E29E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F500E-C01E-4F60-8472-030D06D8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D417B-6160-4017-88CA-84D55DFB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090-250E-4A93-B8D5-F7451ADA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2E49-34F8-4729-8577-B24A6F6E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850C-B786-4202-83C3-8E062D67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64DDB-7B7A-428B-A93C-F62BBC15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5D241-E91A-4331-BC9F-3C4E452D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4507-51F5-4F1F-96DF-1B4BC21E29E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36B11-3CCD-4CFD-8AA7-9E42EA91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17239-1128-412F-9D8A-68DA9024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090-250E-4A93-B8D5-F7451ADA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D7B-002E-46A4-8B0D-49C89E3F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C23F1-D82C-4B15-887D-75E63782D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C1AC6-944E-445E-9077-A14DBC9AB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12704-F7C5-42CB-AA6C-2CCE986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4507-51F5-4F1F-96DF-1B4BC21E29E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775D1-A6CF-429A-9B71-EAFE9B32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23FB9-9EA9-4DBE-A736-B93AE769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16090-250E-4A93-B8D5-F7451ADA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6D89F-FC64-43B3-884D-3D2C879E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5527C-8F36-4CF7-9BDB-130C7DD8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3C40-6B2B-43EB-A0CE-928608D94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4507-51F5-4F1F-96DF-1B4BC21E29E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7266-2783-47BA-966C-20130EBDC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8F7C-99D3-47CC-9D9D-16FE1CE73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6090-250E-4A93-B8D5-F7451ADA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26C6B36-272B-417E-ACAD-0698788D46EF}"/>
              </a:ext>
            </a:extLst>
          </p:cNvPr>
          <p:cNvSpPr/>
          <p:nvPr/>
        </p:nvSpPr>
        <p:spPr>
          <a:xfrm>
            <a:off x="723014" y="3551274"/>
            <a:ext cx="9449686" cy="1185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7A9718-4099-4BA3-8222-FE552215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33870"/>
              </p:ext>
            </p:extLst>
          </p:nvPr>
        </p:nvGraphicFramePr>
        <p:xfrm>
          <a:off x="926217" y="847257"/>
          <a:ext cx="35288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64">
                  <a:extLst>
                    <a:ext uri="{9D8B030D-6E8A-4147-A177-3AD203B41FA5}">
                      <a16:colId xmlns:a16="http://schemas.microsoft.com/office/drawing/2014/main" val="2590337220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424883773"/>
                    </a:ext>
                  </a:extLst>
                </a:gridCol>
                <a:gridCol w="935665">
                  <a:extLst>
                    <a:ext uri="{9D8B030D-6E8A-4147-A177-3AD203B41FA5}">
                      <a16:colId xmlns:a16="http://schemas.microsoft.com/office/drawing/2014/main" val="2732832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4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2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7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205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07E450-218D-4D70-9CD3-430D78582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16326"/>
              </p:ext>
            </p:extLst>
          </p:nvPr>
        </p:nvGraphicFramePr>
        <p:xfrm>
          <a:off x="5799467" y="847257"/>
          <a:ext cx="36528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326">
                  <a:extLst>
                    <a:ext uri="{9D8B030D-6E8A-4147-A177-3AD203B41FA5}">
                      <a16:colId xmlns:a16="http://schemas.microsoft.com/office/drawing/2014/main" val="2590337220"/>
                    </a:ext>
                  </a:extLst>
                </a:gridCol>
                <a:gridCol w="1349074">
                  <a:extLst>
                    <a:ext uri="{9D8B030D-6E8A-4147-A177-3AD203B41FA5}">
                      <a16:colId xmlns:a16="http://schemas.microsoft.com/office/drawing/2014/main" val="2424883773"/>
                    </a:ext>
                  </a:extLst>
                </a:gridCol>
                <a:gridCol w="1181476">
                  <a:extLst>
                    <a:ext uri="{9D8B030D-6E8A-4147-A177-3AD203B41FA5}">
                      <a16:colId xmlns:a16="http://schemas.microsoft.com/office/drawing/2014/main" val="2732832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4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2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7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2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Yanni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$155,000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58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1C9D84-B951-4ABA-82DE-7244B4473E45}"/>
              </a:ext>
            </a:extLst>
          </p:cNvPr>
          <p:cNvSpPr txBox="1"/>
          <p:nvPr/>
        </p:nvSpPr>
        <p:spPr>
          <a:xfrm>
            <a:off x="926217" y="478465"/>
            <a:ext cx="352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Relvar EMP at time T1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0D6FA-F861-4001-9305-F6EB74CE74B1}"/>
              </a:ext>
            </a:extLst>
          </p:cNvPr>
          <p:cNvSpPr txBox="1"/>
          <p:nvPr/>
        </p:nvSpPr>
        <p:spPr>
          <a:xfrm>
            <a:off x="5799467" y="467465"/>
            <a:ext cx="352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Relvar EMP at time T2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1A0F9-2E28-46F3-A663-957961330E62}"/>
              </a:ext>
            </a:extLst>
          </p:cNvPr>
          <p:cNvSpPr txBox="1"/>
          <p:nvPr/>
        </p:nvSpPr>
        <p:spPr>
          <a:xfrm>
            <a:off x="4649973" y="833620"/>
            <a:ext cx="99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5168C-461A-4778-A693-317C83D9D94B}"/>
              </a:ext>
            </a:extLst>
          </p:cNvPr>
          <p:cNvSpPr txBox="1"/>
          <p:nvPr/>
        </p:nvSpPr>
        <p:spPr>
          <a:xfrm>
            <a:off x="4649973" y="1588937"/>
            <a:ext cx="99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C1381-8116-4EEF-9DE2-353C5EA26EF1}"/>
              </a:ext>
            </a:extLst>
          </p:cNvPr>
          <p:cNvSpPr txBox="1"/>
          <p:nvPr/>
        </p:nvSpPr>
        <p:spPr>
          <a:xfrm>
            <a:off x="4612758" y="3022561"/>
            <a:ext cx="107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EEDA61-BF41-480E-BA08-C6513255212E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856664" y="2423704"/>
            <a:ext cx="756094" cy="7835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F07E57-4F11-4238-A002-7E5773D83BB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83102" y="2815465"/>
            <a:ext cx="412898" cy="391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804513-EA83-47B3-BFD8-3BF2FE7CB0D1}"/>
              </a:ext>
            </a:extLst>
          </p:cNvPr>
          <p:cNvCxnSpPr/>
          <p:nvPr/>
        </p:nvCxnSpPr>
        <p:spPr>
          <a:xfrm>
            <a:off x="4508209" y="1213585"/>
            <a:ext cx="12280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F65B4C-3552-4F70-B96B-E788216967B9}"/>
              </a:ext>
            </a:extLst>
          </p:cNvPr>
          <p:cNvSpPr txBox="1"/>
          <p:nvPr/>
        </p:nvSpPr>
        <p:spPr>
          <a:xfrm>
            <a:off x="723014" y="3551274"/>
            <a:ext cx="9377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Predicate</a:t>
            </a:r>
            <a:r>
              <a:rPr lang="en-US" dirty="0"/>
              <a:t>:	Employee </a:t>
            </a:r>
            <a:r>
              <a:rPr lang="en-US" i="1" dirty="0"/>
              <a:t>Employee</a:t>
            </a:r>
            <a:r>
              <a:rPr lang="en-US" dirty="0"/>
              <a:t> works in the </a:t>
            </a:r>
            <a:r>
              <a:rPr lang="en-US" i="1" dirty="0"/>
              <a:t>Department</a:t>
            </a:r>
            <a:r>
              <a:rPr lang="en-US" dirty="0"/>
              <a:t> department for a salary of </a:t>
            </a:r>
            <a:r>
              <a:rPr lang="en-US" i="1" dirty="0"/>
              <a:t>Salary</a:t>
            </a:r>
          </a:p>
          <a:p>
            <a:r>
              <a:rPr lang="en-US" b="1" dirty="0"/>
              <a:t>Propositions</a:t>
            </a:r>
            <a:r>
              <a:rPr lang="en-US" dirty="0"/>
              <a:t>:	Employee </a:t>
            </a:r>
            <a:r>
              <a:rPr lang="en-US" i="1" dirty="0"/>
              <a:t>Marcy</a:t>
            </a:r>
            <a:r>
              <a:rPr lang="en-US" dirty="0"/>
              <a:t> works in the </a:t>
            </a:r>
            <a:r>
              <a:rPr lang="en-US" i="1" dirty="0"/>
              <a:t>Sales </a:t>
            </a:r>
            <a:r>
              <a:rPr lang="en-US" dirty="0"/>
              <a:t>department for a salary of $75,000</a:t>
            </a:r>
          </a:p>
          <a:p>
            <a:r>
              <a:rPr lang="en-US" dirty="0"/>
              <a:t>(at time T1)	Employee </a:t>
            </a:r>
            <a:r>
              <a:rPr lang="en-US" i="1" dirty="0"/>
              <a:t>Jared </a:t>
            </a:r>
            <a:r>
              <a:rPr lang="en-US" dirty="0"/>
              <a:t>works in the </a:t>
            </a:r>
            <a:r>
              <a:rPr lang="en-US" i="1" dirty="0"/>
              <a:t>Accounting</a:t>
            </a:r>
            <a:r>
              <a:rPr lang="en-US" dirty="0"/>
              <a:t> department for a salary of $85,000</a:t>
            </a:r>
          </a:p>
          <a:p>
            <a:r>
              <a:rPr lang="en-US" i="1" dirty="0"/>
              <a:t>		</a:t>
            </a:r>
            <a:r>
              <a:rPr lang="en-US" dirty="0"/>
              <a:t>Employee </a:t>
            </a:r>
            <a:r>
              <a:rPr lang="en-US" i="1" dirty="0"/>
              <a:t>Carley</a:t>
            </a:r>
            <a:r>
              <a:rPr lang="en-US" dirty="0"/>
              <a:t> works in the </a:t>
            </a:r>
            <a:r>
              <a:rPr lang="en-US" i="1" dirty="0"/>
              <a:t>Accounting</a:t>
            </a:r>
            <a:r>
              <a:rPr lang="en-US" dirty="0"/>
              <a:t> department for a salary of $87,000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313B94-2301-400C-AAC6-589C39D68A30}"/>
              </a:ext>
            </a:extLst>
          </p:cNvPr>
          <p:cNvSpPr txBox="1"/>
          <p:nvPr/>
        </p:nvSpPr>
        <p:spPr>
          <a:xfrm>
            <a:off x="10384466" y="1754553"/>
            <a:ext cx="99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Tuples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DB23E6-9D8D-40A1-8882-90D5E4BA5C51}"/>
              </a:ext>
            </a:extLst>
          </p:cNvPr>
          <p:cNvCxnSpPr>
            <a:cxnSpLocks/>
          </p:cNvCxnSpPr>
          <p:nvPr/>
        </p:nvCxnSpPr>
        <p:spPr>
          <a:xfrm>
            <a:off x="10384466" y="1392868"/>
            <a:ext cx="0" cy="1105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A16824-3581-4BF1-8495-C3B5F79973A5}"/>
              </a:ext>
            </a:extLst>
          </p:cNvPr>
          <p:cNvCxnSpPr>
            <a:stCxn id="26" idx="1"/>
          </p:cNvCxnSpPr>
          <p:nvPr/>
        </p:nvCxnSpPr>
        <p:spPr>
          <a:xfrm>
            <a:off x="10384466" y="1939219"/>
            <a:ext cx="1736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C0035-7F3B-430F-8207-294D6C36513F}"/>
              </a:ext>
            </a:extLst>
          </p:cNvPr>
          <p:cNvCxnSpPr/>
          <p:nvPr/>
        </p:nvCxnSpPr>
        <p:spPr>
          <a:xfrm flipH="1">
            <a:off x="9626119" y="1392868"/>
            <a:ext cx="772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1C9D17-D443-4415-91DD-CA3BF10C81B9}"/>
              </a:ext>
            </a:extLst>
          </p:cNvPr>
          <p:cNvCxnSpPr/>
          <p:nvPr/>
        </p:nvCxnSpPr>
        <p:spPr>
          <a:xfrm flipH="1">
            <a:off x="9624792" y="1766516"/>
            <a:ext cx="772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3365B8-4D4E-47CA-A349-25B8100DAFDC}"/>
              </a:ext>
            </a:extLst>
          </p:cNvPr>
          <p:cNvCxnSpPr/>
          <p:nvPr/>
        </p:nvCxnSpPr>
        <p:spPr>
          <a:xfrm flipH="1">
            <a:off x="9624792" y="2121669"/>
            <a:ext cx="772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9FCD5-4F90-44F9-8798-6533D87272EB}"/>
              </a:ext>
            </a:extLst>
          </p:cNvPr>
          <p:cNvCxnSpPr/>
          <p:nvPr/>
        </p:nvCxnSpPr>
        <p:spPr>
          <a:xfrm flipH="1">
            <a:off x="9623738" y="2491563"/>
            <a:ext cx="772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218DFC-AE39-4AAC-9E5A-8C2E7E054F09}"/>
              </a:ext>
            </a:extLst>
          </p:cNvPr>
          <p:cNvCxnSpPr>
            <a:cxnSpLocks/>
          </p:cNvCxnSpPr>
          <p:nvPr/>
        </p:nvCxnSpPr>
        <p:spPr>
          <a:xfrm>
            <a:off x="802984" y="3880585"/>
            <a:ext cx="92070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98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D821A-267A-414E-A844-77B7844D0B19}"/>
              </a:ext>
            </a:extLst>
          </p:cNvPr>
          <p:cNvSpPr txBox="1"/>
          <p:nvPr/>
        </p:nvSpPr>
        <p:spPr>
          <a:xfrm>
            <a:off x="287079" y="361507"/>
            <a:ext cx="509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Normal Forms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9B3EF7-D8D1-40E6-A391-16BB55C7B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208123"/>
              </p:ext>
            </p:extLst>
          </p:nvPr>
        </p:nvGraphicFramePr>
        <p:xfrm>
          <a:off x="382771" y="1031358"/>
          <a:ext cx="9388549" cy="5656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18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D821A-267A-414E-A844-77B7844D0B19}"/>
              </a:ext>
            </a:extLst>
          </p:cNvPr>
          <p:cNvSpPr txBox="1"/>
          <p:nvPr/>
        </p:nvSpPr>
        <p:spPr>
          <a:xfrm>
            <a:off x="287079" y="361507"/>
            <a:ext cx="509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Normal Forms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9B3EF7-D8D1-40E6-A391-16BB55C7B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591459"/>
              </p:ext>
            </p:extLst>
          </p:nvPr>
        </p:nvGraphicFramePr>
        <p:xfrm>
          <a:off x="382771" y="1031358"/>
          <a:ext cx="9388549" cy="5656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74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203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Feasel</dc:creator>
  <cp:lastModifiedBy>Kevin Feasel</cp:lastModifiedBy>
  <cp:revision>9</cp:revision>
  <dcterms:created xsi:type="dcterms:W3CDTF">2021-04-09T21:07:32Z</dcterms:created>
  <dcterms:modified xsi:type="dcterms:W3CDTF">2021-04-10T02:49:49Z</dcterms:modified>
</cp:coreProperties>
</file>