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58" r:id="rId4"/>
    <p:sldId id="259" r:id="rId5"/>
    <p:sldId id="260" r:id="rId6"/>
    <p:sldId id="261" r:id="rId7"/>
    <p:sldId id="262" r:id="rId8"/>
    <p:sldId id="257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89C783-7952-44D1-B143-82AD6D8C56F4}" v="225" dt="2020-10-17T02:01:03.725"/>
    <p1510:client id="{20A2DFE5-E03A-4376-A58E-5E5894EE64D3}" v="1093" dt="2020-11-25T22:35:34.842"/>
    <p1510:client id="{596C0D34-6C04-4DAD-A880-5A7D5C483C19}" v="43" dt="2020-10-24T22:48:31.774"/>
    <p1510:client id="{A6DD6A3C-7A0C-4E15-8DD7-C8B77CA63D86}" v="1254" dt="2020-12-01T16:46:38.6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2.jpeg"/><Relationship Id="rId5" Type="http://schemas.openxmlformats.org/officeDocument/2006/relationships/image" Target="../media/image41.jpeg"/><Relationship Id="rId4" Type="http://schemas.openxmlformats.org/officeDocument/2006/relationships/image" Target="../media/image40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SWAG SHOP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tr-TR" dirty="0">
                <a:ea typeface="+mn-lt"/>
                <a:cs typeface="+mn-lt"/>
              </a:rPr>
              <a:t>THE LATEST AND GREATEST CLOTHING COLLECTION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cs typeface="Calibri"/>
            </a:endParaRPr>
          </a:p>
        </p:txBody>
      </p:sp>
      <p:pic>
        <p:nvPicPr>
          <p:cNvPr id="4" name="Picture 4" descr="A picture containing person, person, skiing, snow&#10;&#10;Description automatically generated">
            <a:extLst>
              <a:ext uri="{FF2B5EF4-FFF2-40B4-BE49-F238E27FC236}">
                <a16:creationId xmlns:a16="http://schemas.microsoft.com/office/drawing/2014/main" id="{5DB0362A-5735-4B39-B400-3E5C38518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6494" y="4345453"/>
            <a:ext cx="2743200" cy="1828800"/>
          </a:xfrm>
          <a:prstGeom prst="rect">
            <a:avLst/>
          </a:prstGeom>
        </p:spPr>
      </p:pic>
      <p:pic>
        <p:nvPicPr>
          <p:cNvPr id="5" name="Picture 5" descr="A close up of a footwear&#10;&#10;Description automatically generated">
            <a:extLst>
              <a:ext uri="{FF2B5EF4-FFF2-40B4-BE49-F238E27FC236}">
                <a16:creationId xmlns:a16="http://schemas.microsoft.com/office/drawing/2014/main" id="{958D797E-6472-4380-817F-4C6DFCE181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0246" y="315686"/>
            <a:ext cx="2743200" cy="2743200"/>
          </a:xfrm>
          <a:prstGeom prst="rect">
            <a:avLst/>
          </a:prstGeom>
        </p:spPr>
      </p:pic>
      <p:pic>
        <p:nvPicPr>
          <p:cNvPr id="6" name="Picture 6" descr="A pair of shoes&#10;&#10;Description automatically generated">
            <a:extLst>
              <a:ext uri="{FF2B5EF4-FFF2-40B4-BE49-F238E27FC236}">
                <a16:creationId xmlns:a16="http://schemas.microsoft.com/office/drawing/2014/main" id="{FAFFF40D-11F9-4D7B-BD5A-2BC2039E4A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90" y="298938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03FE4-3EC8-4797-86EB-C648D2D85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cs typeface="Calibri Light" panose="020F0302020204030204"/>
              </a:rPr>
              <a:t>Summary Query #2</a:t>
            </a:r>
          </a:p>
        </p:txBody>
      </p:sp>
      <p:pic>
        <p:nvPicPr>
          <p:cNvPr id="5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94A2DADD-ACCC-4255-B9B8-6C01F2294DE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57262" y="2505869"/>
            <a:ext cx="4943475" cy="2990850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DA3899-4EBB-4784-9F7B-E404D130374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In this query I am displaying where my customers are ordering from by displaying the amount of orders from each city.</a:t>
            </a:r>
          </a:p>
          <a:p>
            <a:r>
              <a:rPr lang="en-US" dirty="0">
                <a:cs typeface="Calibri"/>
              </a:rPr>
              <a:t>This will help any future marketing events that will be hosted in person; with the data we can see where we should host the events.</a:t>
            </a:r>
          </a:p>
        </p:txBody>
      </p:sp>
    </p:spTree>
    <p:extLst>
      <p:ext uri="{BB962C8B-B14F-4D97-AF65-F5344CB8AC3E}">
        <p14:creationId xmlns:p14="http://schemas.microsoft.com/office/powerpoint/2010/main" val="2218275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4B473-1A9F-4148-BFD0-1792972A7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cs typeface="Calibri Light"/>
              </a:rPr>
              <a:t>Current Inventory View</a:t>
            </a:r>
          </a:p>
        </p:txBody>
      </p:sp>
      <p:pic>
        <p:nvPicPr>
          <p:cNvPr id="5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10161A5-C49B-484D-882D-116B0ABF476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234" r="234"/>
          <a:stretch/>
        </p:blipFill>
        <p:spPr>
          <a:xfrm>
            <a:off x="5183188" y="987425"/>
            <a:ext cx="4204398" cy="267973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8E975B-62CE-42EA-B582-FDB23768842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This view is updateable and displays the current inventory that’s in stock. It is updateable so that new inventory can be </a:t>
            </a:r>
            <a:r>
              <a:rPr lang="en-US">
                <a:cs typeface="Calibri"/>
              </a:rPr>
              <a:t>added, and sold inventory can be dropped.</a:t>
            </a:r>
            <a:endParaRPr lang="en-US"/>
          </a:p>
        </p:txBody>
      </p:sp>
      <p:pic>
        <p:nvPicPr>
          <p:cNvPr id="6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EEFE661-FA3D-4CBD-A1B5-1E1C831788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4949" y="3665185"/>
            <a:ext cx="4518408" cy="1587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803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4D88F-21EE-4AEB-B127-5D3506912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Most Expensive View</a:t>
            </a:r>
            <a:endParaRPr lang="en-US"/>
          </a:p>
        </p:txBody>
      </p:sp>
      <p:pic>
        <p:nvPicPr>
          <p:cNvPr id="5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EA937F8-6CB2-4CE0-BE5D-CEC44A8009D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7116" r="7116"/>
          <a:stretch/>
        </p:blipFill>
        <p:spPr>
          <a:xfrm>
            <a:off x="5183188" y="987425"/>
            <a:ext cx="2655278" cy="2152196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49A02A-7839-4636-B370-365A334D078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In this view that I created, I am Displaying the most expensive items that we have within the data base or in Inventory.</a:t>
            </a:r>
            <a:endParaRPr lang="en-US"/>
          </a:p>
        </p:txBody>
      </p:sp>
      <p:pic>
        <p:nvPicPr>
          <p:cNvPr id="6" name="Picture 6" descr="Table&#10;&#10;Description automatically generated">
            <a:extLst>
              <a:ext uri="{FF2B5EF4-FFF2-40B4-BE49-F238E27FC236}">
                <a16:creationId xmlns:a16="http://schemas.microsoft.com/office/drawing/2014/main" id="{22AF4638-78A5-420C-A8B8-803E03F8F1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0626" y="3236302"/>
            <a:ext cx="2533650" cy="971550"/>
          </a:xfrm>
          <a:prstGeom prst="rect">
            <a:avLst/>
          </a:prstGeom>
        </p:spPr>
      </p:pic>
      <p:pic>
        <p:nvPicPr>
          <p:cNvPr id="3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3EA85A90-13A2-468C-BB8C-A39418023F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4614" y="186690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257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F453A-17FD-497A-B4A7-DC7393305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cs typeface="Calibri Light"/>
              </a:rPr>
              <a:t>Stored Procedure Inventory</a:t>
            </a:r>
          </a:p>
        </p:txBody>
      </p:sp>
      <p:pic>
        <p:nvPicPr>
          <p:cNvPr id="4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FFD077F-6BA7-48A8-BD9C-D76F895488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2037" y="1872090"/>
            <a:ext cx="3971925" cy="1562100"/>
          </a:xfrm>
        </p:spPr>
      </p:pic>
      <p:pic>
        <p:nvPicPr>
          <p:cNvPr id="5" name="Picture 5" descr="Table&#10;&#10;Description automatically generated">
            <a:extLst>
              <a:ext uri="{FF2B5EF4-FFF2-40B4-BE49-F238E27FC236}">
                <a16:creationId xmlns:a16="http://schemas.microsoft.com/office/drawing/2014/main" id="{8808BE1E-BEE0-4205-A557-B5DE4AB21D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367" y="3548588"/>
            <a:ext cx="6938386" cy="1762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0404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444A3-4A37-4DB5-92BF-AA70ACAF0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cs typeface="Calibri Light"/>
              </a:rPr>
              <a:t>Stored Procedure Get Customer</a:t>
            </a:r>
          </a:p>
        </p:txBody>
      </p:sp>
      <p:pic>
        <p:nvPicPr>
          <p:cNvPr id="4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B7999D3-3A8B-48CD-8B39-69A26E6B0F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3711" y="2031764"/>
            <a:ext cx="6124575" cy="2314575"/>
          </a:xfrm>
        </p:spPr>
      </p:pic>
      <p:pic>
        <p:nvPicPr>
          <p:cNvPr id="5" name="Picture 5" descr="A picture containing 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19C97E51-B9E4-49AD-8054-52B494DCDC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6663" y="4635264"/>
            <a:ext cx="5372518" cy="869932"/>
          </a:xfrm>
          <a:prstGeom prst="rect">
            <a:avLst/>
          </a:prstGeom>
        </p:spPr>
      </p:pic>
      <p:pic>
        <p:nvPicPr>
          <p:cNvPr id="3" name="Picture 5" descr="A picture containing blue, table, pair, sitting&#10;&#10;Description automatically generated">
            <a:extLst>
              <a:ext uri="{FF2B5EF4-FFF2-40B4-BE49-F238E27FC236}">
                <a16:creationId xmlns:a16="http://schemas.microsoft.com/office/drawing/2014/main" id="{48D285F7-D8E8-493C-817E-73CB6FB884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8686" y="4890855"/>
            <a:ext cx="2743200" cy="1539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442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748A8-6DC5-4E23-A36E-A0CABA6ED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cs typeface="Calibri Light"/>
              </a:rPr>
              <a:t>Functions</a:t>
            </a:r>
          </a:p>
        </p:txBody>
      </p:sp>
      <p:pic>
        <p:nvPicPr>
          <p:cNvPr id="5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73E7568-168B-4713-B70D-D066BA65293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12112" y="1688518"/>
            <a:ext cx="5181600" cy="2280937"/>
          </a:xfrm>
        </p:spPr>
      </p:pic>
      <p:pic>
        <p:nvPicPr>
          <p:cNvPr id="6" name="Picture 6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809EB1DA-62EF-4AF9-8649-F9186D5B02A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391801" y="4222043"/>
            <a:ext cx="2533650" cy="78105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901C324-FA5B-4929-8646-43B28D1D744C}"/>
              </a:ext>
            </a:extLst>
          </p:cNvPr>
          <p:cNvSpPr txBox="1"/>
          <p:nvPr/>
        </p:nvSpPr>
        <p:spPr>
          <a:xfrm>
            <a:off x="1132114" y="797169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This function displays a specific inventory items data.</a:t>
            </a:r>
          </a:p>
        </p:txBody>
      </p:sp>
      <p:pic>
        <p:nvPicPr>
          <p:cNvPr id="8" name="Picture 8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8302CF9-77CB-4A71-8003-69A375EF24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4488" y="1880674"/>
            <a:ext cx="4551903" cy="1648014"/>
          </a:xfrm>
          <a:prstGeom prst="rect">
            <a:avLst/>
          </a:prstGeom>
        </p:spPr>
      </p:pic>
      <p:pic>
        <p:nvPicPr>
          <p:cNvPr id="9" name="Picture 9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52A7CB9A-4EB3-466F-9486-45288F4F68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4906" y="4141566"/>
            <a:ext cx="5322276" cy="71014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3AB3701-B700-4AF4-8FCC-66DC8730D284}"/>
              </a:ext>
            </a:extLst>
          </p:cNvPr>
          <p:cNvSpPr txBox="1"/>
          <p:nvPr/>
        </p:nvSpPr>
        <p:spPr>
          <a:xfrm>
            <a:off x="8752638" y="797693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This function displays the </a:t>
            </a:r>
            <a:r>
              <a:rPr lang="en-US"/>
              <a:t>info for a specified customer.</a:t>
            </a:r>
            <a:endParaRPr lang="en-US">
              <a:cs typeface="Calibri"/>
            </a:endParaRPr>
          </a:p>
        </p:txBody>
      </p:sp>
      <p:pic>
        <p:nvPicPr>
          <p:cNvPr id="3" name="Picture 3" descr="A close up of a belt&#10;&#10;Description automatically generated">
            <a:extLst>
              <a:ext uri="{FF2B5EF4-FFF2-40B4-BE49-F238E27FC236}">
                <a16:creationId xmlns:a16="http://schemas.microsoft.com/office/drawing/2014/main" id="{48AB120E-FE2F-4298-87B3-EAF598051B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07756" y="5046176"/>
            <a:ext cx="3033486" cy="1664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0041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AECDB-983A-4353-BA8E-15BC6DA5C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cs typeface="Calibri Light" panose="020F0302020204030204"/>
              </a:rPr>
              <a:t>Update Trigger</a:t>
            </a:r>
          </a:p>
        </p:txBody>
      </p:sp>
      <p:pic>
        <p:nvPicPr>
          <p:cNvPr id="5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67520B8-1672-4889-B637-CFD0A6266F4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93057" y="1535664"/>
            <a:ext cx="11123384" cy="5103615"/>
          </a:xfrm>
        </p:spPr>
      </p:pic>
      <p:pic>
        <p:nvPicPr>
          <p:cNvPr id="9" name="Picture 9" descr="A pair of blue shoes&#10;&#10;Description automatically generated">
            <a:extLst>
              <a:ext uri="{FF2B5EF4-FFF2-40B4-BE49-F238E27FC236}">
                <a16:creationId xmlns:a16="http://schemas.microsoft.com/office/drawing/2014/main" id="{B7B7162D-FA9E-4E60-BA50-5685BB8562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6329" y="745443"/>
            <a:ext cx="2743200" cy="1829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9766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95119-55EA-4A93-B5AA-FAC8D95E5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Adding and Deleting Inventory Trigger</a:t>
            </a:r>
            <a:endParaRPr lang="en-US" dirty="0"/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DBD247E6-5031-4C99-BAA1-35C7EFD42E8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712" r="712"/>
          <a:stretch/>
        </p:blipFill>
        <p:spPr>
          <a:xfrm>
            <a:off x="5183188" y="316140"/>
            <a:ext cx="6734628" cy="6061980"/>
          </a:xfrm>
        </p:spPr>
      </p:pic>
      <p:pic>
        <p:nvPicPr>
          <p:cNvPr id="6" name="Picture 6" descr="A close up of sunglasses&#10;&#10;Description automatically generated">
            <a:extLst>
              <a:ext uri="{FF2B5EF4-FFF2-40B4-BE49-F238E27FC236}">
                <a16:creationId xmlns:a16="http://schemas.microsoft.com/office/drawing/2014/main" id="{2759DCE0-1355-4B65-AF9A-DB69D19FD9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257" y="2603501"/>
            <a:ext cx="2743200" cy="255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6317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50732-487B-494A-84E8-3FDA854DC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What Went Well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209B1-F524-44AE-A8B5-4DAF3D859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I loved doing this project! I seemed to fly through it because I really understood the purpose of what we were doing and how to implement my work into the real world. </a:t>
            </a:r>
          </a:p>
          <a:p>
            <a:r>
              <a:rPr lang="en-US" dirty="0">
                <a:cs typeface="Calibri"/>
              </a:rPr>
              <a:t>I was able to connect it with a project that I was currently working on, and that made it the project seem like something I wanted to do and not something I had to turn in for a grade.</a:t>
            </a:r>
          </a:p>
        </p:txBody>
      </p:sp>
    </p:spTree>
    <p:extLst>
      <p:ext uri="{BB962C8B-B14F-4D97-AF65-F5344CB8AC3E}">
        <p14:creationId xmlns:p14="http://schemas.microsoft.com/office/powerpoint/2010/main" val="6450659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990D1-C187-4BCB-BBFD-9D242B261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Problems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DBA1C-F0C5-420C-9961-B5920E962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I only had 1 problem when working on this project. I found it hard using the triggers difficult, not the concept itself but making sure that it had a purpose and actually did something crucial for my database.</a:t>
            </a:r>
          </a:p>
          <a:p>
            <a:r>
              <a:rPr lang="en-US" dirty="0">
                <a:cs typeface="Calibri"/>
              </a:rPr>
              <a:t>In the end updating and deleting inventory triggered data to be added to a new table and I was satisfied with the end results.</a:t>
            </a:r>
          </a:p>
        </p:txBody>
      </p:sp>
    </p:spTree>
    <p:extLst>
      <p:ext uri="{BB962C8B-B14F-4D97-AF65-F5344CB8AC3E}">
        <p14:creationId xmlns:p14="http://schemas.microsoft.com/office/powerpoint/2010/main" val="501102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iagram&#10;&#10;Description automatically generated">
            <a:extLst>
              <a:ext uri="{FF2B5EF4-FFF2-40B4-BE49-F238E27FC236}">
                <a16:creationId xmlns:a16="http://schemas.microsoft.com/office/drawing/2014/main" id="{9CF475F4-2AF2-4A40-8E64-1FEA9A5A7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8322" y="300179"/>
            <a:ext cx="4385953" cy="57331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64B8D11-9CEB-4231-97F8-07FF1E1CFEC8}"/>
              </a:ext>
            </a:extLst>
          </p:cNvPr>
          <p:cNvSpPr txBox="1"/>
          <p:nvPr/>
        </p:nvSpPr>
        <p:spPr>
          <a:xfrm>
            <a:off x="2131621" y="904503"/>
            <a:ext cx="355468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/>
              <a:t>Database Diagrams</a:t>
            </a:r>
          </a:p>
        </p:txBody>
      </p:sp>
      <p:pic>
        <p:nvPicPr>
          <p:cNvPr id="4" name="Picture 4" descr="A close up of a busy city street&#10;&#10;Description automatically generated">
            <a:extLst>
              <a:ext uri="{FF2B5EF4-FFF2-40B4-BE49-F238E27FC236}">
                <a16:creationId xmlns:a16="http://schemas.microsoft.com/office/drawing/2014/main" id="{EA447D4C-9FB0-4530-946D-E80DF7418C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175" y="2088535"/>
            <a:ext cx="6348360" cy="4057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0870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369FC-94CC-4489-B29C-00C208F33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What did I learn?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0CF49-7336-40D6-B730-2626FB861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Everything about the project was new to me. I have never had the opportunity to construct my own personal database and learned how to do so. </a:t>
            </a:r>
          </a:p>
          <a:p>
            <a:r>
              <a:rPr lang="en-US" dirty="0">
                <a:cs typeface="Calibri"/>
              </a:rPr>
              <a:t>I also learned how to create table views which was a new concept and one that I liked the most.</a:t>
            </a:r>
          </a:p>
        </p:txBody>
      </p:sp>
    </p:spTree>
    <p:extLst>
      <p:ext uri="{BB962C8B-B14F-4D97-AF65-F5344CB8AC3E}">
        <p14:creationId xmlns:p14="http://schemas.microsoft.com/office/powerpoint/2010/main" val="32252423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A32D2-AC07-4555-A668-DE0D7079D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Future Plans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F806F-5681-4885-8188-701C7F93E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Because I used all real items and based the database off of an already started project that I am doing in my own time, I hope to increase the size of my database and add new products as I buy them.</a:t>
            </a:r>
          </a:p>
          <a:p>
            <a:r>
              <a:rPr lang="en-US" dirty="0">
                <a:cs typeface="Calibri"/>
              </a:rPr>
              <a:t> I haven't yet sold anything because it is a personal private collection, but maybe one day it will turn into something real.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90866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BED3F-BFA4-458B-A97D-8090274C8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cs typeface="Calibri Light"/>
              </a:rPr>
              <a:t>THE END</a:t>
            </a:r>
          </a:p>
        </p:txBody>
      </p:sp>
      <p:pic>
        <p:nvPicPr>
          <p:cNvPr id="4" name="Picture 4" descr="Logo&#10;&#10;Description automatically generated">
            <a:extLst>
              <a:ext uri="{FF2B5EF4-FFF2-40B4-BE49-F238E27FC236}">
                <a16:creationId xmlns:a16="http://schemas.microsoft.com/office/drawing/2014/main" id="{B6BCAADB-254A-4523-8F09-588EDA5373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1529" y="1817251"/>
            <a:ext cx="4388371" cy="4351338"/>
          </a:xfrm>
        </p:spPr>
      </p:pic>
      <p:pic>
        <p:nvPicPr>
          <p:cNvPr id="5" name="Picture 5" descr="A picture containing skiing, wearing&#10;&#10;Description automatically generated">
            <a:extLst>
              <a:ext uri="{FF2B5EF4-FFF2-40B4-BE49-F238E27FC236}">
                <a16:creationId xmlns:a16="http://schemas.microsoft.com/office/drawing/2014/main" id="{5B36220C-4462-4FDD-93A4-3E4483AC4B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4620" y="2534697"/>
            <a:ext cx="3647551" cy="363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569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069D9ECD-1AFF-4314-9989-9E67E5B5F1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5750" y="1558573"/>
            <a:ext cx="3455719" cy="1900179"/>
          </a:xfrm>
          <a:prstGeom prst="rect">
            <a:avLst/>
          </a:prstGeom>
        </p:spPr>
      </p:pic>
      <p:pic>
        <p:nvPicPr>
          <p:cNvPr id="3" name="Picture 3" descr="Table&#10;&#10;Description automatically generated">
            <a:extLst>
              <a:ext uri="{FF2B5EF4-FFF2-40B4-BE49-F238E27FC236}">
                <a16:creationId xmlns:a16="http://schemas.microsoft.com/office/drawing/2014/main" id="{855E1FD7-D154-41AC-A067-969268A327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6321" y="3613206"/>
            <a:ext cx="7374576" cy="21946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89AE1A7-FF33-46F0-B424-EFEA5A19FA02}"/>
              </a:ext>
            </a:extLst>
          </p:cNvPr>
          <p:cNvSpPr txBox="1"/>
          <p:nvPr/>
        </p:nvSpPr>
        <p:spPr>
          <a:xfrm>
            <a:off x="3705102" y="835230"/>
            <a:ext cx="529639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dirty="0"/>
              <a:t>Customer Tables</a:t>
            </a:r>
            <a:endParaRPr lang="en-US"/>
          </a:p>
        </p:txBody>
      </p:sp>
      <p:pic>
        <p:nvPicPr>
          <p:cNvPr id="5" name="Picture 5" descr="A close up of a toy&#10;&#10;Description automatically generated">
            <a:extLst>
              <a:ext uri="{FF2B5EF4-FFF2-40B4-BE49-F238E27FC236}">
                <a16:creationId xmlns:a16="http://schemas.microsoft.com/office/drawing/2014/main" id="{4123EFB8-D40A-41A4-949B-6FC2C574DF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6981" y="762819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257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BABA15FB-B2FE-4085-8468-D73180B7D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6867" y="869517"/>
            <a:ext cx="3752602" cy="2239198"/>
          </a:xfrm>
          <a:prstGeom prst="rect">
            <a:avLst/>
          </a:prstGeom>
        </p:spPr>
      </p:pic>
      <p:pic>
        <p:nvPicPr>
          <p:cNvPr id="3" name="Picture 3" descr="Table&#10;&#10;Description automatically generated">
            <a:extLst>
              <a:ext uri="{FF2B5EF4-FFF2-40B4-BE49-F238E27FC236}">
                <a16:creationId xmlns:a16="http://schemas.microsoft.com/office/drawing/2014/main" id="{17C151F9-9B03-4987-AA3C-5D2029DD5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2036" y="3196441"/>
            <a:ext cx="7998031" cy="221672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D8672FF-0BDB-4255-AE1B-F7A59D85ADDC}"/>
              </a:ext>
            </a:extLst>
          </p:cNvPr>
          <p:cNvSpPr txBox="1"/>
          <p:nvPr/>
        </p:nvSpPr>
        <p:spPr>
          <a:xfrm>
            <a:off x="4585855" y="221671"/>
            <a:ext cx="396042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/>
              <a:t>Inventory Table</a:t>
            </a:r>
          </a:p>
        </p:txBody>
      </p:sp>
      <p:pic>
        <p:nvPicPr>
          <p:cNvPr id="5" name="Picture 5" descr="A picture containing purple, pair, different, items&#10;&#10;Description automatically generated">
            <a:extLst>
              <a:ext uri="{FF2B5EF4-FFF2-40B4-BE49-F238E27FC236}">
                <a16:creationId xmlns:a16="http://schemas.microsoft.com/office/drawing/2014/main" id="{BD830544-6E7C-4F3B-91EB-5F436506EC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7755" y="755849"/>
            <a:ext cx="2743199" cy="192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849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773DE9F9-BCAC-439D-8C91-8A8040B47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6764" y="862836"/>
            <a:ext cx="4999511" cy="1312432"/>
          </a:xfrm>
          <a:prstGeom prst="rect">
            <a:avLst/>
          </a:prstGeom>
        </p:spPr>
      </p:pic>
      <p:pic>
        <p:nvPicPr>
          <p:cNvPr id="3" name="Picture 3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0E5E6EF3-F828-4F1A-977D-77A41D8745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3791" y="2377167"/>
            <a:ext cx="3905249" cy="30932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4DA935D-AB3C-452B-918C-69EB0676D66C}"/>
              </a:ext>
            </a:extLst>
          </p:cNvPr>
          <p:cNvSpPr txBox="1"/>
          <p:nvPr/>
        </p:nvSpPr>
        <p:spPr>
          <a:xfrm>
            <a:off x="4674919" y="300841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/>
              <a:t>Locations Table</a:t>
            </a:r>
          </a:p>
        </p:txBody>
      </p:sp>
      <p:pic>
        <p:nvPicPr>
          <p:cNvPr id="5" name="Picture 5" descr="A picture containing indoor, table, sitting, small&#10;&#10;Description automatically generated">
            <a:extLst>
              <a:ext uri="{FF2B5EF4-FFF2-40B4-BE49-F238E27FC236}">
                <a16:creationId xmlns:a16="http://schemas.microsoft.com/office/drawing/2014/main" id="{E836E297-5D51-4AE0-A198-BF4ECC827B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465" y="1094316"/>
            <a:ext cx="2743198" cy="1539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74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99060C0B-552F-40B4-9C77-ADC4FEC37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3750" y="1052288"/>
            <a:ext cx="4583875" cy="1824177"/>
          </a:xfrm>
          <a:prstGeom prst="rect">
            <a:avLst/>
          </a:prstGeom>
        </p:spPr>
      </p:pic>
      <p:pic>
        <p:nvPicPr>
          <p:cNvPr id="3" name="Picture 3" descr="Table&#10;&#10;Description automatically generated">
            <a:extLst>
              <a:ext uri="{FF2B5EF4-FFF2-40B4-BE49-F238E27FC236}">
                <a16:creationId xmlns:a16="http://schemas.microsoft.com/office/drawing/2014/main" id="{EF00B0D5-37B0-4C25-A4DF-995C758858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2296" y="3006255"/>
            <a:ext cx="4306784" cy="34382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0130175-7EAF-4AF8-A2DA-FBC458AEDFA3}"/>
              </a:ext>
            </a:extLst>
          </p:cNvPr>
          <p:cNvSpPr txBox="1"/>
          <p:nvPr/>
        </p:nvSpPr>
        <p:spPr>
          <a:xfrm>
            <a:off x="4279076" y="488866"/>
            <a:ext cx="362395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/>
              <a:t>OrderDetails Table</a:t>
            </a:r>
            <a:endParaRPr lang="en-US" sz="3200" dirty="0">
              <a:cs typeface="Calibri"/>
            </a:endParaRPr>
          </a:p>
        </p:txBody>
      </p:sp>
      <p:pic>
        <p:nvPicPr>
          <p:cNvPr id="5" name="Picture 5" descr="Icon&#10;&#10;Description automatically generated">
            <a:extLst>
              <a:ext uri="{FF2B5EF4-FFF2-40B4-BE49-F238E27FC236}">
                <a16:creationId xmlns:a16="http://schemas.microsoft.com/office/drawing/2014/main" id="{E76FD2E2-71D5-4C10-BC9B-D1AA569A21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8014" y="578123"/>
            <a:ext cx="2743198" cy="1539432"/>
          </a:xfrm>
          <a:prstGeom prst="rect">
            <a:avLst/>
          </a:prstGeom>
        </p:spPr>
      </p:pic>
      <p:pic>
        <p:nvPicPr>
          <p:cNvPr id="6" name="Picture 6" descr="A close up of a footwear&#10;&#10;Description automatically generated">
            <a:extLst>
              <a:ext uri="{FF2B5EF4-FFF2-40B4-BE49-F238E27FC236}">
                <a16:creationId xmlns:a16="http://schemas.microsoft.com/office/drawing/2014/main" id="{630EB90B-FF3E-4860-97E6-A635A196AF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981" y="1091391"/>
            <a:ext cx="2743200" cy="1643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361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A96F2DDB-F589-418A-B92B-0C375F56D0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789" y="1302213"/>
            <a:ext cx="4712524" cy="1799338"/>
          </a:xfrm>
          <a:prstGeom prst="rect">
            <a:avLst/>
          </a:prstGeom>
        </p:spPr>
      </p:pic>
      <p:pic>
        <p:nvPicPr>
          <p:cNvPr id="3" name="Picture 3" descr="Table&#10;&#10;Description automatically generated">
            <a:extLst>
              <a:ext uri="{FF2B5EF4-FFF2-40B4-BE49-F238E27FC236}">
                <a16:creationId xmlns:a16="http://schemas.microsoft.com/office/drawing/2014/main" id="{5C647B7B-E479-41F4-9F24-04172454AD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6452" y="3201121"/>
            <a:ext cx="5029200" cy="326625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9974AEE-CA66-479F-9420-C890D246AE9F}"/>
              </a:ext>
            </a:extLst>
          </p:cNvPr>
          <p:cNvSpPr txBox="1"/>
          <p:nvPr/>
        </p:nvSpPr>
        <p:spPr>
          <a:xfrm>
            <a:off x="5001491" y="558139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/>
              <a:t>Orders Table</a:t>
            </a:r>
            <a:endParaRPr lang="en-US" sz="3200" dirty="0">
              <a:cs typeface="Calibri"/>
            </a:endParaRPr>
          </a:p>
        </p:txBody>
      </p:sp>
      <p:pic>
        <p:nvPicPr>
          <p:cNvPr id="5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09F42227-C769-4B09-9B13-132C68BE38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595" y="1594123"/>
            <a:ext cx="2743198" cy="1539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328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able&#10;&#10;Description automatically generated">
            <a:extLst>
              <a:ext uri="{FF2B5EF4-FFF2-40B4-BE49-F238E27FC236}">
                <a16:creationId xmlns:a16="http://schemas.microsoft.com/office/drawing/2014/main" id="{D92B3DD5-29FB-4E4F-A0B2-83FFB91A5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3894" y="3019982"/>
            <a:ext cx="3809876" cy="2421205"/>
          </a:xfrm>
          <a:prstGeom prst="rect">
            <a:avLst/>
          </a:prstGeom>
        </p:spPr>
      </p:pic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CD2B5890-DADD-4586-96D8-38B8B807CE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8141" y="1281620"/>
            <a:ext cx="4356264" cy="137541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77BA85E-D5E9-41B2-8DAD-EF984FDBFAD2}"/>
              </a:ext>
            </a:extLst>
          </p:cNvPr>
          <p:cNvSpPr txBox="1"/>
          <p:nvPr/>
        </p:nvSpPr>
        <p:spPr>
          <a:xfrm>
            <a:off x="5397336" y="478970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/>
              <a:t>Zipcode Table</a:t>
            </a:r>
          </a:p>
        </p:txBody>
      </p:sp>
      <p:pic>
        <p:nvPicPr>
          <p:cNvPr id="5" name="Picture 5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B4F82048-3C5C-4428-B7A8-C68685AD7B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142" y="1516626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941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0D581-1007-4475-B3FE-75ABE28C9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cs typeface="Calibri Light"/>
              </a:rPr>
              <a:t>Summary Query #1</a:t>
            </a:r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48D6CEB7-0440-4C21-ACEB-0301770E968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78156" y="1825879"/>
            <a:ext cx="4467225" cy="225742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5F320B-9B97-46F3-8669-38E60253E7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12698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 dirty="0">
                <a:cs typeface="Calibri"/>
              </a:rPr>
              <a:t>In this summary query I am displaying my most expensive items along with the least expensive items I have available. I also include the total amount that I have invested in order to purchase the products.</a:t>
            </a:r>
            <a:endParaRPr lang="en-US" dirty="0"/>
          </a:p>
        </p:txBody>
      </p:sp>
      <p:pic>
        <p:nvPicPr>
          <p:cNvPr id="3" name="Picture 5" descr="Logo&#10;&#10;Description automatically generated">
            <a:extLst>
              <a:ext uri="{FF2B5EF4-FFF2-40B4-BE49-F238E27FC236}">
                <a16:creationId xmlns:a16="http://schemas.microsoft.com/office/drawing/2014/main" id="{1AB572F7-C4DF-40BA-8101-DA677A49AB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2757" y="4259832"/>
            <a:ext cx="2743200" cy="1640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753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SWAG SHOP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 Query #1</vt:lpstr>
      <vt:lpstr>Summary Query #2</vt:lpstr>
      <vt:lpstr>Current Inventory View</vt:lpstr>
      <vt:lpstr>Most Expensive View</vt:lpstr>
      <vt:lpstr>Stored Procedure Inventory</vt:lpstr>
      <vt:lpstr>Stored Procedure Get Customer</vt:lpstr>
      <vt:lpstr>Functions</vt:lpstr>
      <vt:lpstr>Update Trigger</vt:lpstr>
      <vt:lpstr>Adding and Deleting Inventory Trigger</vt:lpstr>
      <vt:lpstr>What Went Well</vt:lpstr>
      <vt:lpstr>Problems</vt:lpstr>
      <vt:lpstr>What did I learn?</vt:lpstr>
      <vt:lpstr>Future Plans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458</cp:revision>
  <dcterms:created xsi:type="dcterms:W3CDTF">2013-07-15T20:26:40Z</dcterms:created>
  <dcterms:modified xsi:type="dcterms:W3CDTF">2020-12-01T16:47:24Z</dcterms:modified>
</cp:coreProperties>
</file>