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2" r:id="rId3"/>
    <p:sldId id="303" r:id="rId4"/>
    <p:sldId id="297" r:id="rId5"/>
    <p:sldId id="300" r:id="rId6"/>
    <p:sldId id="301" r:id="rId7"/>
    <p:sldId id="302" r:id="rId8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한국외대체 L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5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3C7276-88B5-4506-849F-49BE9691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625A7A7-CEE2-4FFD-922C-84C58BE8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982421-9CEA-4809-B48A-CE3DA58C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3EBDE4-0C86-43F7-A2A7-A048F79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944CF4-C16F-48E8-B19E-28F34F3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3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2EE592-A10A-425F-AA91-F3EE76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BD9BC-3DB3-48B2-BB1B-0C6561F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CDD5BD-A0DE-4B27-BCAC-D9B2002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D112C9-5310-4C71-9A97-ACA01885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02D35B-B98A-44BE-8785-EB9713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A97DDBC-7709-4C1F-88AE-97974722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D61CA77-03B8-46CF-BB92-95E1FEB9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62226D-DA04-46B5-A50B-ED474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E6DBB-AF78-4C9E-AC09-846D8AA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0AE922-4C33-4BD2-ADDB-150E233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82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7418ED-67C5-41E2-A9E3-77F8746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9B52872-0D1A-4E70-829B-F56CA70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1F8D7D-4590-4C56-9F34-C545F54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CE363B-00D9-4BC9-B683-AE9D568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F8BD9-B4BB-432D-8B7D-02D8E807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272CD-8339-4947-BB2F-C6F3F7F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94C2091-EC80-45D1-B55F-D91278D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18EE41-E650-4649-B601-FFDD4E2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A3709F-F4E4-4BED-8B70-E6F45ED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FC84B4-09D4-4E43-906D-2D06FE5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47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517EC0-D755-41DD-B2BA-68D796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D64FBB-3D1F-4F86-958F-F7F5F51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F17A80-FAB1-4FD8-BE1E-187EB697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A2ED68-7F7B-484B-8E29-87796ED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021737-A219-4869-8E51-9AB091D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C6E81C4-A033-4429-A38E-634C822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76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D024CB-EC26-4DD7-9D2D-EBBB269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7E42C53-19BE-4C73-BFD3-A911625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398AEE7-D362-447C-8E3D-48250DF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623634-344D-473A-B153-BA64692C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0A83A-A1E0-45CC-B0CC-F00BCBEA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526AA47-C290-42B0-B1FA-072721E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57590D4-0B2D-4947-8EC4-F2028CF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3B5F5D4-12E2-4325-B75F-4945A47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50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9E51FC-6E1F-4270-B48C-2D6143B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9D09365-D5BD-4464-AFBF-96D49BA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71A7954-D75C-4335-9C5A-134647E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0E68D34-D0E9-4750-8C46-1E56D71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5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1F7A132-A9D4-4828-BA65-379BC73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690A687-6749-45E3-A614-E2BF561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1BB81BE-157F-47A9-89CC-56EEEB1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03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2EE7D5-75C6-456E-B6E8-33257BD3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968B9C-50E8-4D0B-A3E9-E51B2B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813837E-F94A-44D8-9793-16BE6A2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3BA29-2FF5-410A-A46B-FECA90E3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260233C-34A8-45CB-9186-7801C9B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7E4ED74-A71F-4FE5-977B-01B4C5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54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5FE9BF-A097-4D29-9B35-398A4F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119CFE3-2D7C-4231-AB9E-E99AF260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BAB49F2-75AA-4878-8A38-8F3FE80D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7FB779F-91B9-455F-B170-8EADED6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446A2EE-96BC-4A0E-B470-4B3EEEE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33C5C0-5EEC-4985-9522-6980F07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0D24CD4-DAE2-4F26-80E2-4139C055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64DDCB-6075-4BB0-92F1-09750167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17C5A4-B8C9-4AB6-B758-E8CABF0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425-83C7-48BF-B869-4C15B0338BF7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BDAEF8-8884-4C69-9BB3-9162E9C4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390DCA-4A5C-4832-98F1-A0AEDE7C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A122E9D-821B-44C8-8766-64D2BD39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70F3534-9ED2-4D56-A2A6-02F8A8BEB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="" xmlns:a16="http://schemas.microsoft.com/office/drawing/2014/main" id="{DD828192-6F83-418C-AB2A-2AD31335B565}"/>
              </a:ext>
            </a:extLst>
          </p:cNvPr>
          <p:cNvSpPr/>
          <p:nvPr/>
        </p:nvSpPr>
        <p:spPr>
          <a:xfrm>
            <a:off x="3390312" y="513347"/>
            <a:ext cx="5725551" cy="5101390"/>
          </a:xfrm>
          <a:prstGeom prst="diamond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8FB82F4-C33A-438A-A52A-1ECE8801801A}"/>
              </a:ext>
            </a:extLst>
          </p:cNvPr>
          <p:cNvCxnSpPr/>
          <p:nvPr/>
        </p:nvCxnSpPr>
        <p:spPr>
          <a:xfrm flipV="1">
            <a:off x="4745129" y="513347"/>
            <a:ext cx="1507958" cy="137962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052A220-7DCA-478E-999E-5048EE341EED}"/>
              </a:ext>
            </a:extLst>
          </p:cNvPr>
          <p:cNvCxnSpPr/>
          <p:nvPr/>
        </p:nvCxnSpPr>
        <p:spPr>
          <a:xfrm>
            <a:off x="3390312" y="3064042"/>
            <a:ext cx="1695035" cy="150795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6AEFAF9-70AF-44D2-A941-3A3EB9E5DA50}"/>
              </a:ext>
            </a:extLst>
          </p:cNvPr>
          <p:cNvCxnSpPr/>
          <p:nvPr/>
        </p:nvCxnSpPr>
        <p:spPr>
          <a:xfrm flipV="1">
            <a:off x="6253087" y="4211295"/>
            <a:ext cx="1576074" cy="140344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EE07211-DA5A-4852-B034-3863171B7152}"/>
              </a:ext>
            </a:extLst>
          </p:cNvPr>
          <p:cNvCxnSpPr/>
          <p:nvPr/>
        </p:nvCxnSpPr>
        <p:spPr>
          <a:xfrm flipH="1" flipV="1">
            <a:off x="7555832" y="1679975"/>
            <a:ext cx="1560031" cy="138406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08C818-E0E2-4AF4-A5C2-A665C3D66829}"/>
              </a:ext>
            </a:extLst>
          </p:cNvPr>
          <p:cNvSpPr txBox="1"/>
          <p:nvPr/>
        </p:nvSpPr>
        <p:spPr>
          <a:xfrm>
            <a:off x="3236186" y="2368602"/>
            <a:ext cx="6006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tesseract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활용한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자동차 번호인식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프로젝트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# 5</a:t>
            </a:r>
          </a:p>
          <a:p>
            <a:pPr algn="ctr"/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="" xmlns:a16="http://schemas.microsoft.com/office/drawing/2014/main" id="{5429AD5F-9CC6-4CD6-97F8-10B126A66058}"/>
              </a:ext>
            </a:extLst>
          </p:cNvPr>
          <p:cNvSpPr/>
          <p:nvPr/>
        </p:nvSpPr>
        <p:spPr>
          <a:xfrm>
            <a:off x="8143954" y="3368843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="" xmlns:a16="http://schemas.microsoft.com/office/drawing/2014/main" id="{4967C05C-024B-4A61-A841-4CF6508780DE}"/>
              </a:ext>
            </a:extLst>
          </p:cNvPr>
          <p:cNvSpPr/>
          <p:nvPr/>
        </p:nvSpPr>
        <p:spPr>
          <a:xfrm>
            <a:off x="7190066" y="4571999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E20E880-E09F-4B28-B0B6-06768EDB9B70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7190066" y="4571999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E1C1919-EBAB-4C08-99F8-4B09A1A4D79B}"/>
              </a:ext>
            </a:extLst>
          </p:cNvPr>
          <p:cNvCxnSpPr>
            <a:endCxn id="12" idx="0"/>
          </p:cNvCxnSpPr>
          <p:nvPr/>
        </p:nvCxnSpPr>
        <p:spPr>
          <a:xfrm flipV="1">
            <a:off x="8143954" y="3368843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6027DB7E-B3FD-47E9-8A5A-056C777839EF}"/>
              </a:ext>
            </a:extLst>
          </p:cNvPr>
          <p:cNvSpPr/>
          <p:nvPr/>
        </p:nvSpPr>
        <p:spPr>
          <a:xfrm rot="10800000">
            <a:off x="-2358320" y="0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="" xmlns:a16="http://schemas.microsoft.com/office/drawing/2014/main" id="{2A1DBE56-96C5-4605-B546-E4926235561D}"/>
              </a:ext>
            </a:extLst>
          </p:cNvPr>
          <p:cNvSpPr/>
          <p:nvPr/>
        </p:nvSpPr>
        <p:spPr>
          <a:xfrm rot="10800000">
            <a:off x="481132" y="0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17D09BBC-3736-4403-8F23-52A347BAF392}"/>
              </a:ext>
            </a:extLst>
          </p:cNvPr>
          <p:cNvCxnSpPr>
            <a:stCxn id="17" idx="2"/>
            <a:endCxn id="17" idx="0"/>
          </p:cNvCxnSpPr>
          <p:nvPr/>
        </p:nvCxnSpPr>
        <p:spPr>
          <a:xfrm rot="10800000" flipV="1">
            <a:off x="2613130" y="0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6633CF4-F8F0-48F0-A1E4-AF1CA376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460" y="-13648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EC5C29-6A86-43B5-A40C-CA5FFEAFF003}"/>
              </a:ext>
            </a:extLst>
          </p:cNvPr>
          <p:cNvSpPr txBox="1"/>
          <p:nvPr/>
        </p:nvSpPr>
        <p:spPr>
          <a:xfrm>
            <a:off x="7829161" y="240632"/>
            <a:ext cx="4090123" cy="3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3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4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모습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7575" y="3308350"/>
            <a:ext cx="5463188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983" y="141790"/>
            <a:ext cx="5488491" cy="321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2286000"/>
            <a:ext cx="4889674" cy="2847975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모습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17625"/>
            <a:ext cx="855345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3395664"/>
            <a:ext cx="4572000" cy="260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200399" y="6172200"/>
            <a:ext cx="656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같은 넓이의 연속된 박스를 번호판 숫자로 인식되게 해서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9</a:t>
            </a:r>
            <a:r>
              <a:rPr lang="ko-KR" altLang="en-US" dirty="0" smtClean="0"/>
              <a:t>안의 동그라미를 숫자로 인식하게 됨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 번호판 인식률 개선 과정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878" y="5757216"/>
            <a:ext cx="33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altLang="ko-KR" sz="1200" dirty="0" smtClean="0"/>
          </a:p>
          <a:p>
            <a:r>
              <a:rPr lang="sv-SE" altLang="ko-KR" sz="1200" dirty="0" smtClean="0"/>
              <a:t>MIN_AREA = 80</a:t>
            </a:r>
          </a:p>
          <a:p>
            <a:r>
              <a:rPr lang="sv-SE" altLang="ko-KR" sz="1200" dirty="0" smtClean="0"/>
              <a:t>MIN_WIDTH, MIN_HEIGHT = 2, 8</a:t>
            </a:r>
          </a:p>
          <a:p>
            <a:r>
              <a:rPr lang="sv-SE" altLang="ko-KR" sz="1200" dirty="0" smtClean="0"/>
              <a:t>MIN_RATIO, MAX_RATIO = 0.25, 1.0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373130" y="5996469"/>
            <a:ext cx="207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200" dirty="0" smtClean="0"/>
              <a:t>MIN_N_MATCHED = 2 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248" y="1267441"/>
            <a:ext cx="3967975" cy="208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117" y="3712426"/>
            <a:ext cx="3979940" cy="20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188" y="3698140"/>
            <a:ext cx="3959556" cy="206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29561" y="3714071"/>
            <a:ext cx="3962439" cy="207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86172" y="2126116"/>
            <a:ext cx="2605086" cy="118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9344025" y="2409825"/>
            <a:ext cx="1714500" cy="466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 번호판 인식률 개선 과정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856" y="1121229"/>
            <a:ext cx="3733818" cy="225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06" y="3597198"/>
            <a:ext cx="3977765" cy="239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981307" y="5887844"/>
            <a:ext cx="33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altLang="ko-KR" sz="1200" dirty="0" smtClean="0"/>
          </a:p>
          <a:p>
            <a:r>
              <a:rPr lang="sv-SE" altLang="ko-KR" sz="1200" dirty="0" smtClean="0"/>
              <a:t>MIN_AREA = 80</a:t>
            </a:r>
          </a:p>
          <a:p>
            <a:r>
              <a:rPr lang="sv-SE" altLang="ko-KR" sz="1200" dirty="0" smtClean="0"/>
              <a:t>MIN_WIDTH, MIN_HEIGHT = 2, 8</a:t>
            </a:r>
          </a:p>
          <a:p>
            <a:r>
              <a:rPr lang="sv-SE" altLang="ko-KR" sz="1200" dirty="0" smtClean="0"/>
              <a:t>MIN_RATIO, MAX_RATIO = 0.25, 1.0</a:t>
            </a:r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0584" y="3603587"/>
            <a:ext cx="3878797" cy="240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471102" y="6116212"/>
            <a:ext cx="207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200" dirty="0" smtClean="0"/>
              <a:t>MAX_WIDTH_DIFF = 0.3</a:t>
            </a:r>
          </a:p>
          <a:p>
            <a:r>
              <a:rPr lang="sv-SE" altLang="ko-KR" sz="1200" dirty="0" smtClean="0"/>
              <a:t>MAX_HEIGHT_DIFF = 0.2</a:t>
            </a:r>
            <a:endParaRPr lang="ko-KR" alt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2258" y="3608349"/>
            <a:ext cx="3963097" cy="240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6180" y="3074599"/>
            <a:ext cx="5231336" cy="173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0" y="4946587"/>
            <a:ext cx="5672583" cy="19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6629" y="1338160"/>
            <a:ext cx="5213950" cy="170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409575" y="5105399"/>
            <a:ext cx="3095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MAX_WIDTH_DIFF = </a:t>
            </a:r>
            <a:r>
              <a:rPr lang="en-US" altLang="ko-KR" dirty="0" smtClean="0"/>
              <a:t>1.9</a:t>
            </a:r>
          </a:p>
          <a:p>
            <a:pPr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1.0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en-US" altLang="ko-KR" dirty="0" smtClean="0">
                <a:sym typeface="Wingdings" pitchFamily="2" charset="2"/>
              </a:rPr>
              <a:t>1.9</a:t>
            </a:r>
            <a:r>
              <a:rPr lang="ko-KR" altLang="en-US" dirty="0" smtClean="0">
                <a:sym typeface="Wingdings" pitchFamily="2" charset="2"/>
              </a:rPr>
              <a:t>로 변경 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dirty="0" smtClean="0"/>
          </a:p>
          <a:p>
            <a:r>
              <a:rPr lang="en-US" altLang="ko-KR" dirty="0" smtClean="0"/>
              <a:t>MAX_HEIGHT_DIFF = </a:t>
            </a:r>
            <a:r>
              <a:rPr lang="en-US" altLang="ko-KR" dirty="0" smtClean="0"/>
              <a:t>0.5</a:t>
            </a:r>
          </a:p>
          <a:p>
            <a:r>
              <a:rPr lang="en-US" altLang="ko-KR" dirty="0" smtClean="0">
                <a:sym typeface="Wingdings" pitchFamily="2" charset="2"/>
              </a:rPr>
              <a:t> 0.2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en-US" altLang="ko-KR" dirty="0" smtClean="0">
                <a:sym typeface="Wingdings" pitchFamily="2" charset="2"/>
              </a:rPr>
              <a:t>0.5</a:t>
            </a:r>
            <a:r>
              <a:rPr lang="ko-KR" altLang="en-US" dirty="0" smtClean="0">
                <a:sym typeface="Wingdings" pitchFamily="2" charset="2"/>
              </a:rPr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504" y="3318642"/>
            <a:ext cx="6651241" cy="205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387" y="1454431"/>
            <a:ext cx="5213950" cy="170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228974" y="5876925"/>
            <a:ext cx="656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Boundig</a:t>
            </a:r>
            <a:r>
              <a:rPr lang="en-US" altLang="ko-KR" dirty="0" smtClean="0"/>
              <a:t> box </a:t>
            </a:r>
            <a:r>
              <a:rPr lang="ko-KR" altLang="en-US" dirty="0" smtClean="0"/>
              <a:t>경계는 인식되지만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숫자로 인식을 하지 못함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3850" y="2233613"/>
            <a:ext cx="39624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7743825" y="2486025"/>
            <a:ext cx="1714500" cy="466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91425" y="1800225"/>
            <a:ext cx="4286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0115550" y="1914525"/>
            <a:ext cx="1714500" cy="466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43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122</Words>
  <Application>Microsoft Office PowerPoint</Application>
  <PresentationFormat>사용자 지정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한국외대체 L</vt:lpstr>
      <vt:lpstr>-윤고딕350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이수진</cp:lastModifiedBy>
  <cp:revision>43</cp:revision>
  <dcterms:created xsi:type="dcterms:W3CDTF">2019-06-05T13:46:19Z</dcterms:created>
  <dcterms:modified xsi:type="dcterms:W3CDTF">2019-08-16T06:57:31Z</dcterms:modified>
</cp:coreProperties>
</file>