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20" r:id="rId3"/>
    <p:sldId id="323" r:id="rId4"/>
    <p:sldId id="329" r:id="rId5"/>
    <p:sldId id="309" r:id="rId6"/>
    <p:sldId id="327" r:id="rId7"/>
    <p:sldId id="322" r:id="rId8"/>
    <p:sldId id="328" r:id="rId9"/>
    <p:sldId id="324" r:id="rId10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한국외대체 L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827" autoAdjust="0"/>
    <p:restoredTop sz="97889" autoAdjust="0"/>
  </p:normalViewPr>
  <p:slideViewPr>
    <p:cSldViewPr snapToGrid="0">
      <p:cViewPr>
        <p:scale>
          <a:sx n="60" d="100"/>
          <a:sy n="60" d="100"/>
        </p:scale>
        <p:origin x="-912" y="-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D27F-4F91-4F32-8A96-FB42544AD9EC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A96D0-BA56-4BA1-B35D-4986546AE0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A96D0-BA56-4BA1-B35D-4986546AE0B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3C7276-88B5-4506-849F-49BE9691C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625A7A7-CEE2-4FFD-922C-84C58BE8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982421-9CEA-4809-B48A-CE3DA58C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3EBDE4-0C86-43F7-A2A7-A048F79D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9944CF4-C16F-48E8-B19E-28F34F31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3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2EE592-A10A-425F-AA91-F3EE760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BD9BC-3DB3-48B2-BB1B-0C6561F7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CDD5BD-A0DE-4B27-BCAC-D9B200230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D112C9-5310-4C71-9A97-ACA01885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02D35B-B98A-44BE-8785-EB97136D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34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97DDBC-7709-4C1F-88AE-97974722E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D61CA77-03B8-46CF-BB92-95E1FEB9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62226D-DA04-46B5-A50B-ED474B57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ACE6DBB-AF78-4C9E-AC09-846D8AA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0AE922-4C33-4BD2-ADDB-150E233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82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7418ED-67C5-41E2-A9E3-77F87463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B52872-0D1A-4E70-829B-F56CA70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D1F8D7D-4590-4C56-9F34-C545F54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DCE363B-00D9-4BC9-B683-AE9D568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5F8BD9-B4BB-432D-8B7D-02D8E807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01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272CD-8339-4947-BB2F-C6F3F7FC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94C2091-EC80-45D1-B55F-D91278D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18EE41-E650-4649-B601-FFDD4E22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A3709F-F4E4-4BED-8B70-E6F45ED2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FC84B4-09D4-4E43-906D-2D06FE57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7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517EC0-D755-41DD-B2BA-68D796DF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D64FBB-3D1F-4F86-958F-F7F5F511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CF17A80-FAB1-4FD8-BE1E-187EB6974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6A2ED68-7F7B-484B-8E29-87796ED3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F021737-A219-4869-8E51-9AB091D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C6E81C4-A033-4429-A38E-634C822B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76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024CB-EC26-4DD7-9D2D-EBBB269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42C53-19BE-4C73-BFD3-A911625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398AEE7-D362-447C-8E3D-48250DF0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9623634-344D-473A-B153-BA64692C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0A83A-A1E0-45CC-B0CC-F00BCBEAD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526AA47-C290-42B0-B1FA-072721EE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57590D4-0B2D-4947-8EC4-F2028CF1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3B5F5D4-12E2-4325-B75F-4945A47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850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9E51FC-6E1F-4270-B48C-2D6143BD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9D09365-D5BD-4464-AFBF-96D49BA0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71A7954-D75C-4335-9C5A-134647E8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0E68D34-D0E9-4750-8C46-1E56D71F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578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1F7A132-A9D4-4828-BA65-379BC73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690A687-6749-45E3-A614-E2BF561E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BB81BE-157F-47A9-89CC-56EEEB11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03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2EE7D5-75C6-456E-B6E8-33257BD3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7968B9C-50E8-4D0B-A3E9-E51B2B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813837E-F94A-44D8-9793-16BE6A2CF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3BA29-2FF5-410A-A46B-FECA90E3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260233C-34A8-45CB-9186-7801C9B5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7E4ED74-A71F-4FE5-977B-01B4C517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54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5FE9BF-A097-4D29-9B35-398A4F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119CFE3-2D7C-4231-AB9E-E99AF2609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BAB49F2-75AA-4878-8A38-8F3FE80D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7FB779F-91B9-455F-B170-8EADED64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446A2EE-96BC-4A0E-B470-4B3EEEE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33C5C0-5EEC-4985-9522-6980F076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10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0D24CD4-DAE2-4F26-80E2-4139C055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64DDCB-6075-4BB0-92F1-09750167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117C5A4-B8C9-4AB6-B758-E8CABF04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2425-83C7-48BF-B869-4C15B0338BF7}" type="datetimeFigureOut">
              <a:rPr lang="ko-KR" altLang="en-US" smtClean="0"/>
              <a:pPr/>
              <a:t>2019-08-30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6BDAEF8-8884-4C69-9BB3-9162E9C4C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390DCA-4A5C-4832-98F1-A0AEDE7CD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2A25-59EF-44C3-8F0F-9A71774AA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733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A122E9D-821B-44C8-8766-64D2BD39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70F3534-9ED2-4D56-A2A6-02F8A8BEB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xmlns="" id="{DD828192-6F83-418C-AB2A-2AD31335B565}"/>
              </a:ext>
            </a:extLst>
          </p:cNvPr>
          <p:cNvSpPr/>
          <p:nvPr/>
        </p:nvSpPr>
        <p:spPr>
          <a:xfrm>
            <a:off x="3390312" y="513347"/>
            <a:ext cx="5725551" cy="5101390"/>
          </a:xfrm>
          <a:prstGeom prst="diamond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8FB82F4-C33A-438A-A52A-1ECE8801801A}"/>
              </a:ext>
            </a:extLst>
          </p:cNvPr>
          <p:cNvCxnSpPr/>
          <p:nvPr/>
        </p:nvCxnSpPr>
        <p:spPr>
          <a:xfrm flipV="1">
            <a:off x="4745129" y="513347"/>
            <a:ext cx="1507958" cy="1379621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C052A220-7DCA-478E-999E-5048EE341EED}"/>
              </a:ext>
            </a:extLst>
          </p:cNvPr>
          <p:cNvCxnSpPr/>
          <p:nvPr/>
        </p:nvCxnSpPr>
        <p:spPr>
          <a:xfrm>
            <a:off x="3390312" y="3064042"/>
            <a:ext cx="1695035" cy="150795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46AEFAF9-70AF-44D2-A941-3A3EB9E5DA50}"/>
              </a:ext>
            </a:extLst>
          </p:cNvPr>
          <p:cNvCxnSpPr/>
          <p:nvPr/>
        </p:nvCxnSpPr>
        <p:spPr>
          <a:xfrm flipV="1">
            <a:off x="6253087" y="4211295"/>
            <a:ext cx="1576074" cy="140344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FEE07211-DA5A-4852-B034-3863171B7152}"/>
              </a:ext>
            </a:extLst>
          </p:cNvPr>
          <p:cNvCxnSpPr/>
          <p:nvPr/>
        </p:nvCxnSpPr>
        <p:spPr>
          <a:xfrm flipH="1" flipV="1">
            <a:off x="7555832" y="1679975"/>
            <a:ext cx="1560031" cy="1384067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508C818-E0E2-4AF4-A5C2-A665C3D66829}"/>
              </a:ext>
            </a:extLst>
          </p:cNvPr>
          <p:cNvSpPr txBox="1"/>
          <p:nvPr/>
        </p:nvSpPr>
        <p:spPr>
          <a:xfrm>
            <a:off x="3236186" y="2368602"/>
            <a:ext cx="6006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tesseract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활용한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자동차 번호인식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프로젝트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# </a:t>
            </a:r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7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  <a:p>
            <a:pPr algn="ctr"/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5429AD5F-9CC6-4CD6-97F8-10B126A66058}"/>
              </a:ext>
            </a:extLst>
          </p:cNvPr>
          <p:cNvSpPr/>
          <p:nvPr/>
        </p:nvSpPr>
        <p:spPr>
          <a:xfrm>
            <a:off x="8143954" y="3368843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xmlns="" id="{4967C05C-024B-4A61-A841-4CF6508780DE}"/>
              </a:ext>
            </a:extLst>
          </p:cNvPr>
          <p:cNvSpPr/>
          <p:nvPr/>
        </p:nvSpPr>
        <p:spPr>
          <a:xfrm>
            <a:off x="7190066" y="4571999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E20E880-E09F-4B28-B0B6-06768EDB9B70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7190066" y="4571999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2E1C1919-EBAB-4C08-99F8-4B09A1A4D79B}"/>
              </a:ext>
            </a:extLst>
          </p:cNvPr>
          <p:cNvCxnSpPr>
            <a:endCxn id="12" idx="0"/>
          </p:cNvCxnSpPr>
          <p:nvPr/>
        </p:nvCxnSpPr>
        <p:spPr>
          <a:xfrm flipV="1">
            <a:off x="8143954" y="3368843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6027DB7E-B3FD-47E9-8A5A-056C777839EF}"/>
              </a:ext>
            </a:extLst>
          </p:cNvPr>
          <p:cNvSpPr/>
          <p:nvPr/>
        </p:nvSpPr>
        <p:spPr>
          <a:xfrm rot="10800000">
            <a:off x="-2358320" y="0"/>
            <a:ext cx="6149561" cy="3489157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2A1DBE56-96C5-4605-B546-E4926235561D}"/>
              </a:ext>
            </a:extLst>
          </p:cNvPr>
          <p:cNvSpPr/>
          <p:nvPr/>
        </p:nvSpPr>
        <p:spPr>
          <a:xfrm rot="10800000">
            <a:off x="481132" y="0"/>
            <a:ext cx="4263997" cy="2286001"/>
          </a:xfrm>
          <a:prstGeom prst="triangle">
            <a:avLst/>
          </a:prstGeom>
          <a:solidFill>
            <a:schemeClr val="bg1">
              <a:lumMod val="9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17D09BBC-3736-4403-8F23-52A347BAF392}"/>
              </a:ext>
            </a:extLst>
          </p:cNvPr>
          <p:cNvCxnSpPr>
            <a:stCxn id="17" idx="2"/>
            <a:endCxn id="17" idx="0"/>
          </p:cNvCxnSpPr>
          <p:nvPr/>
        </p:nvCxnSpPr>
        <p:spPr>
          <a:xfrm rot="10800000" flipV="1">
            <a:off x="2613130" y="0"/>
            <a:ext cx="2131999" cy="22860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6633CF4-F8F0-48F0-A1E4-AF1CA376C1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6460" y="-13648"/>
            <a:ext cx="3074781" cy="348915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EC5C29-6A86-43B5-A40C-CA5FFEAFF003}"/>
              </a:ext>
            </a:extLst>
          </p:cNvPr>
          <p:cNvSpPr txBox="1"/>
          <p:nvPr/>
        </p:nvSpPr>
        <p:spPr>
          <a:xfrm>
            <a:off x="7829161" y="240632"/>
            <a:ext cx="4090123" cy="38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3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69851" y="1190849"/>
          <a:ext cx="11238614" cy="53208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499"/>
                <a:gridCol w="5126910"/>
                <a:gridCol w="3746205"/>
              </a:tblGrid>
              <a:tr h="57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구분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모양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크기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(mm)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  <a:tr h="94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신형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1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520x110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  <a:tr h="94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신형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2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335x155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  <a:tr h="94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구형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1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335x170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  <a:tr h="94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구형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2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335x170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  <a:tr h="948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구형</a:t>
                      </a:r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3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한국외대체 L" pitchFamily="18" charset="-127"/>
                          <a:ea typeface="한국외대체 L" pitchFamily="18" charset="-127"/>
                          <a:cs typeface="한국외대체 L" pitchFamily="18" charset="-127"/>
                        </a:rPr>
                        <a:t>335x170</a:t>
                      </a:r>
                      <a:endParaRPr lang="ko-KR" altLang="en-US" dirty="0">
                        <a:latin typeface="한국외대체 L" pitchFamily="18" charset="-127"/>
                        <a:ea typeface="한국외대체 L" pitchFamily="18" charset="-127"/>
                        <a:cs typeface="한국외대체 L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815" y="1902157"/>
            <a:ext cx="3372018" cy="74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6176" y="2740992"/>
            <a:ext cx="1863481" cy="89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6917" y="5571148"/>
            <a:ext cx="1800208" cy="90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983" y="4661659"/>
            <a:ext cx="1618084" cy="83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87645" y="3713028"/>
            <a:ext cx="1581257" cy="817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유형 및 크기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09" y="2241476"/>
            <a:ext cx="4208080" cy="234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화살표 연결선 2"/>
          <p:cNvCxnSpPr/>
          <p:nvPr/>
        </p:nvCxnSpPr>
        <p:spPr>
          <a:xfrm flipV="1">
            <a:off x="4954772" y="2519916"/>
            <a:ext cx="2530549" cy="7974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5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9022" y="5123453"/>
            <a:ext cx="35623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0759" y="1588460"/>
            <a:ext cx="35052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화살표 연결선 13"/>
          <p:cNvCxnSpPr/>
          <p:nvPr/>
        </p:nvCxnSpPr>
        <p:spPr>
          <a:xfrm rot="5400000">
            <a:off x="9319436" y="3896832"/>
            <a:ext cx="659220" cy="106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6469" y="4271852"/>
            <a:ext cx="34575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779" y="1088400"/>
            <a:ext cx="2061337" cy="23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99728" y="96756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032" y="1061262"/>
            <a:ext cx="2359345" cy="23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/>
          <p:cNvSpPr/>
          <p:nvPr/>
        </p:nvSpPr>
        <p:spPr>
          <a:xfrm>
            <a:off x="2445486" y="96756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998907"/>
            <a:ext cx="2511942" cy="243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4646426" y="96756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24040" y="3782090"/>
            <a:ext cx="18954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4637" y="3778435"/>
            <a:ext cx="13430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1301" y="3798924"/>
            <a:ext cx="24098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6071189" y="366823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20854" y="366823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636872" y="3678867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52402" y="3680194"/>
            <a:ext cx="158115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946295" y="3678867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518388" y="689012"/>
            <a:ext cx="4673612" cy="3043015"/>
          </a:xfrm>
          <a:prstGeom prst="rect">
            <a:avLst/>
          </a:prstGeom>
          <a:noFill/>
          <a:ln w="476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5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4491" y="2685828"/>
            <a:ext cx="3115892" cy="1647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화살표 연결선 12"/>
          <p:cNvCxnSpPr/>
          <p:nvPr/>
        </p:nvCxnSpPr>
        <p:spPr>
          <a:xfrm flipV="1">
            <a:off x="3593804" y="3413050"/>
            <a:ext cx="680484" cy="106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3219" y="2846977"/>
            <a:ext cx="2733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직선 화살표 연결선 15"/>
          <p:cNvCxnSpPr/>
          <p:nvPr/>
        </p:nvCxnSpPr>
        <p:spPr>
          <a:xfrm flipV="1">
            <a:off x="7581014" y="3359886"/>
            <a:ext cx="680484" cy="1063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6213" y="2225304"/>
            <a:ext cx="3358338" cy="815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33478" y="3065498"/>
            <a:ext cx="3356012" cy="134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234" y="1079980"/>
            <a:ext cx="2747053" cy="2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구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5813" y="1330619"/>
            <a:ext cx="2812882" cy="195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4813" y="1229944"/>
            <a:ext cx="19621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8431618" y="1137685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34917" y="3799703"/>
            <a:ext cx="1581714" cy="27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6093" y="3671777"/>
            <a:ext cx="1800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956929" y="373202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60157" y="368949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751" y="101009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21977" y="3745097"/>
            <a:ext cx="1954280" cy="287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직사각형 21"/>
          <p:cNvSpPr/>
          <p:nvPr/>
        </p:nvSpPr>
        <p:spPr>
          <a:xfrm>
            <a:off x="4805915" y="368949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61507" y="3730809"/>
            <a:ext cx="15144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581552" y="368949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5221" y="1181876"/>
            <a:ext cx="2634709" cy="233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2764463" y="1010094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86400" y="1137685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14217" y="4393795"/>
            <a:ext cx="3700574" cy="2196048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547" y="2424113"/>
            <a:ext cx="4144527" cy="230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화살표 연결선 2"/>
          <p:cNvCxnSpPr/>
          <p:nvPr/>
        </p:nvCxnSpPr>
        <p:spPr>
          <a:xfrm>
            <a:off x="5869172" y="3498112"/>
            <a:ext cx="1031358" cy="106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8164" y="3001927"/>
            <a:ext cx="3514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7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신 번호판 인식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1247222"/>
            <a:ext cx="18478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0285" y="1395635"/>
            <a:ext cx="1695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70201" y="1349449"/>
            <a:ext cx="2019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080" y="1361521"/>
            <a:ext cx="21526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32392" y="1372154"/>
            <a:ext cx="1571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80095" y="1389764"/>
            <a:ext cx="18573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34675" y="1331063"/>
            <a:ext cx="14573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59485" y="1233378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43737" y="1233378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13048" y="1233378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84379" y="1244011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57727" y="1244011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67552" y="123337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621924" y="1233379"/>
            <a:ext cx="691117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74777" y="4391358"/>
            <a:ext cx="5389541" cy="2466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직사각형 26"/>
          <p:cNvSpPr/>
          <p:nvPr/>
        </p:nvSpPr>
        <p:spPr>
          <a:xfrm>
            <a:off x="3753289" y="4306187"/>
            <a:ext cx="4104171" cy="531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1837" y="1269704"/>
            <a:ext cx="8704694" cy="539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35BE6D-2837-42A7-8453-1E5EE73CD4DC}"/>
              </a:ext>
            </a:extLst>
          </p:cNvPr>
          <p:cNvSpPr txBox="1"/>
          <p:nvPr/>
        </p:nvSpPr>
        <p:spPr>
          <a:xfrm>
            <a:off x="356517" y="107576"/>
            <a:ext cx="66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4" name="그룹 11">
            <a:extLst>
              <a:ext uri="{FF2B5EF4-FFF2-40B4-BE49-F238E27FC236}">
                <a16:creationId xmlns="" xmlns:a16="http://schemas.microsoft.com/office/drawing/2014/main" id="{41969698-7506-487E-984A-2DF93188322B}"/>
              </a:ext>
            </a:extLst>
          </p:cNvPr>
          <p:cNvGrpSpPr/>
          <p:nvPr/>
        </p:nvGrpSpPr>
        <p:grpSpPr>
          <a:xfrm>
            <a:off x="223271" y="104271"/>
            <a:ext cx="625815" cy="690386"/>
            <a:chOff x="6454318" y="1058181"/>
            <a:chExt cx="760143" cy="810616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ADD38516-D53B-4BF4-8AC3-84CE097D049F}"/>
                </a:ext>
              </a:extLst>
            </p:cNvPr>
            <p:cNvCxnSpPr/>
            <p:nvPr/>
          </p:nvCxnSpPr>
          <p:spPr>
            <a:xfrm>
              <a:off x="6454318" y="1058181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5CCAF0D0-3879-4340-92F3-A84BF1220BDD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058181"/>
              <a:ext cx="0" cy="81061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7230B458-BC0A-4781-A363-D882933CF9DC}"/>
                </a:ext>
              </a:extLst>
            </p:cNvPr>
            <p:cNvCxnSpPr>
              <a:cxnSpLocks/>
            </p:cNvCxnSpPr>
            <p:nvPr/>
          </p:nvCxnSpPr>
          <p:spPr>
            <a:xfrm>
              <a:off x="6454318" y="1868797"/>
              <a:ext cx="760143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4901E6BB-64EE-4A59-8427-5A3B8E242481}"/>
                </a:ext>
              </a:extLst>
            </p:cNvPr>
            <p:cNvCxnSpPr>
              <a:cxnSpLocks/>
            </p:cNvCxnSpPr>
            <p:nvPr/>
          </p:nvCxnSpPr>
          <p:spPr>
            <a:xfrm>
              <a:off x="7214461" y="1058181"/>
              <a:ext cx="0" cy="333449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FC6D57-53CE-44BD-8850-E1D2D676B312}"/>
              </a:ext>
            </a:extLst>
          </p:cNvPr>
          <p:cNvSpPr txBox="1"/>
          <p:nvPr/>
        </p:nvSpPr>
        <p:spPr>
          <a:xfrm>
            <a:off x="775304" y="422427"/>
            <a:ext cx="53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국외대체 L" pitchFamily="18" charset="-127"/>
                <a:ea typeface="한국외대체 L" pitchFamily="18" charset="-127"/>
                <a:cs typeface="한국외대체 L" pitchFamily="18" charset="-127"/>
              </a:rPr>
              <a:t>인식 시간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한국외대체 L" pitchFamily="18" charset="-127"/>
              <a:ea typeface="한국외대체 L" pitchFamily="18" charset="-127"/>
              <a:cs typeface="한국외대체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61</Words>
  <Application>Microsoft Office PowerPoint</Application>
  <PresentationFormat>사용자 지정</PresentationFormat>
  <Paragraphs>34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맑은 고딕</vt:lpstr>
      <vt:lpstr>한국외대체 L</vt:lpstr>
      <vt:lpstr>-윤고딕350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보미 최</dc:creator>
  <cp:lastModifiedBy>이수진</cp:lastModifiedBy>
  <cp:revision>58</cp:revision>
  <dcterms:created xsi:type="dcterms:W3CDTF">2019-06-05T13:46:19Z</dcterms:created>
  <dcterms:modified xsi:type="dcterms:W3CDTF">2019-08-29T22:53:32Z</dcterms:modified>
</cp:coreProperties>
</file>