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84" autoAdjust="0"/>
  </p:normalViewPr>
  <p:slideViewPr>
    <p:cSldViewPr>
      <p:cViewPr varScale="1">
        <p:scale>
          <a:sx n="78" d="100"/>
          <a:sy n="78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778F-A66B-4177-BD57-524C46C3E78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A63E-A3BB-49B2-9FA1-8B3102141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2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A1AB-1CC4-4241-933F-74FCB334ECA0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79B8-8034-414F-8B0D-8BA06A266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Tesseract</a:t>
            </a:r>
            <a:r>
              <a:rPr lang="en-US" altLang="ko-KR" dirty="0" smtClean="0"/>
              <a:t>-OCR</a:t>
            </a:r>
            <a:br>
              <a:rPr lang="en-US" altLang="ko-KR" dirty="0" smtClean="0"/>
            </a:br>
            <a:r>
              <a:rPr lang="ko-KR" altLang="en-US" dirty="0" smtClean="0"/>
              <a:t>자동차 번호판 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201500948</a:t>
            </a:r>
            <a:endParaRPr lang="en-US" altLang="ko-KR" dirty="0"/>
          </a:p>
          <a:p>
            <a:r>
              <a:rPr lang="ko-KR" altLang="en-US" dirty="0" smtClean="0"/>
              <a:t>김 현 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번호판 </a:t>
            </a:r>
            <a:r>
              <a:rPr lang="ko-KR" altLang="en-US" dirty="0" smtClean="0"/>
              <a:t>인식 시간 측정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8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6216" cy="6858000"/>
          </a:xfrm>
        </p:spPr>
      </p:pic>
      <p:sp>
        <p:nvSpPr>
          <p:cNvPr id="5" name="직사각형 4"/>
          <p:cNvSpPr/>
          <p:nvPr/>
        </p:nvSpPr>
        <p:spPr>
          <a:xfrm>
            <a:off x="611560" y="6453336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5" idx="3"/>
          </p:cNvCxnSpPr>
          <p:nvPr/>
        </p:nvCxnSpPr>
        <p:spPr>
          <a:xfrm flipV="1">
            <a:off x="2123728" y="3501008"/>
            <a:ext cx="4824536" cy="30963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0037" y="299327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0.74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9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50037" y="299327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0.83 sec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/>
          <a:stretch/>
        </p:blipFill>
        <p:spPr>
          <a:xfrm>
            <a:off x="0" y="0"/>
            <a:ext cx="5544766" cy="6858000"/>
          </a:xfrm>
        </p:spPr>
      </p:pic>
      <p:sp>
        <p:nvSpPr>
          <p:cNvPr id="5" name="직사각형 4"/>
          <p:cNvSpPr/>
          <p:nvPr/>
        </p:nvSpPr>
        <p:spPr>
          <a:xfrm>
            <a:off x="346198" y="5877272"/>
            <a:ext cx="177753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23728" y="3284984"/>
            <a:ext cx="4526309" cy="279263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96"/>
          <a:stretch/>
        </p:blipFill>
        <p:spPr>
          <a:xfrm>
            <a:off x="0" y="0"/>
            <a:ext cx="6300192" cy="6858000"/>
          </a:xfrm>
        </p:spPr>
      </p:pic>
      <p:sp>
        <p:nvSpPr>
          <p:cNvPr id="5" name="직사각형 4"/>
          <p:cNvSpPr/>
          <p:nvPr/>
        </p:nvSpPr>
        <p:spPr>
          <a:xfrm>
            <a:off x="611560" y="5733256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2123728" y="2780928"/>
            <a:ext cx="4824536" cy="30963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0037" y="2273195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7.00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4562" cy="6858000"/>
          </a:xfrm>
        </p:spPr>
      </p:pic>
      <p:sp>
        <p:nvSpPr>
          <p:cNvPr id="6" name="직사각형 5"/>
          <p:cNvSpPr/>
          <p:nvPr/>
        </p:nvSpPr>
        <p:spPr>
          <a:xfrm>
            <a:off x="899592" y="6241093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915816" y="3125294"/>
            <a:ext cx="4320480" cy="30963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0037" y="262078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3.35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06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830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560" y="6597352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3"/>
          </p:cNvCxnSpPr>
          <p:nvPr/>
        </p:nvCxnSpPr>
        <p:spPr>
          <a:xfrm flipV="1">
            <a:off x="2123728" y="3212976"/>
            <a:ext cx="5328592" cy="34563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2320" y="2808609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Elapsed time: </a:t>
            </a:r>
          </a:p>
          <a:p>
            <a:r>
              <a:rPr lang="en-US" altLang="ko-KR" dirty="0" smtClean="0"/>
              <a:t>1.32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55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35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Tesseract-OCR 자동차 번호판 인식</vt:lpstr>
      <vt:lpstr>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2019-07-10T02:55:02Z</dcterms:created>
  <dcterms:modified xsi:type="dcterms:W3CDTF">2019-08-08T01:07:09Z</dcterms:modified>
</cp:coreProperties>
</file>