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4" autoAdjust="0"/>
  </p:normalViewPr>
  <p:slideViewPr>
    <p:cSldViewPr>
      <p:cViewPr varScale="1">
        <p:scale>
          <a:sx n="78" d="100"/>
          <a:sy n="78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778F-A66B-4177-BD57-524C46C3E78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A63E-A3BB-49B2-9FA1-8B3102141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1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2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A1AB-1CC4-4241-933F-74FCB334EC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Tesseract</a:t>
            </a:r>
            <a:r>
              <a:rPr lang="en-US" altLang="ko-KR" dirty="0" smtClean="0"/>
              <a:t>-OCR</a:t>
            </a:r>
            <a:br>
              <a:rPr lang="en-US" altLang="ko-KR" dirty="0" smtClean="0"/>
            </a:br>
            <a:r>
              <a:rPr lang="ko-KR" altLang="en-US" dirty="0" smtClean="0"/>
              <a:t>자동차 번호판 인식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201500948</a:t>
            </a:r>
            <a:endParaRPr lang="en-US" altLang="ko-KR" dirty="0"/>
          </a:p>
          <a:p>
            <a:r>
              <a:rPr lang="ko-KR" altLang="en-US" dirty="0" smtClean="0"/>
              <a:t>김 현 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8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신형 번호판 인식</a:t>
            </a:r>
            <a:r>
              <a:rPr lang="en-US" altLang="ko-KR" dirty="0" smtClean="0"/>
              <a:t>&lt;2007 </a:t>
            </a:r>
            <a:r>
              <a:rPr lang="en-US" altLang="ko-KR" dirty="0" smtClean="0"/>
              <a:t>series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번호판 </a:t>
            </a:r>
            <a:r>
              <a:rPr lang="ko-KR" altLang="en-US" dirty="0" smtClean="0"/>
              <a:t>인식 시간 </a:t>
            </a:r>
            <a:r>
              <a:rPr lang="ko-KR" altLang="en-US" dirty="0" smtClean="0"/>
              <a:t>감축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80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ko-KR" dirty="0" err="1" smtClean="0"/>
              <a:t>Traindata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3"/>
          <a:stretch/>
        </p:blipFill>
        <p:spPr>
          <a:xfrm>
            <a:off x="179512" y="1053044"/>
            <a:ext cx="4032448" cy="18718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0"/>
          <a:stretch/>
        </p:blipFill>
        <p:spPr>
          <a:xfrm>
            <a:off x="124011" y="2996952"/>
            <a:ext cx="4153260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/>
        </p:blipFill>
        <p:spPr>
          <a:xfrm>
            <a:off x="4232430" y="2996952"/>
            <a:ext cx="4892464" cy="18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6" t="15294" r="1"/>
          <a:stretch/>
        </p:blipFill>
        <p:spPr>
          <a:xfrm>
            <a:off x="4276912" y="1052736"/>
            <a:ext cx="4844301" cy="25922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4"/>
          <a:stretch/>
        </p:blipFill>
        <p:spPr>
          <a:xfrm>
            <a:off x="124011" y="4797152"/>
            <a:ext cx="4122778" cy="18257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7271" y="5094673"/>
            <a:ext cx="2743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비공개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기존 </a:t>
            </a:r>
            <a:r>
              <a:rPr lang="en-US" altLang="ko-KR" dirty="0" err="1" smtClean="0"/>
              <a:t>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데이터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한글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r>
              <a:rPr lang="en-US" altLang="ko-KR" dirty="0" smtClean="0"/>
              <a:t>12.6MB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71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6516216" cy="5229200"/>
          </a:xfrm>
        </p:spPr>
      </p:pic>
      <p:sp>
        <p:nvSpPr>
          <p:cNvPr id="5" name="직사각형 4"/>
          <p:cNvSpPr/>
          <p:nvPr/>
        </p:nvSpPr>
        <p:spPr>
          <a:xfrm>
            <a:off x="18173" y="6579795"/>
            <a:ext cx="11694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3"/>
          </p:cNvCxnSpPr>
          <p:nvPr/>
        </p:nvCxnSpPr>
        <p:spPr>
          <a:xfrm flipV="1">
            <a:off x="1187624" y="3362607"/>
            <a:ext cx="5462413" cy="336120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0037" y="299327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</a:t>
            </a:r>
            <a:r>
              <a:rPr lang="en-US" altLang="ko-KR" dirty="0" smtClean="0"/>
              <a:t>0.55 </a:t>
            </a:r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54901" y="2228832"/>
            <a:ext cx="724811" cy="624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Traindata</a:t>
            </a:r>
            <a:r>
              <a:rPr lang="en-US" altLang="ko-KR" dirty="0" smtClean="0"/>
              <a:t>(car, </a:t>
            </a:r>
            <a:r>
              <a:rPr lang="en-US" altLang="ko-KR" dirty="0" err="1" smtClean="0"/>
              <a:t>carnum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9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0037" y="299327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</a:t>
            </a:r>
            <a:r>
              <a:rPr lang="en-US" altLang="ko-KR" dirty="0" smtClean="0"/>
              <a:t>1.22</a:t>
            </a:r>
            <a:r>
              <a:rPr lang="en-US" altLang="ko-KR" dirty="0" smtClean="0"/>
              <a:t> </a:t>
            </a:r>
            <a:r>
              <a:rPr lang="en-US" altLang="ko-KR" dirty="0" smtClean="0"/>
              <a:t>sec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7"/>
            <a:ext cx="5544766" cy="5085184"/>
          </a:xfrm>
        </p:spPr>
      </p:pic>
      <p:sp>
        <p:nvSpPr>
          <p:cNvPr id="5" name="직사각형 4"/>
          <p:cNvSpPr/>
          <p:nvPr/>
        </p:nvSpPr>
        <p:spPr>
          <a:xfrm>
            <a:off x="0" y="6597352"/>
            <a:ext cx="1777530" cy="260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777530" y="3284984"/>
            <a:ext cx="4872507" cy="33123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15616" y="2496670"/>
            <a:ext cx="724811" cy="624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Traindata</a:t>
            </a:r>
            <a:r>
              <a:rPr lang="en-US" altLang="ko-KR" dirty="0" smtClean="0"/>
              <a:t>(car,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9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6300192" cy="5085185"/>
          </a:xfrm>
        </p:spPr>
      </p:pic>
      <p:sp>
        <p:nvSpPr>
          <p:cNvPr id="5" name="직사각형 4"/>
          <p:cNvSpPr/>
          <p:nvPr/>
        </p:nvSpPr>
        <p:spPr>
          <a:xfrm>
            <a:off x="-4964" y="6669359"/>
            <a:ext cx="1512168" cy="204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 flipV="1">
            <a:off x="1507204" y="2924944"/>
            <a:ext cx="5142833" cy="384656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0464" y="247392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</a:t>
            </a:r>
            <a:r>
              <a:rPr lang="en-US" altLang="ko-KR" dirty="0" smtClean="0"/>
              <a:t>1.27</a:t>
            </a:r>
            <a:r>
              <a:rPr lang="en-US" altLang="ko-KR" dirty="0" smtClean="0"/>
              <a:t> </a:t>
            </a:r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4901" y="2228832"/>
            <a:ext cx="724811" cy="624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Traindata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carnum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2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6650037" cy="5157192"/>
          </a:xfrm>
        </p:spPr>
      </p:pic>
      <p:sp>
        <p:nvSpPr>
          <p:cNvPr id="6" name="직사각형 5"/>
          <p:cNvSpPr/>
          <p:nvPr/>
        </p:nvSpPr>
        <p:spPr>
          <a:xfrm>
            <a:off x="-6746" y="6581561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009478" y="3125294"/>
            <a:ext cx="5226818" cy="345626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0037" y="262078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</a:t>
            </a:r>
            <a:r>
              <a:rPr lang="en-US" altLang="ko-KR" dirty="0" smtClean="0"/>
              <a:t>1.54</a:t>
            </a:r>
            <a:r>
              <a:rPr lang="en-US" altLang="ko-KR" dirty="0" smtClean="0"/>
              <a:t> </a:t>
            </a:r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61797" y="1988147"/>
            <a:ext cx="724811" cy="624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Traindata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06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68</Words>
  <Application>Microsoft Office PowerPoint</Application>
  <PresentationFormat>화면 슬라이드 쇼(4:3)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Tesseract-OCR 자동차 번호판 인식</vt:lpstr>
      <vt:lpstr>OUTLINE</vt:lpstr>
      <vt:lpstr>Traindata</vt:lpstr>
      <vt:lpstr>Traindata(car, carnum)</vt:lpstr>
      <vt:lpstr>Traindata(car, kor)</vt:lpstr>
      <vt:lpstr>Traindata(kor, carnum)</vt:lpstr>
      <vt:lpstr>Traindata(kor, kor)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2019-07-10T02:55:02Z</dcterms:created>
  <dcterms:modified xsi:type="dcterms:W3CDTF">2019-08-20T03:03:43Z</dcterms:modified>
</cp:coreProperties>
</file>