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11.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12.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3.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14.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15.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256" r:id="rId2"/>
    <p:sldId id="522" r:id="rId3"/>
    <p:sldId id="536" r:id="rId4"/>
    <p:sldId id="524" r:id="rId5"/>
    <p:sldId id="525" r:id="rId6"/>
    <p:sldId id="273" r:id="rId7"/>
    <p:sldId id="565" r:id="rId8"/>
    <p:sldId id="551" r:id="rId9"/>
    <p:sldId id="552" r:id="rId10"/>
    <p:sldId id="592" r:id="rId11"/>
    <p:sldId id="566" r:id="rId12"/>
    <p:sldId id="593" r:id="rId13"/>
    <p:sldId id="580" r:id="rId14"/>
    <p:sldId id="581" r:id="rId15"/>
    <p:sldId id="582" r:id="rId16"/>
    <p:sldId id="583" r:id="rId17"/>
    <p:sldId id="589" r:id="rId18"/>
    <p:sldId id="584" r:id="rId19"/>
    <p:sldId id="590" r:id="rId20"/>
    <p:sldId id="587" r:id="rId21"/>
    <p:sldId id="596" r:id="rId22"/>
    <p:sldId id="588" r:id="rId23"/>
    <p:sldId id="591" r:id="rId24"/>
    <p:sldId id="595" r:id="rId25"/>
    <p:sldId id="578" r:id="rId26"/>
    <p:sldId id="594" r:id="rId27"/>
    <p:sldId id="597" r:id="rId28"/>
    <p:sldId id="573" r:id="rId29"/>
    <p:sldId id="574" r:id="rId30"/>
    <p:sldId id="575" r:id="rId31"/>
    <p:sldId id="576" r:id="rId32"/>
    <p:sldId id="577" r:id="rId33"/>
    <p:sldId id="598" r:id="rId34"/>
    <p:sldId id="553" r:id="rId35"/>
    <p:sldId id="554" r:id="rId36"/>
    <p:sldId id="555" r:id="rId37"/>
    <p:sldId id="556" r:id="rId38"/>
    <p:sldId id="557" r:id="rId39"/>
    <p:sldId id="586" r:id="rId40"/>
    <p:sldId id="585" r:id="rId4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C9CAFE-CE33-4D2E-A517-6EC3BFC2BFD2}">
          <p14:sldIdLst>
            <p14:sldId id="256"/>
          </p14:sldIdLst>
        </p14:section>
        <p14:section name="Project Purpose/Objectives - 5%" id="{A7F8F98E-2D0A-403B-B93F-78EE24763C34}">
          <p14:sldIdLst>
            <p14:sldId id="522"/>
            <p14:sldId id="536"/>
            <p14:sldId id="524"/>
            <p14:sldId id="525"/>
          </p14:sldIdLst>
        </p14:section>
        <p14:section name="Design Solution - 10%" id="{89C83F84-DE7E-4AD6-970A-3DB230F01CE2}">
          <p14:sldIdLst>
            <p14:sldId id="273"/>
            <p14:sldId id="565"/>
            <p14:sldId id="551"/>
            <p14:sldId id="552"/>
          </p14:sldIdLst>
        </p14:section>
        <p14:section name="Critical Project Elements - 5%" id="{D20AD054-986A-4789-B423-95EFF0B522C9}">
          <p14:sldIdLst>
            <p14:sldId id="592"/>
            <p14:sldId id="566"/>
          </p14:sldIdLst>
        </p14:section>
        <p14:section name="Design Req. &amp; Satisfaction - 30%" id="{68D190D6-4860-4525-8B59-2CAC4EF577D7}">
          <p14:sldIdLst>
            <p14:sldId id="593"/>
            <p14:sldId id="580"/>
            <p14:sldId id="581"/>
            <p14:sldId id="582"/>
            <p14:sldId id="583"/>
            <p14:sldId id="589"/>
            <p14:sldId id="584"/>
            <p14:sldId id="590"/>
            <p14:sldId id="587"/>
            <p14:sldId id="596"/>
            <p14:sldId id="588"/>
            <p14:sldId id="591"/>
          </p14:sldIdLst>
        </p14:section>
        <p14:section name="Project Risks - 10%" id="{4685AE7F-FD66-4226-8689-EF372D7521C7}">
          <p14:sldIdLst>
            <p14:sldId id="595"/>
            <p14:sldId id="578"/>
            <p14:sldId id="594"/>
          </p14:sldIdLst>
        </p14:section>
        <p14:section name="Verification and Validation - 20%" id="{2C82BAB0-36F5-42A1-9CCD-3C7FEFA73025}">
          <p14:sldIdLst>
            <p14:sldId id="597"/>
            <p14:sldId id="573"/>
            <p14:sldId id="574"/>
            <p14:sldId id="575"/>
            <p14:sldId id="576"/>
            <p14:sldId id="577"/>
          </p14:sldIdLst>
        </p14:section>
        <p14:section name="Project Planning - 20%" id="{F1956157-17BF-4A89-BE21-84C7FEC3466B}">
          <p14:sldIdLst>
            <p14:sldId id="598"/>
            <p14:sldId id="553"/>
            <p14:sldId id="554"/>
            <p14:sldId id="555"/>
            <p14:sldId id="556"/>
            <p14:sldId id="557"/>
            <p14:sldId id="586"/>
            <p14:sldId id="585"/>
          </p14:sldIdLst>
        </p14:section>
      </p14:sectionLst>
    </p:ex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07" autoAdjust="0"/>
    <p:restoredTop sz="92369" autoAdjust="0"/>
  </p:normalViewPr>
  <p:slideViewPr>
    <p:cSldViewPr>
      <p:cViewPr>
        <p:scale>
          <a:sx n="70" d="100"/>
          <a:sy n="70" d="100"/>
        </p:scale>
        <p:origin x="-468" y="-168"/>
      </p:cViewPr>
      <p:guideLst>
        <p:guide orient="horz" pos="1620"/>
        <p:guide pos="2880"/>
      </p:guideLst>
    </p:cSldViewPr>
  </p:slideViewPr>
  <p:outlineViewPr>
    <p:cViewPr>
      <p:scale>
        <a:sx n="33" d="100"/>
        <a:sy n="33" d="100"/>
      </p:scale>
      <p:origin x="0" y="1399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C5D316-6B60-4B5B-812A-FFDC993E9701}" type="doc">
      <dgm:prSet loTypeId="urn:microsoft.com/office/officeart/2005/8/layout/chevron1" loCatId="process" qsTypeId="urn:microsoft.com/office/officeart/2005/8/quickstyle/simple1" qsCatId="simple" csTypeId="urn:microsoft.com/office/officeart/2005/8/colors/accent1_2" csCatId="accent1" phldr="1"/>
      <dgm:spPr/>
    </dgm:pt>
    <dgm:pt modelId="{6B674215-BAE4-4E3D-9986-9F16C63A7CA0}">
      <dgm:prSet phldrT="[Text]"/>
      <dgm:spPr/>
      <dgm:t>
        <a:bodyPr/>
        <a:lstStyle/>
        <a:p>
          <a:r>
            <a:rPr lang="en-US" smtClean="0"/>
            <a:t>Project Overview</a:t>
          </a:r>
          <a:endParaRPr lang="en-US"/>
        </a:p>
      </dgm:t>
    </dgm:pt>
    <dgm:pt modelId="{899E620B-4569-4F15-9314-54E1890C78E2}" type="parTrans" cxnId="{B44E99F2-42F4-45D2-8D63-818BBE77EFB0}">
      <dgm:prSet/>
      <dgm:spPr/>
      <dgm:t>
        <a:bodyPr/>
        <a:lstStyle/>
        <a:p>
          <a:endParaRPr lang="en-US"/>
        </a:p>
      </dgm:t>
    </dgm:pt>
    <dgm:pt modelId="{5E61FCA6-D94F-4022-BAB6-5A0C0BD26DE3}" type="sibTrans" cxnId="{B44E99F2-42F4-45D2-8D63-818BBE77EFB0}">
      <dgm:prSet/>
      <dgm:spPr/>
      <dgm:t>
        <a:bodyPr/>
        <a:lstStyle/>
        <a:p>
          <a:endParaRPr lang="en-US"/>
        </a:p>
      </dgm:t>
    </dgm:pt>
    <dgm:pt modelId="{6F7282CF-3D02-414A-B7A2-2317F20E9690}">
      <dgm:prSet phldrT="[Text]"/>
      <dgm:spPr>
        <a:solidFill>
          <a:schemeClr val="bg2"/>
        </a:solidFill>
      </dgm:spPr>
      <dgm:t>
        <a:bodyPr/>
        <a:lstStyle/>
        <a:p>
          <a:r>
            <a:rPr lang="en-US" dirty="0" smtClean="0">
              <a:solidFill>
                <a:schemeClr val="bg2">
                  <a:lumMod val="10000"/>
                </a:schemeClr>
              </a:solidFill>
            </a:rPr>
            <a:t>Design Overview</a:t>
          </a:r>
          <a:endParaRPr lang="en-US" dirty="0">
            <a:solidFill>
              <a:schemeClr val="bg2">
                <a:lumMod val="10000"/>
              </a:schemeClr>
            </a:solidFill>
          </a:endParaRPr>
        </a:p>
      </dgm:t>
    </dgm:pt>
    <dgm:pt modelId="{477E3F5B-80EE-4FE4-B776-8CC8272DB37C}" type="parTrans" cxnId="{58EFD5F6-6481-43C4-A420-1915795B0D51}">
      <dgm:prSet/>
      <dgm:spPr/>
      <dgm:t>
        <a:bodyPr/>
        <a:lstStyle/>
        <a:p>
          <a:endParaRPr lang="en-US"/>
        </a:p>
      </dgm:t>
    </dgm:pt>
    <dgm:pt modelId="{0B5D1E6D-B32F-44EF-8372-EC0BDD0FAF07}" type="sibTrans" cxnId="{58EFD5F6-6481-43C4-A420-1915795B0D51}">
      <dgm:prSet/>
      <dgm:spPr/>
      <dgm:t>
        <a:bodyPr/>
        <a:lstStyle/>
        <a:p>
          <a:endParaRPr lang="en-US"/>
        </a:p>
      </dgm:t>
    </dgm:pt>
    <dgm:pt modelId="{27599253-0425-418F-A55D-4726CA29E4CA}">
      <dgm:prSet phldrT="[Text]"/>
      <dgm:spPr>
        <a:solidFill>
          <a:schemeClr val="bg2"/>
        </a:solidFill>
      </dgm:spPr>
      <dgm:t>
        <a:bodyPr/>
        <a:lstStyle/>
        <a:p>
          <a:r>
            <a:rPr lang="en-US" dirty="0" smtClean="0">
              <a:solidFill>
                <a:schemeClr val="bg2">
                  <a:lumMod val="10000"/>
                </a:schemeClr>
              </a:solidFill>
            </a:rPr>
            <a:t>Risks</a:t>
          </a:r>
          <a:endParaRPr lang="en-US" dirty="0">
            <a:solidFill>
              <a:schemeClr val="bg2">
                <a:lumMod val="10000"/>
              </a:schemeClr>
            </a:solidFill>
          </a:endParaRPr>
        </a:p>
      </dgm:t>
    </dgm:pt>
    <dgm:pt modelId="{937D395A-AAF4-41C7-9007-012C1077DF26}" type="parTrans" cxnId="{5CD0B89D-32CA-4F15-91CF-85B44D897FBA}">
      <dgm:prSet/>
      <dgm:spPr/>
      <dgm:t>
        <a:bodyPr/>
        <a:lstStyle/>
        <a:p>
          <a:endParaRPr lang="en-US"/>
        </a:p>
      </dgm:t>
    </dgm:pt>
    <dgm:pt modelId="{EA82FDC8-5E71-46F1-B4CB-1697265C8ECF}" type="sibTrans" cxnId="{5CD0B89D-32CA-4F15-91CF-85B44D897FBA}">
      <dgm:prSet/>
      <dgm:spPr/>
      <dgm:t>
        <a:bodyPr/>
        <a:lstStyle/>
        <a:p>
          <a:endParaRPr lang="en-US"/>
        </a:p>
      </dgm:t>
    </dgm:pt>
    <dgm:pt modelId="{69B976CB-E6CD-4EB2-AFE1-51EBD2B81B7B}">
      <dgm:prSet phldrT="[Text]"/>
      <dgm:spPr>
        <a:solidFill>
          <a:schemeClr val="bg2"/>
        </a:solidFill>
      </dgm:spPr>
      <dgm:t>
        <a:bodyPr/>
        <a:lstStyle/>
        <a:p>
          <a:r>
            <a:rPr lang="en-US" dirty="0" smtClean="0">
              <a:solidFill>
                <a:schemeClr val="bg2">
                  <a:lumMod val="10000"/>
                </a:schemeClr>
              </a:solidFill>
            </a:rPr>
            <a:t>Testing &amp; Verification</a:t>
          </a:r>
          <a:endParaRPr lang="en-US" dirty="0">
            <a:solidFill>
              <a:schemeClr val="bg2">
                <a:lumMod val="10000"/>
              </a:schemeClr>
            </a:solidFill>
          </a:endParaRPr>
        </a:p>
      </dgm:t>
    </dgm:pt>
    <dgm:pt modelId="{FD8AA226-45F2-471C-86F9-F812BC875A47}" type="parTrans" cxnId="{182D1857-5C6B-4D2D-B2CF-F7CBC92064AA}">
      <dgm:prSet/>
      <dgm:spPr/>
      <dgm:t>
        <a:bodyPr/>
        <a:lstStyle/>
        <a:p>
          <a:endParaRPr lang="en-US"/>
        </a:p>
      </dgm:t>
    </dgm:pt>
    <dgm:pt modelId="{79AB3921-288C-4239-A75E-B8F8CD994526}" type="sibTrans" cxnId="{182D1857-5C6B-4D2D-B2CF-F7CBC92064AA}">
      <dgm:prSet/>
      <dgm:spPr/>
      <dgm:t>
        <a:bodyPr/>
        <a:lstStyle/>
        <a:p>
          <a:endParaRPr lang="en-US"/>
        </a:p>
      </dgm:t>
    </dgm:pt>
    <dgm:pt modelId="{4225FE52-C553-408F-AEC1-7E8949FC6628}">
      <dgm:prSet phldrT="[Text]"/>
      <dgm:spPr>
        <a:solidFill>
          <a:schemeClr val="bg2"/>
        </a:solidFill>
      </dgm:spPr>
      <dgm:t>
        <a:bodyPr/>
        <a:lstStyle/>
        <a:p>
          <a:r>
            <a:rPr lang="en-US" dirty="0" smtClean="0">
              <a:solidFill>
                <a:schemeClr val="bg2">
                  <a:lumMod val="10000"/>
                </a:schemeClr>
              </a:solidFill>
            </a:rPr>
            <a:t>Project Planning</a:t>
          </a:r>
          <a:endParaRPr lang="en-US" dirty="0">
            <a:solidFill>
              <a:schemeClr val="bg2">
                <a:lumMod val="10000"/>
              </a:schemeClr>
            </a:solidFill>
          </a:endParaRPr>
        </a:p>
      </dgm:t>
    </dgm:pt>
    <dgm:pt modelId="{20641F04-8267-49D7-B13D-51AF223E1614}" type="parTrans" cxnId="{D86D3CD0-2A48-4896-9310-7B792D7E8550}">
      <dgm:prSet/>
      <dgm:spPr/>
      <dgm:t>
        <a:bodyPr/>
        <a:lstStyle/>
        <a:p>
          <a:endParaRPr lang="en-US"/>
        </a:p>
      </dgm:t>
    </dgm:pt>
    <dgm:pt modelId="{0B719A55-46C4-4045-B9DB-51162A297013}" type="sibTrans" cxnId="{D86D3CD0-2A48-4896-9310-7B792D7E8550}">
      <dgm:prSet/>
      <dgm:spPr/>
      <dgm:t>
        <a:bodyPr/>
        <a:lstStyle/>
        <a:p>
          <a:endParaRPr lang="en-US"/>
        </a:p>
      </dgm:t>
    </dgm:pt>
    <dgm:pt modelId="{8E5704E6-7014-4283-A8E7-A9454735CCAF}">
      <dgm:prSet phldrT="[Text]"/>
      <dgm:spPr>
        <a:solidFill>
          <a:schemeClr val="bg2"/>
        </a:solidFill>
      </dgm:spPr>
      <dgm:t>
        <a:bodyPr/>
        <a:lstStyle/>
        <a:p>
          <a:r>
            <a:rPr lang="en-US" dirty="0" smtClean="0">
              <a:solidFill>
                <a:schemeClr val="bg2">
                  <a:lumMod val="10000"/>
                </a:schemeClr>
              </a:solidFill>
            </a:rPr>
            <a:t>Requirements  &amp; CPEs</a:t>
          </a:r>
          <a:endParaRPr lang="en-US" dirty="0">
            <a:solidFill>
              <a:schemeClr val="bg2">
                <a:lumMod val="10000"/>
              </a:schemeClr>
            </a:solidFill>
          </a:endParaRPr>
        </a:p>
      </dgm:t>
    </dgm:pt>
    <dgm:pt modelId="{E5D85506-8082-4216-8081-1AFD4D0E4731}" type="parTrans" cxnId="{6F22F3E4-CB86-4625-A992-279BA5582FDD}">
      <dgm:prSet/>
      <dgm:spPr/>
      <dgm:t>
        <a:bodyPr/>
        <a:lstStyle/>
        <a:p>
          <a:endParaRPr lang="en-US"/>
        </a:p>
      </dgm:t>
    </dgm:pt>
    <dgm:pt modelId="{2C16398A-4A93-47E7-B3A1-BE7995B6F432}" type="sibTrans" cxnId="{6F22F3E4-CB86-4625-A992-279BA5582FDD}">
      <dgm:prSet/>
      <dgm:spPr/>
      <dgm:t>
        <a:bodyPr/>
        <a:lstStyle/>
        <a:p>
          <a:endParaRPr lang="en-US"/>
        </a:p>
      </dgm:t>
    </dgm:pt>
    <dgm:pt modelId="{0E5EEED6-18F0-44AD-830C-D10188F3226A}" type="pres">
      <dgm:prSet presAssocID="{BCC5D316-6B60-4B5B-812A-FFDC993E9701}" presName="Name0" presStyleCnt="0">
        <dgm:presLayoutVars>
          <dgm:dir/>
          <dgm:animLvl val="lvl"/>
          <dgm:resizeHandles val="exact"/>
        </dgm:presLayoutVars>
      </dgm:prSet>
      <dgm:spPr/>
    </dgm:pt>
    <dgm:pt modelId="{D88FAEDB-44F9-400C-9F7E-F57F61DA50FE}" type="pres">
      <dgm:prSet presAssocID="{6B674215-BAE4-4E3D-9986-9F16C63A7CA0}" presName="parTxOnly" presStyleLbl="node1" presStyleIdx="0" presStyleCnt="6">
        <dgm:presLayoutVars>
          <dgm:chMax val="0"/>
          <dgm:chPref val="0"/>
          <dgm:bulletEnabled val="1"/>
        </dgm:presLayoutVars>
      </dgm:prSet>
      <dgm:spPr/>
      <dgm:t>
        <a:bodyPr/>
        <a:lstStyle/>
        <a:p>
          <a:endParaRPr lang="en-US"/>
        </a:p>
      </dgm:t>
    </dgm:pt>
    <dgm:pt modelId="{9643C7F3-F606-45BD-93D4-C5087788A954}" type="pres">
      <dgm:prSet presAssocID="{5E61FCA6-D94F-4022-BAB6-5A0C0BD26DE3}" presName="parTxOnlySpace" presStyleCnt="0"/>
      <dgm:spPr/>
    </dgm:pt>
    <dgm:pt modelId="{65DED3B2-79A5-4C8D-B0F0-FA1451B6D61A}" type="pres">
      <dgm:prSet presAssocID="{6F7282CF-3D02-414A-B7A2-2317F20E9690}" presName="parTxOnly" presStyleLbl="node1" presStyleIdx="1" presStyleCnt="6">
        <dgm:presLayoutVars>
          <dgm:chMax val="0"/>
          <dgm:chPref val="0"/>
          <dgm:bulletEnabled val="1"/>
        </dgm:presLayoutVars>
      </dgm:prSet>
      <dgm:spPr/>
      <dgm:t>
        <a:bodyPr/>
        <a:lstStyle/>
        <a:p>
          <a:endParaRPr lang="en-US"/>
        </a:p>
      </dgm:t>
    </dgm:pt>
    <dgm:pt modelId="{3F4619E4-3987-423B-A9D6-9C6AB0569CBA}" type="pres">
      <dgm:prSet presAssocID="{0B5D1E6D-B32F-44EF-8372-EC0BDD0FAF07}" presName="parTxOnlySpace" presStyleCnt="0"/>
      <dgm:spPr/>
    </dgm:pt>
    <dgm:pt modelId="{D6C4F50E-EB22-402E-991C-C72259BAD149}" type="pres">
      <dgm:prSet presAssocID="{8E5704E6-7014-4283-A8E7-A9454735CCAF}" presName="parTxOnly" presStyleLbl="node1" presStyleIdx="2" presStyleCnt="6">
        <dgm:presLayoutVars>
          <dgm:chMax val="0"/>
          <dgm:chPref val="0"/>
          <dgm:bulletEnabled val="1"/>
        </dgm:presLayoutVars>
      </dgm:prSet>
      <dgm:spPr/>
      <dgm:t>
        <a:bodyPr/>
        <a:lstStyle/>
        <a:p>
          <a:endParaRPr lang="en-US"/>
        </a:p>
      </dgm:t>
    </dgm:pt>
    <dgm:pt modelId="{3FDD05D9-70AD-49F8-A2C2-21691287C43E}" type="pres">
      <dgm:prSet presAssocID="{2C16398A-4A93-47E7-B3A1-BE7995B6F432}" presName="parTxOnlySpace" presStyleCnt="0"/>
      <dgm:spPr/>
    </dgm:pt>
    <dgm:pt modelId="{ACFA685D-4F59-4B8A-979E-73F5C7E1077D}" type="pres">
      <dgm:prSet presAssocID="{27599253-0425-418F-A55D-4726CA29E4CA}" presName="parTxOnly" presStyleLbl="node1" presStyleIdx="3" presStyleCnt="6">
        <dgm:presLayoutVars>
          <dgm:chMax val="0"/>
          <dgm:chPref val="0"/>
          <dgm:bulletEnabled val="1"/>
        </dgm:presLayoutVars>
      </dgm:prSet>
      <dgm:spPr/>
      <dgm:t>
        <a:bodyPr/>
        <a:lstStyle/>
        <a:p>
          <a:endParaRPr lang="en-US"/>
        </a:p>
      </dgm:t>
    </dgm:pt>
    <dgm:pt modelId="{B5516B82-64B2-4094-A510-125B6829F7BF}" type="pres">
      <dgm:prSet presAssocID="{EA82FDC8-5E71-46F1-B4CB-1697265C8ECF}" presName="parTxOnlySpace" presStyleCnt="0"/>
      <dgm:spPr/>
    </dgm:pt>
    <dgm:pt modelId="{00C1DE9C-A891-47EB-B576-C57AB5E5C9C9}" type="pres">
      <dgm:prSet presAssocID="{69B976CB-E6CD-4EB2-AFE1-51EBD2B81B7B}" presName="parTxOnly" presStyleLbl="node1" presStyleIdx="4" presStyleCnt="6">
        <dgm:presLayoutVars>
          <dgm:chMax val="0"/>
          <dgm:chPref val="0"/>
          <dgm:bulletEnabled val="1"/>
        </dgm:presLayoutVars>
      </dgm:prSet>
      <dgm:spPr/>
      <dgm:t>
        <a:bodyPr/>
        <a:lstStyle/>
        <a:p>
          <a:endParaRPr lang="en-US"/>
        </a:p>
      </dgm:t>
    </dgm:pt>
    <dgm:pt modelId="{EF6E9965-5BBC-47E0-ADDA-5D9FFE056B5C}" type="pres">
      <dgm:prSet presAssocID="{79AB3921-288C-4239-A75E-B8F8CD994526}" presName="parTxOnlySpace" presStyleCnt="0"/>
      <dgm:spPr/>
    </dgm:pt>
    <dgm:pt modelId="{EF6E6B95-A5E0-421C-B04B-831A7BEB93A6}" type="pres">
      <dgm:prSet presAssocID="{4225FE52-C553-408F-AEC1-7E8949FC6628}" presName="parTxOnly" presStyleLbl="node1" presStyleIdx="5" presStyleCnt="6">
        <dgm:presLayoutVars>
          <dgm:chMax val="0"/>
          <dgm:chPref val="0"/>
          <dgm:bulletEnabled val="1"/>
        </dgm:presLayoutVars>
      </dgm:prSet>
      <dgm:spPr/>
      <dgm:t>
        <a:bodyPr/>
        <a:lstStyle/>
        <a:p>
          <a:endParaRPr lang="en-US"/>
        </a:p>
      </dgm:t>
    </dgm:pt>
  </dgm:ptLst>
  <dgm:cxnLst>
    <dgm:cxn modelId="{D86D3CD0-2A48-4896-9310-7B792D7E8550}" srcId="{BCC5D316-6B60-4B5B-812A-FFDC993E9701}" destId="{4225FE52-C553-408F-AEC1-7E8949FC6628}" srcOrd="5" destOrd="0" parTransId="{20641F04-8267-49D7-B13D-51AF223E1614}" sibTransId="{0B719A55-46C4-4045-B9DB-51162A297013}"/>
    <dgm:cxn modelId="{4EC83699-2932-4D0F-87F0-264F8CC5EFA5}" type="presOf" srcId="{BCC5D316-6B60-4B5B-812A-FFDC993E9701}" destId="{0E5EEED6-18F0-44AD-830C-D10188F3226A}" srcOrd="0" destOrd="0" presId="urn:microsoft.com/office/officeart/2005/8/layout/chevron1"/>
    <dgm:cxn modelId="{C8F855E2-C51E-4908-B52A-EBB12872952D}" type="presOf" srcId="{8E5704E6-7014-4283-A8E7-A9454735CCAF}" destId="{D6C4F50E-EB22-402E-991C-C72259BAD149}" srcOrd="0" destOrd="0" presId="urn:microsoft.com/office/officeart/2005/8/layout/chevron1"/>
    <dgm:cxn modelId="{B44E99F2-42F4-45D2-8D63-818BBE77EFB0}" srcId="{BCC5D316-6B60-4B5B-812A-FFDC993E9701}" destId="{6B674215-BAE4-4E3D-9986-9F16C63A7CA0}" srcOrd="0" destOrd="0" parTransId="{899E620B-4569-4F15-9314-54E1890C78E2}" sibTransId="{5E61FCA6-D94F-4022-BAB6-5A0C0BD26DE3}"/>
    <dgm:cxn modelId="{2A123A87-31A8-4C06-A410-1AABC131FE42}" type="presOf" srcId="{6B674215-BAE4-4E3D-9986-9F16C63A7CA0}" destId="{D88FAEDB-44F9-400C-9F7E-F57F61DA50FE}" srcOrd="0" destOrd="0" presId="urn:microsoft.com/office/officeart/2005/8/layout/chevron1"/>
    <dgm:cxn modelId="{5CD0B89D-32CA-4F15-91CF-85B44D897FBA}" srcId="{BCC5D316-6B60-4B5B-812A-FFDC993E9701}" destId="{27599253-0425-418F-A55D-4726CA29E4CA}" srcOrd="3" destOrd="0" parTransId="{937D395A-AAF4-41C7-9007-012C1077DF26}" sibTransId="{EA82FDC8-5E71-46F1-B4CB-1697265C8ECF}"/>
    <dgm:cxn modelId="{4542AA2C-C98A-4F71-9087-59AA6AE6D2E4}" type="presOf" srcId="{4225FE52-C553-408F-AEC1-7E8949FC6628}" destId="{EF6E6B95-A5E0-421C-B04B-831A7BEB93A6}" srcOrd="0" destOrd="0" presId="urn:microsoft.com/office/officeart/2005/8/layout/chevron1"/>
    <dgm:cxn modelId="{FB2A0C79-87DA-4EFB-8F80-D62620B809DA}" type="presOf" srcId="{27599253-0425-418F-A55D-4726CA29E4CA}" destId="{ACFA685D-4F59-4B8A-979E-73F5C7E1077D}" srcOrd="0" destOrd="0" presId="urn:microsoft.com/office/officeart/2005/8/layout/chevron1"/>
    <dgm:cxn modelId="{6F22F3E4-CB86-4625-A992-279BA5582FDD}" srcId="{BCC5D316-6B60-4B5B-812A-FFDC993E9701}" destId="{8E5704E6-7014-4283-A8E7-A9454735CCAF}" srcOrd="2" destOrd="0" parTransId="{E5D85506-8082-4216-8081-1AFD4D0E4731}" sibTransId="{2C16398A-4A93-47E7-B3A1-BE7995B6F432}"/>
    <dgm:cxn modelId="{182D1857-5C6B-4D2D-B2CF-F7CBC92064AA}" srcId="{BCC5D316-6B60-4B5B-812A-FFDC993E9701}" destId="{69B976CB-E6CD-4EB2-AFE1-51EBD2B81B7B}" srcOrd="4" destOrd="0" parTransId="{FD8AA226-45F2-471C-86F9-F812BC875A47}" sibTransId="{79AB3921-288C-4239-A75E-B8F8CD994526}"/>
    <dgm:cxn modelId="{58EFD5F6-6481-43C4-A420-1915795B0D51}" srcId="{BCC5D316-6B60-4B5B-812A-FFDC993E9701}" destId="{6F7282CF-3D02-414A-B7A2-2317F20E9690}" srcOrd="1" destOrd="0" parTransId="{477E3F5B-80EE-4FE4-B776-8CC8272DB37C}" sibTransId="{0B5D1E6D-B32F-44EF-8372-EC0BDD0FAF07}"/>
    <dgm:cxn modelId="{9C0BF17C-A188-4DFE-BA5D-05D38A151AD2}" type="presOf" srcId="{6F7282CF-3D02-414A-B7A2-2317F20E9690}" destId="{65DED3B2-79A5-4C8D-B0F0-FA1451B6D61A}" srcOrd="0" destOrd="0" presId="urn:microsoft.com/office/officeart/2005/8/layout/chevron1"/>
    <dgm:cxn modelId="{BD634C37-CFBB-4FD9-BE57-20877741A339}" type="presOf" srcId="{69B976CB-E6CD-4EB2-AFE1-51EBD2B81B7B}" destId="{00C1DE9C-A891-47EB-B576-C57AB5E5C9C9}" srcOrd="0" destOrd="0" presId="urn:microsoft.com/office/officeart/2005/8/layout/chevron1"/>
    <dgm:cxn modelId="{903BAE6A-0C03-411C-8425-05E94E35C5D5}" type="presParOf" srcId="{0E5EEED6-18F0-44AD-830C-D10188F3226A}" destId="{D88FAEDB-44F9-400C-9F7E-F57F61DA50FE}" srcOrd="0" destOrd="0" presId="urn:microsoft.com/office/officeart/2005/8/layout/chevron1"/>
    <dgm:cxn modelId="{849601F8-B24B-48AF-B36E-334193FA8064}" type="presParOf" srcId="{0E5EEED6-18F0-44AD-830C-D10188F3226A}" destId="{9643C7F3-F606-45BD-93D4-C5087788A954}" srcOrd="1" destOrd="0" presId="urn:microsoft.com/office/officeart/2005/8/layout/chevron1"/>
    <dgm:cxn modelId="{E55D6BB2-4C4F-4C1A-8948-BDC6E37F76A7}" type="presParOf" srcId="{0E5EEED6-18F0-44AD-830C-D10188F3226A}" destId="{65DED3B2-79A5-4C8D-B0F0-FA1451B6D61A}" srcOrd="2" destOrd="0" presId="urn:microsoft.com/office/officeart/2005/8/layout/chevron1"/>
    <dgm:cxn modelId="{A4AED4B4-6524-4FA0-8B12-B397C2DFD004}" type="presParOf" srcId="{0E5EEED6-18F0-44AD-830C-D10188F3226A}" destId="{3F4619E4-3987-423B-A9D6-9C6AB0569CBA}" srcOrd="3" destOrd="0" presId="urn:microsoft.com/office/officeart/2005/8/layout/chevron1"/>
    <dgm:cxn modelId="{26C46BDA-FA95-46F9-918F-A882A8D6AD44}" type="presParOf" srcId="{0E5EEED6-18F0-44AD-830C-D10188F3226A}" destId="{D6C4F50E-EB22-402E-991C-C72259BAD149}" srcOrd="4" destOrd="0" presId="urn:microsoft.com/office/officeart/2005/8/layout/chevron1"/>
    <dgm:cxn modelId="{CE1B669D-B420-4C08-B333-6827BAC24E5C}" type="presParOf" srcId="{0E5EEED6-18F0-44AD-830C-D10188F3226A}" destId="{3FDD05D9-70AD-49F8-A2C2-21691287C43E}" srcOrd="5" destOrd="0" presId="urn:microsoft.com/office/officeart/2005/8/layout/chevron1"/>
    <dgm:cxn modelId="{99E0A0DB-1825-4A39-9DDD-768F698B456B}" type="presParOf" srcId="{0E5EEED6-18F0-44AD-830C-D10188F3226A}" destId="{ACFA685D-4F59-4B8A-979E-73F5C7E1077D}" srcOrd="6" destOrd="0" presId="urn:microsoft.com/office/officeart/2005/8/layout/chevron1"/>
    <dgm:cxn modelId="{5134F34C-11FE-42CC-AAF8-5D0A1C829D56}" type="presParOf" srcId="{0E5EEED6-18F0-44AD-830C-D10188F3226A}" destId="{B5516B82-64B2-4094-A510-125B6829F7BF}" srcOrd="7" destOrd="0" presId="urn:microsoft.com/office/officeart/2005/8/layout/chevron1"/>
    <dgm:cxn modelId="{8FDEA54C-CA6C-4943-A806-657C6F8F5D25}" type="presParOf" srcId="{0E5EEED6-18F0-44AD-830C-D10188F3226A}" destId="{00C1DE9C-A891-47EB-B576-C57AB5E5C9C9}" srcOrd="8" destOrd="0" presId="urn:microsoft.com/office/officeart/2005/8/layout/chevron1"/>
    <dgm:cxn modelId="{4D14792E-CF44-432F-93AE-697986354A62}" type="presParOf" srcId="{0E5EEED6-18F0-44AD-830C-D10188F3226A}" destId="{EF6E9965-5BBC-47E0-ADDA-5D9FFE056B5C}" srcOrd="9" destOrd="0" presId="urn:microsoft.com/office/officeart/2005/8/layout/chevron1"/>
    <dgm:cxn modelId="{2C8FBA79-C06C-4CEB-91F2-BF680F07C662}" type="presParOf" srcId="{0E5EEED6-18F0-44AD-830C-D10188F3226A}" destId="{EF6E6B95-A5E0-421C-B04B-831A7BEB93A6}"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CC5D316-6B60-4B5B-812A-FFDC993E9701}" type="doc">
      <dgm:prSet loTypeId="urn:microsoft.com/office/officeart/2005/8/layout/chevron1" loCatId="process" qsTypeId="urn:microsoft.com/office/officeart/2005/8/quickstyle/simple1" qsCatId="simple" csTypeId="urn:microsoft.com/office/officeart/2005/8/colors/accent1_2" csCatId="accent1" phldr="1"/>
      <dgm:spPr/>
    </dgm:pt>
    <dgm:pt modelId="{6B674215-BAE4-4E3D-9986-9F16C63A7CA0}">
      <dgm:prSet phldrT="[Text]"/>
      <dgm:spPr>
        <a:solidFill>
          <a:schemeClr val="accent2">
            <a:lumMod val="40000"/>
            <a:lumOff val="60000"/>
          </a:schemeClr>
        </a:solidFill>
      </dgm:spPr>
      <dgm:t>
        <a:bodyPr/>
        <a:lstStyle/>
        <a:p>
          <a:r>
            <a:rPr lang="en-US" dirty="0" smtClean="0">
              <a:solidFill>
                <a:schemeClr val="tx1"/>
              </a:solidFill>
            </a:rPr>
            <a:t>Project Overview</a:t>
          </a:r>
          <a:endParaRPr lang="en-US" dirty="0">
            <a:solidFill>
              <a:schemeClr val="tx1"/>
            </a:solidFill>
          </a:endParaRPr>
        </a:p>
      </dgm:t>
    </dgm:pt>
    <dgm:pt modelId="{899E620B-4569-4F15-9314-54E1890C78E2}" type="parTrans" cxnId="{B44E99F2-42F4-45D2-8D63-818BBE77EFB0}">
      <dgm:prSet/>
      <dgm:spPr/>
      <dgm:t>
        <a:bodyPr/>
        <a:lstStyle/>
        <a:p>
          <a:endParaRPr lang="en-US"/>
        </a:p>
      </dgm:t>
    </dgm:pt>
    <dgm:pt modelId="{5E61FCA6-D94F-4022-BAB6-5A0C0BD26DE3}" type="sibTrans" cxnId="{B44E99F2-42F4-45D2-8D63-818BBE77EFB0}">
      <dgm:prSet/>
      <dgm:spPr/>
      <dgm:t>
        <a:bodyPr/>
        <a:lstStyle/>
        <a:p>
          <a:endParaRPr lang="en-US"/>
        </a:p>
      </dgm:t>
    </dgm:pt>
    <dgm:pt modelId="{6F7282CF-3D02-414A-B7A2-2317F20E9690}">
      <dgm:prSet phldrT="[Text]"/>
      <dgm:spPr>
        <a:solidFill>
          <a:schemeClr val="accent2">
            <a:lumMod val="40000"/>
            <a:lumOff val="60000"/>
          </a:schemeClr>
        </a:solidFill>
      </dgm:spPr>
      <dgm:t>
        <a:bodyPr/>
        <a:lstStyle/>
        <a:p>
          <a:r>
            <a:rPr lang="en-US" dirty="0" smtClean="0">
              <a:solidFill>
                <a:schemeClr val="tx1"/>
              </a:solidFill>
            </a:rPr>
            <a:t>Design Overview</a:t>
          </a:r>
          <a:endParaRPr lang="en-US" dirty="0">
            <a:solidFill>
              <a:schemeClr val="tx1"/>
            </a:solidFill>
          </a:endParaRPr>
        </a:p>
      </dgm:t>
    </dgm:pt>
    <dgm:pt modelId="{477E3F5B-80EE-4FE4-B776-8CC8272DB37C}" type="parTrans" cxnId="{58EFD5F6-6481-43C4-A420-1915795B0D51}">
      <dgm:prSet/>
      <dgm:spPr/>
      <dgm:t>
        <a:bodyPr/>
        <a:lstStyle/>
        <a:p>
          <a:endParaRPr lang="en-US"/>
        </a:p>
      </dgm:t>
    </dgm:pt>
    <dgm:pt modelId="{0B5D1E6D-B32F-44EF-8372-EC0BDD0FAF07}" type="sibTrans" cxnId="{58EFD5F6-6481-43C4-A420-1915795B0D51}">
      <dgm:prSet/>
      <dgm:spPr/>
      <dgm:t>
        <a:bodyPr/>
        <a:lstStyle/>
        <a:p>
          <a:endParaRPr lang="en-US"/>
        </a:p>
      </dgm:t>
    </dgm:pt>
    <dgm:pt modelId="{27599253-0425-418F-A55D-4726CA29E4CA}">
      <dgm:prSet phldrT="[Text]"/>
      <dgm:spPr>
        <a:solidFill>
          <a:schemeClr val="bg2"/>
        </a:solidFill>
      </dgm:spPr>
      <dgm:t>
        <a:bodyPr/>
        <a:lstStyle/>
        <a:p>
          <a:r>
            <a:rPr lang="en-US" dirty="0" smtClean="0">
              <a:solidFill>
                <a:schemeClr val="bg2">
                  <a:lumMod val="10000"/>
                </a:schemeClr>
              </a:solidFill>
            </a:rPr>
            <a:t>Risks</a:t>
          </a:r>
          <a:endParaRPr lang="en-US" dirty="0">
            <a:solidFill>
              <a:schemeClr val="bg2">
                <a:lumMod val="10000"/>
              </a:schemeClr>
            </a:solidFill>
          </a:endParaRPr>
        </a:p>
      </dgm:t>
    </dgm:pt>
    <dgm:pt modelId="{937D395A-AAF4-41C7-9007-012C1077DF26}" type="parTrans" cxnId="{5CD0B89D-32CA-4F15-91CF-85B44D897FBA}">
      <dgm:prSet/>
      <dgm:spPr/>
      <dgm:t>
        <a:bodyPr/>
        <a:lstStyle/>
        <a:p>
          <a:endParaRPr lang="en-US"/>
        </a:p>
      </dgm:t>
    </dgm:pt>
    <dgm:pt modelId="{EA82FDC8-5E71-46F1-B4CB-1697265C8ECF}" type="sibTrans" cxnId="{5CD0B89D-32CA-4F15-91CF-85B44D897FBA}">
      <dgm:prSet/>
      <dgm:spPr/>
      <dgm:t>
        <a:bodyPr/>
        <a:lstStyle/>
        <a:p>
          <a:endParaRPr lang="en-US"/>
        </a:p>
      </dgm:t>
    </dgm:pt>
    <dgm:pt modelId="{69B976CB-E6CD-4EB2-AFE1-51EBD2B81B7B}">
      <dgm:prSet phldrT="[Text]"/>
      <dgm:spPr>
        <a:solidFill>
          <a:schemeClr val="bg2"/>
        </a:solidFill>
      </dgm:spPr>
      <dgm:t>
        <a:bodyPr/>
        <a:lstStyle/>
        <a:p>
          <a:r>
            <a:rPr lang="en-US" dirty="0" smtClean="0">
              <a:solidFill>
                <a:schemeClr val="bg2">
                  <a:lumMod val="10000"/>
                </a:schemeClr>
              </a:solidFill>
            </a:rPr>
            <a:t>Testing &amp; Verification</a:t>
          </a:r>
          <a:endParaRPr lang="en-US" dirty="0">
            <a:solidFill>
              <a:schemeClr val="bg2">
                <a:lumMod val="10000"/>
              </a:schemeClr>
            </a:solidFill>
          </a:endParaRPr>
        </a:p>
      </dgm:t>
    </dgm:pt>
    <dgm:pt modelId="{FD8AA226-45F2-471C-86F9-F812BC875A47}" type="parTrans" cxnId="{182D1857-5C6B-4D2D-B2CF-F7CBC92064AA}">
      <dgm:prSet/>
      <dgm:spPr/>
      <dgm:t>
        <a:bodyPr/>
        <a:lstStyle/>
        <a:p>
          <a:endParaRPr lang="en-US"/>
        </a:p>
      </dgm:t>
    </dgm:pt>
    <dgm:pt modelId="{79AB3921-288C-4239-A75E-B8F8CD994526}" type="sibTrans" cxnId="{182D1857-5C6B-4D2D-B2CF-F7CBC92064AA}">
      <dgm:prSet/>
      <dgm:spPr/>
      <dgm:t>
        <a:bodyPr/>
        <a:lstStyle/>
        <a:p>
          <a:endParaRPr lang="en-US"/>
        </a:p>
      </dgm:t>
    </dgm:pt>
    <dgm:pt modelId="{4225FE52-C553-408F-AEC1-7E8949FC6628}">
      <dgm:prSet phldrT="[Text]"/>
      <dgm:spPr>
        <a:solidFill>
          <a:schemeClr val="bg2"/>
        </a:solidFill>
      </dgm:spPr>
      <dgm:t>
        <a:bodyPr/>
        <a:lstStyle/>
        <a:p>
          <a:r>
            <a:rPr lang="en-US" dirty="0" smtClean="0">
              <a:solidFill>
                <a:schemeClr val="bg2">
                  <a:lumMod val="10000"/>
                </a:schemeClr>
              </a:solidFill>
            </a:rPr>
            <a:t>Project Planning</a:t>
          </a:r>
          <a:endParaRPr lang="en-US" dirty="0">
            <a:solidFill>
              <a:schemeClr val="bg2">
                <a:lumMod val="10000"/>
              </a:schemeClr>
            </a:solidFill>
          </a:endParaRPr>
        </a:p>
      </dgm:t>
    </dgm:pt>
    <dgm:pt modelId="{20641F04-8267-49D7-B13D-51AF223E1614}" type="parTrans" cxnId="{D86D3CD0-2A48-4896-9310-7B792D7E8550}">
      <dgm:prSet/>
      <dgm:spPr/>
      <dgm:t>
        <a:bodyPr/>
        <a:lstStyle/>
        <a:p>
          <a:endParaRPr lang="en-US"/>
        </a:p>
      </dgm:t>
    </dgm:pt>
    <dgm:pt modelId="{0B719A55-46C4-4045-B9DB-51162A297013}" type="sibTrans" cxnId="{D86D3CD0-2A48-4896-9310-7B792D7E8550}">
      <dgm:prSet/>
      <dgm:spPr/>
      <dgm:t>
        <a:bodyPr/>
        <a:lstStyle/>
        <a:p>
          <a:endParaRPr lang="en-US"/>
        </a:p>
      </dgm:t>
    </dgm:pt>
    <dgm:pt modelId="{8E5704E6-7014-4283-A8E7-A9454735CCAF}">
      <dgm:prSet phldrT="[Text]"/>
      <dgm:spPr>
        <a:solidFill>
          <a:schemeClr val="accent1"/>
        </a:solidFill>
      </dgm:spPr>
      <dgm:t>
        <a:bodyPr/>
        <a:lstStyle/>
        <a:p>
          <a:r>
            <a:rPr lang="en-US" dirty="0" smtClean="0">
              <a:solidFill>
                <a:schemeClr val="bg1"/>
              </a:solidFill>
            </a:rPr>
            <a:t>Requirements  &amp; CPEs</a:t>
          </a:r>
          <a:endParaRPr lang="en-US" dirty="0">
            <a:solidFill>
              <a:schemeClr val="bg1"/>
            </a:solidFill>
          </a:endParaRPr>
        </a:p>
      </dgm:t>
    </dgm:pt>
    <dgm:pt modelId="{E5D85506-8082-4216-8081-1AFD4D0E4731}" type="parTrans" cxnId="{6F22F3E4-CB86-4625-A992-279BA5582FDD}">
      <dgm:prSet/>
      <dgm:spPr/>
      <dgm:t>
        <a:bodyPr/>
        <a:lstStyle/>
        <a:p>
          <a:endParaRPr lang="en-US"/>
        </a:p>
      </dgm:t>
    </dgm:pt>
    <dgm:pt modelId="{2C16398A-4A93-47E7-B3A1-BE7995B6F432}" type="sibTrans" cxnId="{6F22F3E4-CB86-4625-A992-279BA5582FDD}">
      <dgm:prSet/>
      <dgm:spPr/>
      <dgm:t>
        <a:bodyPr/>
        <a:lstStyle/>
        <a:p>
          <a:endParaRPr lang="en-US"/>
        </a:p>
      </dgm:t>
    </dgm:pt>
    <dgm:pt modelId="{0E5EEED6-18F0-44AD-830C-D10188F3226A}" type="pres">
      <dgm:prSet presAssocID="{BCC5D316-6B60-4B5B-812A-FFDC993E9701}" presName="Name0" presStyleCnt="0">
        <dgm:presLayoutVars>
          <dgm:dir/>
          <dgm:animLvl val="lvl"/>
          <dgm:resizeHandles val="exact"/>
        </dgm:presLayoutVars>
      </dgm:prSet>
      <dgm:spPr/>
    </dgm:pt>
    <dgm:pt modelId="{D88FAEDB-44F9-400C-9F7E-F57F61DA50FE}" type="pres">
      <dgm:prSet presAssocID="{6B674215-BAE4-4E3D-9986-9F16C63A7CA0}" presName="parTxOnly" presStyleLbl="node1" presStyleIdx="0" presStyleCnt="6">
        <dgm:presLayoutVars>
          <dgm:chMax val="0"/>
          <dgm:chPref val="0"/>
          <dgm:bulletEnabled val="1"/>
        </dgm:presLayoutVars>
      </dgm:prSet>
      <dgm:spPr/>
      <dgm:t>
        <a:bodyPr/>
        <a:lstStyle/>
        <a:p>
          <a:endParaRPr lang="en-US"/>
        </a:p>
      </dgm:t>
    </dgm:pt>
    <dgm:pt modelId="{9643C7F3-F606-45BD-93D4-C5087788A954}" type="pres">
      <dgm:prSet presAssocID="{5E61FCA6-D94F-4022-BAB6-5A0C0BD26DE3}" presName="parTxOnlySpace" presStyleCnt="0"/>
      <dgm:spPr/>
    </dgm:pt>
    <dgm:pt modelId="{65DED3B2-79A5-4C8D-B0F0-FA1451B6D61A}" type="pres">
      <dgm:prSet presAssocID="{6F7282CF-3D02-414A-B7A2-2317F20E9690}" presName="parTxOnly" presStyleLbl="node1" presStyleIdx="1" presStyleCnt="6">
        <dgm:presLayoutVars>
          <dgm:chMax val="0"/>
          <dgm:chPref val="0"/>
          <dgm:bulletEnabled val="1"/>
        </dgm:presLayoutVars>
      </dgm:prSet>
      <dgm:spPr/>
      <dgm:t>
        <a:bodyPr/>
        <a:lstStyle/>
        <a:p>
          <a:endParaRPr lang="en-US"/>
        </a:p>
      </dgm:t>
    </dgm:pt>
    <dgm:pt modelId="{3F4619E4-3987-423B-A9D6-9C6AB0569CBA}" type="pres">
      <dgm:prSet presAssocID="{0B5D1E6D-B32F-44EF-8372-EC0BDD0FAF07}" presName="parTxOnlySpace" presStyleCnt="0"/>
      <dgm:spPr/>
    </dgm:pt>
    <dgm:pt modelId="{D6C4F50E-EB22-402E-991C-C72259BAD149}" type="pres">
      <dgm:prSet presAssocID="{8E5704E6-7014-4283-A8E7-A9454735CCAF}" presName="parTxOnly" presStyleLbl="node1" presStyleIdx="2" presStyleCnt="6">
        <dgm:presLayoutVars>
          <dgm:chMax val="0"/>
          <dgm:chPref val="0"/>
          <dgm:bulletEnabled val="1"/>
        </dgm:presLayoutVars>
      </dgm:prSet>
      <dgm:spPr/>
      <dgm:t>
        <a:bodyPr/>
        <a:lstStyle/>
        <a:p>
          <a:endParaRPr lang="en-US"/>
        </a:p>
      </dgm:t>
    </dgm:pt>
    <dgm:pt modelId="{3FDD05D9-70AD-49F8-A2C2-21691287C43E}" type="pres">
      <dgm:prSet presAssocID="{2C16398A-4A93-47E7-B3A1-BE7995B6F432}" presName="parTxOnlySpace" presStyleCnt="0"/>
      <dgm:spPr/>
    </dgm:pt>
    <dgm:pt modelId="{ACFA685D-4F59-4B8A-979E-73F5C7E1077D}" type="pres">
      <dgm:prSet presAssocID="{27599253-0425-418F-A55D-4726CA29E4CA}" presName="parTxOnly" presStyleLbl="node1" presStyleIdx="3" presStyleCnt="6">
        <dgm:presLayoutVars>
          <dgm:chMax val="0"/>
          <dgm:chPref val="0"/>
          <dgm:bulletEnabled val="1"/>
        </dgm:presLayoutVars>
      </dgm:prSet>
      <dgm:spPr/>
      <dgm:t>
        <a:bodyPr/>
        <a:lstStyle/>
        <a:p>
          <a:endParaRPr lang="en-US"/>
        </a:p>
      </dgm:t>
    </dgm:pt>
    <dgm:pt modelId="{B5516B82-64B2-4094-A510-125B6829F7BF}" type="pres">
      <dgm:prSet presAssocID="{EA82FDC8-5E71-46F1-B4CB-1697265C8ECF}" presName="parTxOnlySpace" presStyleCnt="0"/>
      <dgm:spPr/>
    </dgm:pt>
    <dgm:pt modelId="{00C1DE9C-A891-47EB-B576-C57AB5E5C9C9}" type="pres">
      <dgm:prSet presAssocID="{69B976CB-E6CD-4EB2-AFE1-51EBD2B81B7B}" presName="parTxOnly" presStyleLbl="node1" presStyleIdx="4" presStyleCnt="6">
        <dgm:presLayoutVars>
          <dgm:chMax val="0"/>
          <dgm:chPref val="0"/>
          <dgm:bulletEnabled val="1"/>
        </dgm:presLayoutVars>
      </dgm:prSet>
      <dgm:spPr/>
      <dgm:t>
        <a:bodyPr/>
        <a:lstStyle/>
        <a:p>
          <a:endParaRPr lang="en-US"/>
        </a:p>
      </dgm:t>
    </dgm:pt>
    <dgm:pt modelId="{EF6E9965-5BBC-47E0-ADDA-5D9FFE056B5C}" type="pres">
      <dgm:prSet presAssocID="{79AB3921-288C-4239-A75E-B8F8CD994526}" presName="parTxOnlySpace" presStyleCnt="0"/>
      <dgm:spPr/>
    </dgm:pt>
    <dgm:pt modelId="{EF6E6B95-A5E0-421C-B04B-831A7BEB93A6}" type="pres">
      <dgm:prSet presAssocID="{4225FE52-C553-408F-AEC1-7E8949FC6628}" presName="parTxOnly" presStyleLbl="node1" presStyleIdx="5" presStyleCnt="6">
        <dgm:presLayoutVars>
          <dgm:chMax val="0"/>
          <dgm:chPref val="0"/>
          <dgm:bulletEnabled val="1"/>
        </dgm:presLayoutVars>
      </dgm:prSet>
      <dgm:spPr/>
      <dgm:t>
        <a:bodyPr/>
        <a:lstStyle/>
        <a:p>
          <a:endParaRPr lang="en-US"/>
        </a:p>
      </dgm:t>
    </dgm:pt>
  </dgm:ptLst>
  <dgm:cxnLst>
    <dgm:cxn modelId="{D86D3CD0-2A48-4896-9310-7B792D7E8550}" srcId="{BCC5D316-6B60-4B5B-812A-FFDC993E9701}" destId="{4225FE52-C553-408F-AEC1-7E8949FC6628}" srcOrd="5" destOrd="0" parTransId="{20641F04-8267-49D7-B13D-51AF223E1614}" sibTransId="{0B719A55-46C4-4045-B9DB-51162A297013}"/>
    <dgm:cxn modelId="{08988143-BA6F-43AC-A32B-6597849E3A68}" type="presOf" srcId="{8E5704E6-7014-4283-A8E7-A9454735CCAF}" destId="{D6C4F50E-EB22-402E-991C-C72259BAD149}" srcOrd="0" destOrd="0" presId="urn:microsoft.com/office/officeart/2005/8/layout/chevron1"/>
    <dgm:cxn modelId="{CACFBBB7-18D8-4A99-B7A3-DB71F29792BC}" type="presOf" srcId="{69B976CB-E6CD-4EB2-AFE1-51EBD2B81B7B}" destId="{00C1DE9C-A891-47EB-B576-C57AB5E5C9C9}" srcOrd="0" destOrd="0" presId="urn:microsoft.com/office/officeart/2005/8/layout/chevron1"/>
    <dgm:cxn modelId="{B44E99F2-42F4-45D2-8D63-818BBE77EFB0}" srcId="{BCC5D316-6B60-4B5B-812A-FFDC993E9701}" destId="{6B674215-BAE4-4E3D-9986-9F16C63A7CA0}" srcOrd="0" destOrd="0" parTransId="{899E620B-4569-4F15-9314-54E1890C78E2}" sibTransId="{5E61FCA6-D94F-4022-BAB6-5A0C0BD26DE3}"/>
    <dgm:cxn modelId="{8F478311-C9F0-46D7-B5F6-9AB1C8C87B67}" type="presOf" srcId="{BCC5D316-6B60-4B5B-812A-FFDC993E9701}" destId="{0E5EEED6-18F0-44AD-830C-D10188F3226A}" srcOrd="0" destOrd="0" presId="urn:microsoft.com/office/officeart/2005/8/layout/chevron1"/>
    <dgm:cxn modelId="{5CD0B89D-32CA-4F15-91CF-85B44D897FBA}" srcId="{BCC5D316-6B60-4B5B-812A-FFDC993E9701}" destId="{27599253-0425-418F-A55D-4726CA29E4CA}" srcOrd="3" destOrd="0" parTransId="{937D395A-AAF4-41C7-9007-012C1077DF26}" sibTransId="{EA82FDC8-5E71-46F1-B4CB-1697265C8ECF}"/>
    <dgm:cxn modelId="{44BE1562-4421-4585-A7B6-6F5EFF731BB3}" type="presOf" srcId="{4225FE52-C553-408F-AEC1-7E8949FC6628}" destId="{EF6E6B95-A5E0-421C-B04B-831A7BEB93A6}" srcOrd="0" destOrd="0" presId="urn:microsoft.com/office/officeart/2005/8/layout/chevron1"/>
    <dgm:cxn modelId="{F5A37ECC-90E9-42D9-A74E-4DCEC4425CBA}" type="presOf" srcId="{27599253-0425-418F-A55D-4726CA29E4CA}" destId="{ACFA685D-4F59-4B8A-979E-73F5C7E1077D}" srcOrd="0" destOrd="0" presId="urn:microsoft.com/office/officeart/2005/8/layout/chevron1"/>
    <dgm:cxn modelId="{6F22F3E4-CB86-4625-A992-279BA5582FDD}" srcId="{BCC5D316-6B60-4B5B-812A-FFDC993E9701}" destId="{8E5704E6-7014-4283-A8E7-A9454735CCAF}" srcOrd="2" destOrd="0" parTransId="{E5D85506-8082-4216-8081-1AFD4D0E4731}" sibTransId="{2C16398A-4A93-47E7-B3A1-BE7995B6F432}"/>
    <dgm:cxn modelId="{182D1857-5C6B-4D2D-B2CF-F7CBC92064AA}" srcId="{BCC5D316-6B60-4B5B-812A-FFDC993E9701}" destId="{69B976CB-E6CD-4EB2-AFE1-51EBD2B81B7B}" srcOrd="4" destOrd="0" parTransId="{FD8AA226-45F2-471C-86F9-F812BC875A47}" sibTransId="{79AB3921-288C-4239-A75E-B8F8CD994526}"/>
    <dgm:cxn modelId="{04798BF0-245D-40FB-A4D3-66F92DB86618}" type="presOf" srcId="{6F7282CF-3D02-414A-B7A2-2317F20E9690}" destId="{65DED3B2-79A5-4C8D-B0F0-FA1451B6D61A}" srcOrd="0" destOrd="0" presId="urn:microsoft.com/office/officeart/2005/8/layout/chevron1"/>
    <dgm:cxn modelId="{58EFD5F6-6481-43C4-A420-1915795B0D51}" srcId="{BCC5D316-6B60-4B5B-812A-FFDC993E9701}" destId="{6F7282CF-3D02-414A-B7A2-2317F20E9690}" srcOrd="1" destOrd="0" parTransId="{477E3F5B-80EE-4FE4-B776-8CC8272DB37C}" sibTransId="{0B5D1E6D-B32F-44EF-8372-EC0BDD0FAF07}"/>
    <dgm:cxn modelId="{42B82E82-BF9E-4AF6-8D42-BB3C71CBFBFE}" type="presOf" srcId="{6B674215-BAE4-4E3D-9986-9F16C63A7CA0}" destId="{D88FAEDB-44F9-400C-9F7E-F57F61DA50FE}" srcOrd="0" destOrd="0" presId="urn:microsoft.com/office/officeart/2005/8/layout/chevron1"/>
    <dgm:cxn modelId="{67A7CD11-E146-41DC-997C-46A958FF3C43}" type="presParOf" srcId="{0E5EEED6-18F0-44AD-830C-D10188F3226A}" destId="{D88FAEDB-44F9-400C-9F7E-F57F61DA50FE}" srcOrd="0" destOrd="0" presId="urn:microsoft.com/office/officeart/2005/8/layout/chevron1"/>
    <dgm:cxn modelId="{0D17D7C5-3C41-4E56-BFE8-8F4A9AFA4AE7}" type="presParOf" srcId="{0E5EEED6-18F0-44AD-830C-D10188F3226A}" destId="{9643C7F3-F606-45BD-93D4-C5087788A954}" srcOrd="1" destOrd="0" presId="urn:microsoft.com/office/officeart/2005/8/layout/chevron1"/>
    <dgm:cxn modelId="{DD0CAEB9-9C5B-462F-A4C7-E109A068B1F3}" type="presParOf" srcId="{0E5EEED6-18F0-44AD-830C-D10188F3226A}" destId="{65DED3B2-79A5-4C8D-B0F0-FA1451B6D61A}" srcOrd="2" destOrd="0" presId="urn:microsoft.com/office/officeart/2005/8/layout/chevron1"/>
    <dgm:cxn modelId="{56A732F3-1004-4D1B-9C30-46CE9A459D25}" type="presParOf" srcId="{0E5EEED6-18F0-44AD-830C-D10188F3226A}" destId="{3F4619E4-3987-423B-A9D6-9C6AB0569CBA}" srcOrd="3" destOrd="0" presId="urn:microsoft.com/office/officeart/2005/8/layout/chevron1"/>
    <dgm:cxn modelId="{5D5A579A-F229-4032-B325-2E99B098E315}" type="presParOf" srcId="{0E5EEED6-18F0-44AD-830C-D10188F3226A}" destId="{D6C4F50E-EB22-402E-991C-C72259BAD149}" srcOrd="4" destOrd="0" presId="urn:microsoft.com/office/officeart/2005/8/layout/chevron1"/>
    <dgm:cxn modelId="{49F80A0E-255B-47FB-B95E-150E4EE347F9}" type="presParOf" srcId="{0E5EEED6-18F0-44AD-830C-D10188F3226A}" destId="{3FDD05D9-70AD-49F8-A2C2-21691287C43E}" srcOrd="5" destOrd="0" presId="urn:microsoft.com/office/officeart/2005/8/layout/chevron1"/>
    <dgm:cxn modelId="{56B5DF7F-DF89-4D08-937E-01951F268269}" type="presParOf" srcId="{0E5EEED6-18F0-44AD-830C-D10188F3226A}" destId="{ACFA685D-4F59-4B8A-979E-73F5C7E1077D}" srcOrd="6" destOrd="0" presId="urn:microsoft.com/office/officeart/2005/8/layout/chevron1"/>
    <dgm:cxn modelId="{F9977228-CE6B-4D61-878C-B1F5A7227239}" type="presParOf" srcId="{0E5EEED6-18F0-44AD-830C-D10188F3226A}" destId="{B5516B82-64B2-4094-A510-125B6829F7BF}" srcOrd="7" destOrd="0" presId="urn:microsoft.com/office/officeart/2005/8/layout/chevron1"/>
    <dgm:cxn modelId="{73E80FEE-7A1A-4DAE-A0AE-30E9134C0497}" type="presParOf" srcId="{0E5EEED6-18F0-44AD-830C-D10188F3226A}" destId="{00C1DE9C-A891-47EB-B576-C57AB5E5C9C9}" srcOrd="8" destOrd="0" presId="urn:microsoft.com/office/officeart/2005/8/layout/chevron1"/>
    <dgm:cxn modelId="{B6BFF163-9354-445D-A871-51F5CAA04D05}" type="presParOf" srcId="{0E5EEED6-18F0-44AD-830C-D10188F3226A}" destId="{EF6E9965-5BBC-47E0-ADDA-5D9FFE056B5C}" srcOrd="9" destOrd="0" presId="urn:microsoft.com/office/officeart/2005/8/layout/chevron1"/>
    <dgm:cxn modelId="{9A793EB6-99B0-4A98-A21A-7FAB3C77F509}" type="presParOf" srcId="{0E5EEED6-18F0-44AD-830C-D10188F3226A}" destId="{EF6E6B95-A5E0-421C-B04B-831A7BEB93A6}"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CC5D316-6B60-4B5B-812A-FFDC993E9701}" type="doc">
      <dgm:prSet loTypeId="urn:microsoft.com/office/officeart/2005/8/layout/chevron1" loCatId="process" qsTypeId="urn:microsoft.com/office/officeart/2005/8/quickstyle/simple1" qsCatId="simple" csTypeId="urn:microsoft.com/office/officeart/2005/8/colors/accent1_2" csCatId="accent1" phldr="1"/>
      <dgm:spPr/>
    </dgm:pt>
    <dgm:pt modelId="{6B674215-BAE4-4E3D-9986-9F16C63A7CA0}">
      <dgm:prSet phldrT="[Text]"/>
      <dgm:spPr>
        <a:solidFill>
          <a:schemeClr val="accent2">
            <a:lumMod val="40000"/>
            <a:lumOff val="60000"/>
          </a:schemeClr>
        </a:solidFill>
      </dgm:spPr>
      <dgm:t>
        <a:bodyPr/>
        <a:lstStyle/>
        <a:p>
          <a:r>
            <a:rPr lang="en-US" dirty="0" smtClean="0">
              <a:solidFill>
                <a:schemeClr val="tx1"/>
              </a:solidFill>
            </a:rPr>
            <a:t>Project Overview</a:t>
          </a:r>
          <a:endParaRPr lang="en-US" dirty="0">
            <a:solidFill>
              <a:schemeClr val="tx1"/>
            </a:solidFill>
          </a:endParaRPr>
        </a:p>
      </dgm:t>
    </dgm:pt>
    <dgm:pt modelId="{899E620B-4569-4F15-9314-54E1890C78E2}" type="parTrans" cxnId="{B44E99F2-42F4-45D2-8D63-818BBE77EFB0}">
      <dgm:prSet/>
      <dgm:spPr/>
      <dgm:t>
        <a:bodyPr/>
        <a:lstStyle/>
        <a:p>
          <a:endParaRPr lang="en-US"/>
        </a:p>
      </dgm:t>
    </dgm:pt>
    <dgm:pt modelId="{5E61FCA6-D94F-4022-BAB6-5A0C0BD26DE3}" type="sibTrans" cxnId="{B44E99F2-42F4-45D2-8D63-818BBE77EFB0}">
      <dgm:prSet/>
      <dgm:spPr/>
      <dgm:t>
        <a:bodyPr/>
        <a:lstStyle/>
        <a:p>
          <a:endParaRPr lang="en-US"/>
        </a:p>
      </dgm:t>
    </dgm:pt>
    <dgm:pt modelId="{6F7282CF-3D02-414A-B7A2-2317F20E9690}">
      <dgm:prSet phldrT="[Text]"/>
      <dgm:spPr>
        <a:solidFill>
          <a:schemeClr val="accent2">
            <a:lumMod val="40000"/>
            <a:lumOff val="60000"/>
          </a:schemeClr>
        </a:solidFill>
      </dgm:spPr>
      <dgm:t>
        <a:bodyPr/>
        <a:lstStyle/>
        <a:p>
          <a:r>
            <a:rPr lang="en-US" dirty="0" smtClean="0">
              <a:solidFill>
                <a:schemeClr val="tx1"/>
              </a:solidFill>
            </a:rPr>
            <a:t>Design Overview</a:t>
          </a:r>
          <a:endParaRPr lang="en-US" dirty="0">
            <a:solidFill>
              <a:schemeClr val="tx1"/>
            </a:solidFill>
          </a:endParaRPr>
        </a:p>
      </dgm:t>
    </dgm:pt>
    <dgm:pt modelId="{477E3F5B-80EE-4FE4-B776-8CC8272DB37C}" type="parTrans" cxnId="{58EFD5F6-6481-43C4-A420-1915795B0D51}">
      <dgm:prSet/>
      <dgm:spPr/>
      <dgm:t>
        <a:bodyPr/>
        <a:lstStyle/>
        <a:p>
          <a:endParaRPr lang="en-US"/>
        </a:p>
      </dgm:t>
    </dgm:pt>
    <dgm:pt modelId="{0B5D1E6D-B32F-44EF-8372-EC0BDD0FAF07}" type="sibTrans" cxnId="{58EFD5F6-6481-43C4-A420-1915795B0D51}">
      <dgm:prSet/>
      <dgm:spPr/>
      <dgm:t>
        <a:bodyPr/>
        <a:lstStyle/>
        <a:p>
          <a:endParaRPr lang="en-US"/>
        </a:p>
      </dgm:t>
    </dgm:pt>
    <dgm:pt modelId="{27599253-0425-418F-A55D-4726CA29E4CA}">
      <dgm:prSet phldrT="[Text]"/>
      <dgm:spPr>
        <a:solidFill>
          <a:schemeClr val="bg2"/>
        </a:solidFill>
      </dgm:spPr>
      <dgm:t>
        <a:bodyPr/>
        <a:lstStyle/>
        <a:p>
          <a:r>
            <a:rPr lang="en-US" dirty="0" smtClean="0">
              <a:solidFill>
                <a:schemeClr val="bg2">
                  <a:lumMod val="10000"/>
                </a:schemeClr>
              </a:solidFill>
            </a:rPr>
            <a:t>Risks</a:t>
          </a:r>
          <a:endParaRPr lang="en-US" dirty="0">
            <a:solidFill>
              <a:schemeClr val="bg2">
                <a:lumMod val="10000"/>
              </a:schemeClr>
            </a:solidFill>
          </a:endParaRPr>
        </a:p>
      </dgm:t>
    </dgm:pt>
    <dgm:pt modelId="{937D395A-AAF4-41C7-9007-012C1077DF26}" type="parTrans" cxnId="{5CD0B89D-32CA-4F15-91CF-85B44D897FBA}">
      <dgm:prSet/>
      <dgm:spPr/>
      <dgm:t>
        <a:bodyPr/>
        <a:lstStyle/>
        <a:p>
          <a:endParaRPr lang="en-US"/>
        </a:p>
      </dgm:t>
    </dgm:pt>
    <dgm:pt modelId="{EA82FDC8-5E71-46F1-B4CB-1697265C8ECF}" type="sibTrans" cxnId="{5CD0B89D-32CA-4F15-91CF-85B44D897FBA}">
      <dgm:prSet/>
      <dgm:spPr/>
      <dgm:t>
        <a:bodyPr/>
        <a:lstStyle/>
        <a:p>
          <a:endParaRPr lang="en-US"/>
        </a:p>
      </dgm:t>
    </dgm:pt>
    <dgm:pt modelId="{69B976CB-E6CD-4EB2-AFE1-51EBD2B81B7B}">
      <dgm:prSet phldrT="[Text]"/>
      <dgm:spPr>
        <a:solidFill>
          <a:schemeClr val="bg2"/>
        </a:solidFill>
      </dgm:spPr>
      <dgm:t>
        <a:bodyPr/>
        <a:lstStyle/>
        <a:p>
          <a:r>
            <a:rPr lang="en-US" dirty="0" smtClean="0">
              <a:solidFill>
                <a:schemeClr val="bg2">
                  <a:lumMod val="10000"/>
                </a:schemeClr>
              </a:solidFill>
            </a:rPr>
            <a:t>Testing &amp; Verification</a:t>
          </a:r>
          <a:endParaRPr lang="en-US" dirty="0">
            <a:solidFill>
              <a:schemeClr val="bg2">
                <a:lumMod val="10000"/>
              </a:schemeClr>
            </a:solidFill>
          </a:endParaRPr>
        </a:p>
      </dgm:t>
    </dgm:pt>
    <dgm:pt modelId="{FD8AA226-45F2-471C-86F9-F812BC875A47}" type="parTrans" cxnId="{182D1857-5C6B-4D2D-B2CF-F7CBC92064AA}">
      <dgm:prSet/>
      <dgm:spPr/>
      <dgm:t>
        <a:bodyPr/>
        <a:lstStyle/>
        <a:p>
          <a:endParaRPr lang="en-US"/>
        </a:p>
      </dgm:t>
    </dgm:pt>
    <dgm:pt modelId="{79AB3921-288C-4239-A75E-B8F8CD994526}" type="sibTrans" cxnId="{182D1857-5C6B-4D2D-B2CF-F7CBC92064AA}">
      <dgm:prSet/>
      <dgm:spPr/>
      <dgm:t>
        <a:bodyPr/>
        <a:lstStyle/>
        <a:p>
          <a:endParaRPr lang="en-US"/>
        </a:p>
      </dgm:t>
    </dgm:pt>
    <dgm:pt modelId="{4225FE52-C553-408F-AEC1-7E8949FC6628}">
      <dgm:prSet phldrT="[Text]"/>
      <dgm:spPr>
        <a:solidFill>
          <a:schemeClr val="bg2"/>
        </a:solidFill>
      </dgm:spPr>
      <dgm:t>
        <a:bodyPr/>
        <a:lstStyle/>
        <a:p>
          <a:r>
            <a:rPr lang="en-US" dirty="0" smtClean="0">
              <a:solidFill>
                <a:schemeClr val="bg2">
                  <a:lumMod val="10000"/>
                </a:schemeClr>
              </a:solidFill>
            </a:rPr>
            <a:t>Project Planning</a:t>
          </a:r>
          <a:endParaRPr lang="en-US" dirty="0">
            <a:solidFill>
              <a:schemeClr val="bg2">
                <a:lumMod val="10000"/>
              </a:schemeClr>
            </a:solidFill>
          </a:endParaRPr>
        </a:p>
      </dgm:t>
    </dgm:pt>
    <dgm:pt modelId="{20641F04-8267-49D7-B13D-51AF223E1614}" type="parTrans" cxnId="{D86D3CD0-2A48-4896-9310-7B792D7E8550}">
      <dgm:prSet/>
      <dgm:spPr/>
      <dgm:t>
        <a:bodyPr/>
        <a:lstStyle/>
        <a:p>
          <a:endParaRPr lang="en-US"/>
        </a:p>
      </dgm:t>
    </dgm:pt>
    <dgm:pt modelId="{0B719A55-46C4-4045-B9DB-51162A297013}" type="sibTrans" cxnId="{D86D3CD0-2A48-4896-9310-7B792D7E8550}">
      <dgm:prSet/>
      <dgm:spPr/>
      <dgm:t>
        <a:bodyPr/>
        <a:lstStyle/>
        <a:p>
          <a:endParaRPr lang="en-US"/>
        </a:p>
      </dgm:t>
    </dgm:pt>
    <dgm:pt modelId="{8E5704E6-7014-4283-A8E7-A9454735CCAF}">
      <dgm:prSet phldrT="[Text]"/>
      <dgm:spPr>
        <a:solidFill>
          <a:schemeClr val="accent1"/>
        </a:solidFill>
      </dgm:spPr>
      <dgm:t>
        <a:bodyPr/>
        <a:lstStyle/>
        <a:p>
          <a:r>
            <a:rPr lang="en-US" dirty="0" smtClean="0">
              <a:solidFill>
                <a:schemeClr val="bg1"/>
              </a:solidFill>
            </a:rPr>
            <a:t>Requirements  &amp; CPEs</a:t>
          </a:r>
          <a:endParaRPr lang="en-US" dirty="0">
            <a:solidFill>
              <a:schemeClr val="bg1"/>
            </a:solidFill>
          </a:endParaRPr>
        </a:p>
      </dgm:t>
    </dgm:pt>
    <dgm:pt modelId="{E5D85506-8082-4216-8081-1AFD4D0E4731}" type="parTrans" cxnId="{6F22F3E4-CB86-4625-A992-279BA5582FDD}">
      <dgm:prSet/>
      <dgm:spPr/>
      <dgm:t>
        <a:bodyPr/>
        <a:lstStyle/>
        <a:p>
          <a:endParaRPr lang="en-US"/>
        </a:p>
      </dgm:t>
    </dgm:pt>
    <dgm:pt modelId="{2C16398A-4A93-47E7-B3A1-BE7995B6F432}" type="sibTrans" cxnId="{6F22F3E4-CB86-4625-A992-279BA5582FDD}">
      <dgm:prSet/>
      <dgm:spPr/>
      <dgm:t>
        <a:bodyPr/>
        <a:lstStyle/>
        <a:p>
          <a:endParaRPr lang="en-US"/>
        </a:p>
      </dgm:t>
    </dgm:pt>
    <dgm:pt modelId="{0E5EEED6-18F0-44AD-830C-D10188F3226A}" type="pres">
      <dgm:prSet presAssocID="{BCC5D316-6B60-4B5B-812A-FFDC993E9701}" presName="Name0" presStyleCnt="0">
        <dgm:presLayoutVars>
          <dgm:dir/>
          <dgm:animLvl val="lvl"/>
          <dgm:resizeHandles val="exact"/>
        </dgm:presLayoutVars>
      </dgm:prSet>
      <dgm:spPr/>
    </dgm:pt>
    <dgm:pt modelId="{D88FAEDB-44F9-400C-9F7E-F57F61DA50FE}" type="pres">
      <dgm:prSet presAssocID="{6B674215-BAE4-4E3D-9986-9F16C63A7CA0}" presName="parTxOnly" presStyleLbl="node1" presStyleIdx="0" presStyleCnt="6">
        <dgm:presLayoutVars>
          <dgm:chMax val="0"/>
          <dgm:chPref val="0"/>
          <dgm:bulletEnabled val="1"/>
        </dgm:presLayoutVars>
      </dgm:prSet>
      <dgm:spPr/>
      <dgm:t>
        <a:bodyPr/>
        <a:lstStyle/>
        <a:p>
          <a:endParaRPr lang="en-US"/>
        </a:p>
      </dgm:t>
    </dgm:pt>
    <dgm:pt modelId="{9643C7F3-F606-45BD-93D4-C5087788A954}" type="pres">
      <dgm:prSet presAssocID="{5E61FCA6-D94F-4022-BAB6-5A0C0BD26DE3}" presName="parTxOnlySpace" presStyleCnt="0"/>
      <dgm:spPr/>
    </dgm:pt>
    <dgm:pt modelId="{65DED3B2-79A5-4C8D-B0F0-FA1451B6D61A}" type="pres">
      <dgm:prSet presAssocID="{6F7282CF-3D02-414A-B7A2-2317F20E9690}" presName="parTxOnly" presStyleLbl="node1" presStyleIdx="1" presStyleCnt="6">
        <dgm:presLayoutVars>
          <dgm:chMax val="0"/>
          <dgm:chPref val="0"/>
          <dgm:bulletEnabled val="1"/>
        </dgm:presLayoutVars>
      </dgm:prSet>
      <dgm:spPr/>
      <dgm:t>
        <a:bodyPr/>
        <a:lstStyle/>
        <a:p>
          <a:endParaRPr lang="en-US"/>
        </a:p>
      </dgm:t>
    </dgm:pt>
    <dgm:pt modelId="{3F4619E4-3987-423B-A9D6-9C6AB0569CBA}" type="pres">
      <dgm:prSet presAssocID="{0B5D1E6D-B32F-44EF-8372-EC0BDD0FAF07}" presName="parTxOnlySpace" presStyleCnt="0"/>
      <dgm:spPr/>
    </dgm:pt>
    <dgm:pt modelId="{D6C4F50E-EB22-402E-991C-C72259BAD149}" type="pres">
      <dgm:prSet presAssocID="{8E5704E6-7014-4283-A8E7-A9454735CCAF}" presName="parTxOnly" presStyleLbl="node1" presStyleIdx="2" presStyleCnt="6">
        <dgm:presLayoutVars>
          <dgm:chMax val="0"/>
          <dgm:chPref val="0"/>
          <dgm:bulletEnabled val="1"/>
        </dgm:presLayoutVars>
      </dgm:prSet>
      <dgm:spPr/>
      <dgm:t>
        <a:bodyPr/>
        <a:lstStyle/>
        <a:p>
          <a:endParaRPr lang="en-US"/>
        </a:p>
      </dgm:t>
    </dgm:pt>
    <dgm:pt modelId="{3FDD05D9-70AD-49F8-A2C2-21691287C43E}" type="pres">
      <dgm:prSet presAssocID="{2C16398A-4A93-47E7-B3A1-BE7995B6F432}" presName="parTxOnlySpace" presStyleCnt="0"/>
      <dgm:spPr/>
    </dgm:pt>
    <dgm:pt modelId="{ACFA685D-4F59-4B8A-979E-73F5C7E1077D}" type="pres">
      <dgm:prSet presAssocID="{27599253-0425-418F-A55D-4726CA29E4CA}" presName="parTxOnly" presStyleLbl="node1" presStyleIdx="3" presStyleCnt="6">
        <dgm:presLayoutVars>
          <dgm:chMax val="0"/>
          <dgm:chPref val="0"/>
          <dgm:bulletEnabled val="1"/>
        </dgm:presLayoutVars>
      </dgm:prSet>
      <dgm:spPr/>
      <dgm:t>
        <a:bodyPr/>
        <a:lstStyle/>
        <a:p>
          <a:endParaRPr lang="en-US"/>
        </a:p>
      </dgm:t>
    </dgm:pt>
    <dgm:pt modelId="{B5516B82-64B2-4094-A510-125B6829F7BF}" type="pres">
      <dgm:prSet presAssocID="{EA82FDC8-5E71-46F1-B4CB-1697265C8ECF}" presName="parTxOnlySpace" presStyleCnt="0"/>
      <dgm:spPr/>
    </dgm:pt>
    <dgm:pt modelId="{00C1DE9C-A891-47EB-B576-C57AB5E5C9C9}" type="pres">
      <dgm:prSet presAssocID="{69B976CB-E6CD-4EB2-AFE1-51EBD2B81B7B}" presName="parTxOnly" presStyleLbl="node1" presStyleIdx="4" presStyleCnt="6">
        <dgm:presLayoutVars>
          <dgm:chMax val="0"/>
          <dgm:chPref val="0"/>
          <dgm:bulletEnabled val="1"/>
        </dgm:presLayoutVars>
      </dgm:prSet>
      <dgm:spPr/>
      <dgm:t>
        <a:bodyPr/>
        <a:lstStyle/>
        <a:p>
          <a:endParaRPr lang="en-US"/>
        </a:p>
      </dgm:t>
    </dgm:pt>
    <dgm:pt modelId="{EF6E9965-5BBC-47E0-ADDA-5D9FFE056B5C}" type="pres">
      <dgm:prSet presAssocID="{79AB3921-288C-4239-A75E-B8F8CD994526}" presName="parTxOnlySpace" presStyleCnt="0"/>
      <dgm:spPr/>
    </dgm:pt>
    <dgm:pt modelId="{EF6E6B95-A5E0-421C-B04B-831A7BEB93A6}" type="pres">
      <dgm:prSet presAssocID="{4225FE52-C553-408F-AEC1-7E8949FC6628}" presName="parTxOnly" presStyleLbl="node1" presStyleIdx="5" presStyleCnt="6">
        <dgm:presLayoutVars>
          <dgm:chMax val="0"/>
          <dgm:chPref val="0"/>
          <dgm:bulletEnabled val="1"/>
        </dgm:presLayoutVars>
      </dgm:prSet>
      <dgm:spPr/>
      <dgm:t>
        <a:bodyPr/>
        <a:lstStyle/>
        <a:p>
          <a:endParaRPr lang="en-US"/>
        </a:p>
      </dgm:t>
    </dgm:pt>
  </dgm:ptLst>
  <dgm:cxnLst>
    <dgm:cxn modelId="{D86D3CD0-2A48-4896-9310-7B792D7E8550}" srcId="{BCC5D316-6B60-4B5B-812A-FFDC993E9701}" destId="{4225FE52-C553-408F-AEC1-7E8949FC6628}" srcOrd="5" destOrd="0" parTransId="{20641F04-8267-49D7-B13D-51AF223E1614}" sibTransId="{0B719A55-46C4-4045-B9DB-51162A297013}"/>
    <dgm:cxn modelId="{B44E99F2-42F4-45D2-8D63-818BBE77EFB0}" srcId="{BCC5D316-6B60-4B5B-812A-FFDC993E9701}" destId="{6B674215-BAE4-4E3D-9986-9F16C63A7CA0}" srcOrd="0" destOrd="0" parTransId="{899E620B-4569-4F15-9314-54E1890C78E2}" sibTransId="{5E61FCA6-D94F-4022-BAB6-5A0C0BD26DE3}"/>
    <dgm:cxn modelId="{5CD0B89D-32CA-4F15-91CF-85B44D897FBA}" srcId="{BCC5D316-6B60-4B5B-812A-FFDC993E9701}" destId="{27599253-0425-418F-A55D-4726CA29E4CA}" srcOrd="3" destOrd="0" parTransId="{937D395A-AAF4-41C7-9007-012C1077DF26}" sibTransId="{EA82FDC8-5E71-46F1-B4CB-1697265C8ECF}"/>
    <dgm:cxn modelId="{E293C858-F8C3-4725-BDE3-847992F71830}" type="presOf" srcId="{69B976CB-E6CD-4EB2-AFE1-51EBD2B81B7B}" destId="{00C1DE9C-A891-47EB-B576-C57AB5E5C9C9}" srcOrd="0" destOrd="0" presId="urn:microsoft.com/office/officeart/2005/8/layout/chevron1"/>
    <dgm:cxn modelId="{6F22F3E4-CB86-4625-A992-279BA5582FDD}" srcId="{BCC5D316-6B60-4B5B-812A-FFDC993E9701}" destId="{8E5704E6-7014-4283-A8E7-A9454735CCAF}" srcOrd="2" destOrd="0" parTransId="{E5D85506-8082-4216-8081-1AFD4D0E4731}" sibTransId="{2C16398A-4A93-47E7-B3A1-BE7995B6F432}"/>
    <dgm:cxn modelId="{58D68CC4-65D0-4854-A272-6404DCA0DA95}" type="presOf" srcId="{8E5704E6-7014-4283-A8E7-A9454735CCAF}" destId="{D6C4F50E-EB22-402E-991C-C72259BAD149}" srcOrd="0" destOrd="0" presId="urn:microsoft.com/office/officeart/2005/8/layout/chevron1"/>
    <dgm:cxn modelId="{182D1857-5C6B-4D2D-B2CF-F7CBC92064AA}" srcId="{BCC5D316-6B60-4B5B-812A-FFDC993E9701}" destId="{69B976CB-E6CD-4EB2-AFE1-51EBD2B81B7B}" srcOrd="4" destOrd="0" parTransId="{FD8AA226-45F2-471C-86F9-F812BC875A47}" sibTransId="{79AB3921-288C-4239-A75E-B8F8CD994526}"/>
    <dgm:cxn modelId="{58EFD5F6-6481-43C4-A420-1915795B0D51}" srcId="{BCC5D316-6B60-4B5B-812A-FFDC993E9701}" destId="{6F7282CF-3D02-414A-B7A2-2317F20E9690}" srcOrd="1" destOrd="0" parTransId="{477E3F5B-80EE-4FE4-B776-8CC8272DB37C}" sibTransId="{0B5D1E6D-B32F-44EF-8372-EC0BDD0FAF07}"/>
    <dgm:cxn modelId="{191282CB-F3E2-46E4-AD74-53F42581C591}" type="presOf" srcId="{4225FE52-C553-408F-AEC1-7E8949FC6628}" destId="{EF6E6B95-A5E0-421C-B04B-831A7BEB93A6}" srcOrd="0" destOrd="0" presId="urn:microsoft.com/office/officeart/2005/8/layout/chevron1"/>
    <dgm:cxn modelId="{41B3AFE9-1F8A-467B-8EC0-4CBD4FCB109F}" type="presOf" srcId="{27599253-0425-418F-A55D-4726CA29E4CA}" destId="{ACFA685D-4F59-4B8A-979E-73F5C7E1077D}" srcOrd="0" destOrd="0" presId="urn:microsoft.com/office/officeart/2005/8/layout/chevron1"/>
    <dgm:cxn modelId="{18932C9F-4C89-4055-8DF8-1EC3E0C94FDF}" type="presOf" srcId="{BCC5D316-6B60-4B5B-812A-FFDC993E9701}" destId="{0E5EEED6-18F0-44AD-830C-D10188F3226A}" srcOrd="0" destOrd="0" presId="urn:microsoft.com/office/officeart/2005/8/layout/chevron1"/>
    <dgm:cxn modelId="{C72FFD38-9F13-4C45-B05F-97063186FDD9}" type="presOf" srcId="{6F7282CF-3D02-414A-B7A2-2317F20E9690}" destId="{65DED3B2-79A5-4C8D-B0F0-FA1451B6D61A}" srcOrd="0" destOrd="0" presId="urn:microsoft.com/office/officeart/2005/8/layout/chevron1"/>
    <dgm:cxn modelId="{DFF8E557-9832-48E0-980E-005BAD761E1E}" type="presOf" srcId="{6B674215-BAE4-4E3D-9986-9F16C63A7CA0}" destId="{D88FAEDB-44F9-400C-9F7E-F57F61DA50FE}" srcOrd="0" destOrd="0" presId="urn:microsoft.com/office/officeart/2005/8/layout/chevron1"/>
    <dgm:cxn modelId="{3C7B98F5-6116-4116-BF61-2803039E3A87}" type="presParOf" srcId="{0E5EEED6-18F0-44AD-830C-D10188F3226A}" destId="{D88FAEDB-44F9-400C-9F7E-F57F61DA50FE}" srcOrd="0" destOrd="0" presId="urn:microsoft.com/office/officeart/2005/8/layout/chevron1"/>
    <dgm:cxn modelId="{BFF36294-CFCF-45DD-B672-A685A4E3DFBA}" type="presParOf" srcId="{0E5EEED6-18F0-44AD-830C-D10188F3226A}" destId="{9643C7F3-F606-45BD-93D4-C5087788A954}" srcOrd="1" destOrd="0" presId="urn:microsoft.com/office/officeart/2005/8/layout/chevron1"/>
    <dgm:cxn modelId="{A90C3B02-6E05-4F47-8419-E9C649B3A5AF}" type="presParOf" srcId="{0E5EEED6-18F0-44AD-830C-D10188F3226A}" destId="{65DED3B2-79A5-4C8D-B0F0-FA1451B6D61A}" srcOrd="2" destOrd="0" presId="urn:microsoft.com/office/officeart/2005/8/layout/chevron1"/>
    <dgm:cxn modelId="{B1D296D0-CE3C-42DD-9539-F261203EAF7E}" type="presParOf" srcId="{0E5EEED6-18F0-44AD-830C-D10188F3226A}" destId="{3F4619E4-3987-423B-A9D6-9C6AB0569CBA}" srcOrd="3" destOrd="0" presId="urn:microsoft.com/office/officeart/2005/8/layout/chevron1"/>
    <dgm:cxn modelId="{4AC17B01-D1E8-4E06-A942-863273ED57C6}" type="presParOf" srcId="{0E5EEED6-18F0-44AD-830C-D10188F3226A}" destId="{D6C4F50E-EB22-402E-991C-C72259BAD149}" srcOrd="4" destOrd="0" presId="urn:microsoft.com/office/officeart/2005/8/layout/chevron1"/>
    <dgm:cxn modelId="{00EC4761-C7F8-44CB-9823-7C400703B4D0}" type="presParOf" srcId="{0E5EEED6-18F0-44AD-830C-D10188F3226A}" destId="{3FDD05D9-70AD-49F8-A2C2-21691287C43E}" srcOrd="5" destOrd="0" presId="urn:microsoft.com/office/officeart/2005/8/layout/chevron1"/>
    <dgm:cxn modelId="{6BB405D3-9CAE-4002-9B9A-AE1003A3FB97}" type="presParOf" srcId="{0E5EEED6-18F0-44AD-830C-D10188F3226A}" destId="{ACFA685D-4F59-4B8A-979E-73F5C7E1077D}" srcOrd="6" destOrd="0" presId="urn:microsoft.com/office/officeart/2005/8/layout/chevron1"/>
    <dgm:cxn modelId="{72D04149-9E64-4219-A21B-F9430A62CE95}" type="presParOf" srcId="{0E5EEED6-18F0-44AD-830C-D10188F3226A}" destId="{B5516B82-64B2-4094-A510-125B6829F7BF}" srcOrd="7" destOrd="0" presId="urn:microsoft.com/office/officeart/2005/8/layout/chevron1"/>
    <dgm:cxn modelId="{76659EA5-4100-4576-A709-9434BEC573AF}" type="presParOf" srcId="{0E5EEED6-18F0-44AD-830C-D10188F3226A}" destId="{00C1DE9C-A891-47EB-B576-C57AB5E5C9C9}" srcOrd="8" destOrd="0" presId="urn:microsoft.com/office/officeart/2005/8/layout/chevron1"/>
    <dgm:cxn modelId="{051907D9-AB38-486A-802C-A8F032323320}" type="presParOf" srcId="{0E5EEED6-18F0-44AD-830C-D10188F3226A}" destId="{EF6E9965-5BBC-47E0-ADDA-5D9FFE056B5C}" srcOrd="9" destOrd="0" presId="urn:microsoft.com/office/officeart/2005/8/layout/chevron1"/>
    <dgm:cxn modelId="{36D18845-9115-4654-A24B-0F397D63D8D4}" type="presParOf" srcId="{0E5EEED6-18F0-44AD-830C-D10188F3226A}" destId="{EF6E6B95-A5E0-421C-B04B-831A7BEB93A6}"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CC5D316-6B60-4B5B-812A-FFDC993E9701}" type="doc">
      <dgm:prSet loTypeId="urn:microsoft.com/office/officeart/2005/8/layout/chevron1" loCatId="process" qsTypeId="urn:microsoft.com/office/officeart/2005/8/quickstyle/simple1" qsCatId="simple" csTypeId="urn:microsoft.com/office/officeart/2005/8/colors/accent1_2" csCatId="accent1" phldr="1"/>
      <dgm:spPr/>
    </dgm:pt>
    <dgm:pt modelId="{6B674215-BAE4-4E3D-9986-9F16C63A7CA0}">
      <dgm:prSet phldrT="[Text]"/>
      <dgm:spPr>
        <a:solidFill>
          <a:schemeClr val="accent2">
            <a:lumMod val="40000"/>
            <a:lumOff val="60000"/>
          </a:schemeClr>
        </a:solidFill>
      </dgm:spPr>
      <dgm:t>
        <a:bodyPr/>
        <a:lstStyle/>
        <a:p>
          <a:r>
            <a:rPr lang="en-US" dirty="0" smtClean="0">
              <a:solidFill>
                <a:schemeClr val="tx1"/>
              </a:solidFill>
            </a:rPr>
            <a:t>Project Overview</a:t>
          </a:r>
          <a:endParaRPr lang="en-US" dirty="0">
            <a:solidFill>
              <a:schemeClr val="tx1"/>
            </a:solidFill>
          </a:endParaRPr>
        </a:p>
      </dgm:t>
    </dgm:pt>
    <dgm:pt modelId="{899E620B-4569-4F15-9314-54E1890C78E2}" type="parTrans" cxnId="{B44E99F2-42F4-45D2-8D63-818BBE77EFB0}">
      <dgm:prSet/>
      <dgm:spPr/>
      <dgm:t>
        <a:bodyPr/>
        <a:lstStyle/>
        <a:p>
          <a:endParaRPr lang="en-US"/>
        </a:p>
      </dgm:t>
    </dgm:pt>
    <dgm:pt modelId="{5E61FCA6-D94F-4022-BAB6-5A0C0BD26DE3}" type="sibTrans" cxnId="{B44E99F2-42F4-45D2-8D63-818BBE77EFB0}">
      <dgm:prSet/>
      <dgm:spPr/>
      <dgm:t>
        <a:bodyPr/>
        <a:lstStyle/>
        <a:p>
          <a:endParaRPr lang="en-US"/>
        </a:p>
      </dgm:t>
    </dgm:pt>
    <dgm:pt modelId="{6F7282CF-3D02-414A-B7A2-2317F20E9690}">
      <dgm:prSet phldrT="[Text]"/>
      <dgm:spPr>
        <a:solidFill>
          <a:schemeClr val="accent2">
            <a:lumMod val="40000"/>
            <a:lumOff val="60000"/>
          </a:schemeClr>
        </a:solidFill>
      </dgm:spPr>
      <dgm:t>
        <a:bodyPr/>
        <a:lstStyle/>
        <a:p>
          <a:r>
            <a:rPr lang="en-US" dirty="0" smtClean="0">
              <a:solidFill>
                <a:schemeClr val="tx1"/>
              </a:solidFill>
            </a:rPr>
            <a:t>Design Overview</a:t>
          </a:r>
          <a:endParaRPr lang="en-US" dirty="0">
            <a:solidFill>
              <a:schemeClr val="tx1"/>
            </a:solidFill>
          </a:endParaRPr>
        </a:p>
      </dgm:t>
    </dgm:pt>
    <dgm:pt modelId="{477E3F5B-80EE-4FE4-B776-8CC8272DB37C}" type="parTrans" cxnId="{58EFD5F6-6481-43C4-A420-1915795B0D51}">
      <dgm:prSet/>
      <dgm:spPr/>
      <dgm:t>
        <a:bodyPr/>
        <a:lstStyle/>
        <a:p>
          <a:endParaRPr lang="en-US"/>
        </a:p>
      </dgm:t>
    </dgm:pt>
    <dgm:pt modelId="{0B5D1E6D-B32F-44EF-8372-EC0BDD0FAF07}" type="sibTrans" cxnId="{58EFD5F6-6481-43C4-A420-1915795B0D51}">
      <dgm:prSet/>
      <dgm:spPr/>
      <dgm:t>
        <a:bodyPr/>
        <a:lstStyle/>
        <a:p>
          <a:endParaRPr lang="en-US"/>
        </a:p>
      </dgm:t>
    </dgm:pt>
    <dgm:pt modelId="{27599253-0425-418F-A55D-4726CA29E4CA}">
      <dgm:prSet phldrT="[Text]"/>
      <dgm:spPr>
        <a:solidFill>
          <a:schemeClr val="bg2"/>
        </a:solidFill>
      </dgm:spPr>
      <dgm:t>
        <a:bodyPr/>
        <a:lstStyle/>
        <a:p>
          <a:r>
            <a:rPr lang="en-US" dirty="0" smtClean="0">
              <a:solidFill>
                <a:schemeClr val="bg2">
                  <a:lumMod val="10000"/>
                </a:schemeClr>
              </a:solidFill>
            </a:rPr>
            <a:t>Risks</a:t>
          </a:r>
          <a:endParaRPr lang="en-US" dirty="0">
            <a:solidFill>
              <a:schemeClr val="bg2">
                <a:lumMod val="10000"/>
              </a:schemeClr>
            </a:solidFill>
          </a:endParaRPr>
        </a:p>
      </dgm:t>
    </dgm:pt>
    <dgm:pt modelId="{937D395A-AAF4-41C7-9007-012C1077DF26}" type="parTrans" cxnId="{5CD0B89D-32CA-4F15-91CF-85B44D897FBA}">
      <dgm:prSet/>
      <dgm:spPr/>
      <dgm:t>
        <a:bodyPr/>
        <a:lstStyle/>
        <a:p>
          <a:endParaRPr lang="en-US"/>
        </a:p>
      </dgm:t>
    </dgm:pt>
    <dgm:pt modelId="{EA82FDC8-5E71-46F1-B4CB-1697265C8ECF}" type="sibTrans" cxnId="{5CD0B89D-32CA-4F15-91CF-85B44D897FBA}">
      <dgm:prSet/>
      <dgm:spPr/>
      <dgm:t>
        <a:bodyPr/>
        <a:lstStyle/>
        <a:p>
          <a:endParaRPr lang="en-US"/>
        </a:p>
      </dgm:t>
    </dgm:pt>
    <dgm:pt modelId="{69B976CB-E6CD-4EB2-AFE1-51EBD2B81B7B}">
      <dgm:prSet phldrT="[Text]"/>
      <dgm:spPr>
        <a:solidFill>
          <a:schemeClr val="bg2"/>
        </a:solidFill>
      </dgm:spPr>
      <dgm:t>
        <a:bodyPr/>
        <a:lstStyle/>
        <a:p>
          <a:r>
            <a:rPr lang="en-US" dirty="0" smtClean="0">
              <a:solidFill>
                <a:schemeClr val="bg2">
                  <a:lumMod val="10000"/>
                </a:schemeClr>
              </a:solidFill>
            </a:rPr>
            <a:t>Testing &amp; Verification</a:t>
          </a:r>
          <a:endParaRPr lang="en-US" dirty="0">
            <a:solidFill>
              <a:schemeClr val="bg2">
                <a:lumMod val="10000"/>
              </a:schemeClr>
            </a:solidFill>
          </a:endParaRPr>
        </a:p>
      </dgm:t>
    </dgm:pt>
    <dgm:pt modelId="{FD8AA226-45F2-471C-86F9-F812BC875A47}" type="parTrans" cxnId="{182D1857-5C6B-4D2D-B2CF-F7CBC92064AA}">
      <dgm:prSet/>
      <dgm:spPr/>
      <dgm:t>
        <a:bodyPr/>
        <a:lstStyle/>
        <a:p>
          <a:endParaRPr lang="en-US"/>
        </a:p>
      </dgm:t>
    </dgm:pt>
    <dgm:pt modelId="{79AB3921-288C-4239-A75E-B8F8CD994526}" type="sibTrans" cxnId="{182D1857-5C6B-4D2D-B2CF-F7CBC92064AA}">
      <dgm:prSet/>
      <dgm:spPr/>
      <dgm:t>
        <a:bodyPr/>
        <a:lstStyle/>
        <a:p>
          <a:endParaRPr lang="en-US"/>
        </a:p>
      </dgm:t>
    </dgm:pt>
    <dgm:pt modelId="{4225FE52-C553-408F-AEC1-7E8949FC6628}">
      <dgm:prSet phldrT="[Text]"/>
      <dgm:spPr>
        <a:solidFill>
          <a:schemeClr val="bg2"/>
        </a:solidFill>
      </dgm:spPr>
      <dgm:t>
        <a:bodyPr/>
        <a:lstStyle/>
        <a:p>
          <a:r>
            <a:rPr lang="en-US" dirty="0" smtClean="0">
              <a:solidFill>
                <a:schemeClr val="bg2">
                  <a:lumMod val="10000"/>
                </a:schemeClr>
              </a:solidFill>
            </a:rPr>
            <a:t>Project Planning</a:t>
          </a:r>
          <a:endParaRPr lang="en-US" dirty="0">
            <a:solidFill>
              <a:schemeClr val="bg2">
                <a:lumMod val="10000"/>
              </a:schemeClr>
            </a:solidFill>
          </a:endParaRPr>
        </a:p>
      </dgm:t>
    </dgm:pt>
    <dgm:pt modelId="{20641F04-8267-49D7-B13D-51AF223E1614}" type="parTrans" cxnId="{D86D3CD0-2A48-4896-9310-7B792D7E8550}">
      <dgm:prSet/>
      <dgm:spPr/>
      <dgm:t>
        <a:bodyPr/>
        <a:lstStyle/>
        <a:p>
          <a:endParaRPr lang="en-US"/>
        </a:p>
      </dgm:t>
    </dgm:pt>
    <dgm:pt modelId="{0B719A55-46C4-4045-B9DB-51162A297013}" type="sibTrans" cxnId="{D86D3CD0-2A48-4896-9310-7B792D7E8550}">
      <dgm:prSet/>
      <dgm:spPr/>
      <dgm:t>
        <a:bodyPr/>
        <a:lstStyle/>
        <a:p>
          <a:endParaRPr lang="en-US"/>
        </a:p>
      </dgm:t>
    </dgm:pt>
    <dgm:pt modelId="{8E5704E6-7014-4283-A8E7-A9454735CCAF}">
      <dgm:prSet phldrT="[Text]"/>
      <dgm:spPr>
        <a:solidFill>
          <a:schemeClr val="accent1"/>
        </a:solidFill>
      </dgm:spPr>
      <dgm:t>
        <a:bodyPr/>
        <a:lstStyle/>
        <a:p>
          <a:r>
            <a:rPr lang="en-US" dirty="0" smtClean="0">
              <a:solidFill>
                <a:schemeClr val="bg1"/>
              </a:solidFill>
            </a:rPr>
            <a:t>Requirements  &amp; CPEs</a:t>
          </a:r>
          <a:endParaRPr lang="en-US" dirty="0">
            <a:solidFill>
              <a:schemeClr val="bg1"/>
            </a:solidFill>
          </a:endParaRPr>
        </a:p>
      </dgm:t>
    </dgm:pt>
    <dgm:pt modelId="{E5D85506-8082-4216-8081-1AFD4D0E4731}" type="parTrans" cxnId="{6F22F3E4-CB86-4625-A992-279BA5582FDD}">
      <dgm:prSet/>
      <dgm:spPr/>
      <dgm:t>
        <a:bodyPr/>
        <a:lstStyle/>
        <a:p>
          <a:endParaRPr lang="en-US"/>
        </a:p>
      </dgm:t>
    </dgm:pt>
    <dgm:pt modelId="{2C16398A-4A93-47E7-B3A1-BE7995B6F432}" type="sibTrans" cxnId="{6F22F3E4-CB86-4625-A992-279BA5582FDD}">
      <dgm:prSet/>
      <dgm:spPr/>
      <dgm:t>
        <a:bodyPr/>
        <a:lstStyle/>
        <a:p>
          <a:endParaRPr lang="en-US"/>
        </a:p>
      </dgm:t>
    </dgm:pt>
    <dgm:pt modelId="{0E5EEED6-18F0-44AD-830C-D10188F3226A}" type="pres">
      <dgm:prSet presAssocID="{BCC5D316-6B60-4B5B-812A-FFDC993E9701}" presName="Name0" presStyleCnt="0">
        <dgm:presLayoutVars>
          <dgm:dir/>
          <dgm:animLvl val="lvl"/>
          <dgm:resizeHandles val="exact"/>
        </dgm:presLayoutVars>
      </dgm:prSet>
      <dgm:spPr/>
    </dgm:pt>
    <dgm:pt modelId="{D88FAEDB-44F9-400C-9F7E-F57F61DA50FE}" type="pres">
      <dgm:prSet presAssocID="{6B674215-BAE4-4E3D-9986-9F16C63A7CA0}" presName="parTxOnly" presStyleLbl="node1" presStyleIdx="0" presStyleCnt="6">
        <dgm:presLayoutVars>
          <dgm:chMax val="0"/>
          <dgm:chPref val="0"/>
          <dgm:bulletEnabled val="1"/>
        </dgm:presLayoutVars>
      </dgm:prSet>
      <dgm:spPr/>
      <dgm:t>
        <a:bodyPr/>
        <a:lstStyle/>
        <a:p>
          <a:endParaRPr lang="en-US"/>
        </a:p>
      </dgm:t>
    </dgm:pt>
    <dgm:pt modelId="{9643C7F3-F606-45BD-93D4-C5087788A954}" type="pres">
      <dgm:prSet presAssocID="{5E61FCA6-D94F-4022-BAB6-5A0C0BD26DE3}" presName="parTxOnlySpace" presStyleCnt="0"/>
      <dgm:spPr/>
    </dgm:pt>
    <dgm:pt modelId="{65DED3B2-79A5-4C8D-B0F0-FA1451B6D61A}" type="pres">
      <dgm:prSet presAssocID="{6F7282CF-3D02-414A-B7A2-2317F20E9690}" presName="parTxOnly" presStyleLbl="node1" presStyleIdx="1" presStyleCnt="6">
        <dgm:presLayoutVars>
          <dgm:chMax val="0"/>
          <dgm:chPref val="0"/>
          <dgm:bulletEnabled val="1"/>
        </dgm:presLayoutVars>
      </dgm:prSet>
      <dgm:spPr/>
      <dgm:t>
        <a:bodyPr/>
        <a:lstStyle/>
        <a:p>
          <a:endParaRPr lang="en-US"/>
        </a:p>
      </dgm:t>
    </dgm:pt>
    <dgm:pt modelId="{3F4619E4-3987-423B-A9D6-9C6AB0569CBA}" type="pres">
      <dgm:prSet presAssocID="{0B5D1E6D-B32F-44EF-8372-EC0BDD0FAF07}" presName="parTxOnlySpace" presStyleCnt="0"/>
      <dgm:spPr/>
    </dgm:pt>
    <dgm:pt modelId="{D6C4F50E-EB22-402E-991C-C72259BAD149}" type="pres">
      <dgm:prSet presAssocID="{8E5704E6-7014-4283-A8E7-A9454735CCAF}" presName="parTxOnly" presStyleLbl="node1" presStyleIdx="2" presStyleCnt="6">
        <dgm:presLayoutVars>
          <dgm:chMax val="0"/>
          <dgm:chPref val="0"/>
          <dgm:bulletEnabled val="1"/>
        </dgm:presLayoutVars>
      </dgm:prSet>
      <dgm:spPr/>
      <dgm:t>
        <a:bodyPr/>
        <a:lstStyle/>
        <a:p>
          <a:endParaRPr lang="en-US"/>
        </a:p>
      </dgm:t>
    </dgm:pt>
    <dgm:pt modelId="{3FDD05D9-70AD-49F8-A2C2-21691287C43E}" type="pres">
      <dgm:prSet presAssocID="{2C16398A-4A93-47E7-B3A1-BE7995B6F432}" presName="parTxOnlySpace" presStyleCnt="0"/>
      <dgm:spPr/>
    </dgm:pt>
    <dgm:pt modelId="{ACFA685D-4F59-4B8A-979E-73F5C7E1077D}" type="pres">
      <dgm:prSet presAssocID="{27599253-0425-418F-A55D-4726CA29E4CA}" presName="parTxOnly" presStyleLbl="node1" presStyleIdx="3" presStyleCnt="6">
        <dgm:presLayoutVars>
          <dgm:chMax val="0"/>
          <dgm:chPref val="0"/>
          <dgm:bulletEnabled val="1"/>
        </dgm:presLayoutVars>
      </dgm:prSet>
      <dgm:spPr/>
      <dgm:t>
        <a:bodyPr/>
        <a:lstStyle/>
        <a:p>
          <a:endParaRPr lang="en-US"/>
        </a:p>
      </dgm:t>
    </dgm:pt>
    <dgm:pt modelId="{B5516B82-64B2-4094-A510-125B6829F7BF}" type="pres">
      <dgm:prSet presAssocID="{EA82FDC8-5E71-46F1-B4CB-1697265C8ECF}" presName="parTxOnlySpace" presStyleCnt="0"/>
      <dgm:spPr/>
    </dgm:pt>
    <dgm:pt modelId="{00C1DE9C-A891-47EB-B576-C57AB5E5C9C9}" type="pres">
      <dgm:prSet presAssocID="{69B976CB-E6CD-4EB2-AFE1-51EBD2B81B7B}" presName="parTxOnly" presStyleLbl="node1" presStyleIdx="4" presStyleCnt="6">
        <dgm:presLayoutVars>
          <dgm:chMax val="0"/>
          <dgm:chPref val="0"/>
          <dgm:bulletEnabled val="1"/>
        </dgm:presLayoutVars>
      </dgm:prSet>
      <dgm:spPr/>
      <dgm:t>
        <a:bodyPr/>
        <a:lstStyle/>
        <a:p>
          <a:endParaRPr lang="en-US"/>
        </a:p>
      </dgm:t>
    </dgm:pt>
    <dgm:pt modelId="{EF6E9965-5BBC-47E0-ADDA-5D9FFE056B5C}" type="pres">
      <dgm:prSet presAssocID="{79AB3921-288C-4239-A75E-B8F8CD994526}" presName="parTxOnlySpace" presStyleCnt="0"/>
      <dgm:spPr/>
    </dgm:pt>
    <dgm:pt modelId="{EF6E6B95-A5E0-421C-B04B-831A7BEB93A6}" type="pres">
      <dgm:prSet presAssocID="{4225FE52-C553-408F-AEC1-7E8949FC6628}" presName="parTxOnly" presStyleLbl="node1" presStyleIdx="5" presStyleCnt="6">
        <dgm:presLayoutVars>
          <dgm:chMax val="0"/>
          <dgm:chPref val="0"/>
          <dgm:bulletEnabled val="1"/>
        </dgm:presLayoutVars>
      </dgm:prSet>
      <dgm:spPr/>
      <dgm:t>
        <a:bodyPr/>
        <a:lstStyle/>
        <a:p>
          <a:endParaRPr lang="en-US"/>
        </a:p>
      </dgm:t>
    </dgm:pt>
  </dgm:ptLst>
  <dgm:cxnLst>
    <dgm:cxn modelId="{D86D3CD0-2A48-4896-9310-7B792D7E8550}" srcId="{BCC5D316-6B60-4B5B-812A-FFDC993E9701}" destId="{4225FE52-C553-408F-AEC1-7E8949FC6628}" srcOrd="5" destOrd="0" parTransId="{20641F04-8267-49D7-B13D-51AF223E1614}" sibTransId="{0B719A55-46C4-4045-B9DB-51162A297013}"/>
    <dgm:cxn modelId="{A3C241BA-A072-4B54-BE81-AF858B9C850E}" type="presOf" srcId="{4225FE52-C553-408F-AEC1-7E8949FC6628}" destId="{EF6E6B95-A5E0-421C-B04B-831A7BEB93A6}" srcOrd="0" destOrd="0" presId="urn:microsoft.com/office/officeart/2005/8/layout/chevron1"/>
    <dgm:cxn modelId="{0D86A7F8-B73E-4202-A07A-DE36B03A4E5A}" type="presOf" srcId="{8E5704E6-7014-4283-A8E7-A9454735CCAF}" destId="{D6C4F50E-EB22-402E-991C-C72259BAD149}" srcOrd="0" destOrd="0" presId="urn:microsoft.com/office/officeart/2005/8/layout/chevron1"/>
    <dgm:cxn modelId="{B44E99F2-42F4-45D2-8D63-818BBE77EFB0}" srcId="{BCC5D316-6B60-4B5B-812A-FFDC993E9701}" destId="{6B674215-BAE4-4E3D-9986-9F16C63A7CA0}" srcOrd="0" destOrd="0" parTransId="{899E620B-4569-4F15-9314-54E1890C78E2}" sibTransId="{5E61FCA6-D94F-4022-BAB6-5A0C0BD26DE3}"/>
    <dgm:cxn modelId="{5CD0B89D-32CA-4F15-91CF-85B44D897FBA}" srcId="{BCC5D316-6B60-4B5B-812A-FFDC993E9701}" destId="{27599253-0425-418F-A55D-4726CA29E4CA}" srcOrd="3" destOrd="0" parTransId="{937D395A-AAF4-41C7-9007-012C1077DF26}" sibTransId="{EA82FDC8-5E71-46F1-B4CB-1697265C8ECF}"/>
    <dgm:cxn modelId="{864F060F-CB4A-4A46-BBCA-171D8168BE74}" type="presOf" srcId="{27599253-0425-418F-A55D-4726CA29E4CA}" destId="{ACFA685D-4F59-4B8A-979E-73F5C7E1077D}" srcOrd="0" destOrd="0" presId="urn:microsoft.com/office/officeart/2005/8/layout/chevron1"/>
    <dgm:cxn modelId="{6F22F3E4-CB86-4625-A992-279BA5582FDD}" srcId="{BCC5D316-6B60-4B5B-812A-FFDC993E9701}" destId="{8E5704E6-7014-4283-A8E7-A9454735CCAF}" srcOrd="2" destOrd="0" parTransId="{E5D85506-8082-4216-8081-1AFD4D0E4731}" sibTransId="{2C16398A-4A93-47E7-B3A1-BE7995B6F432}"/>
    <dgm:cxn modelId="{5B0788DE-B918-4015-A941-35224AEAF577}" type="presOf" srcId="{69B976CB-E6CD-4EB2-AFE1-51EBD2B81B7B}" destId="{00C1DE9C-A891-47EB-B576-C57AB5E5C9C9}" srcOrd="0" destOrd="0" presId="urn:microsoft.com/office/officeart/2005/8/layout/chevron1"/>
    <dgm:cxn modelId="{182D1857-5C6B-4D2D-B2CF-F7CBC92064AA}" srcId="{BCC5D316-6B60-4B5B-812A-FFDC993E9701}" destId="{69B976CB-E6CD-4EB2-AFE1-51EBD2B81B7B}" srcOrd="4" destOrd="0" parTransId="{FD8AA226-45F2-471C-86F9-F812BC875A47}" sibTransId="{79AB3921-288C-4239-A75E-B8F8CD994526}"/>
    <dgm:cxn modelId="{58EFD5F6-6481-43C4-A420-1915795B0D51}" srcId="{BCC5D316-6B60-4B5B-812A-FFDC993E9701}" destId="{6F7282CF-3D02-414A-B7A2-2317F20E9690}" srcOrd="1" destOrd="0" parTransId="{477E3F5B-80EE-4FE4-B776-8CC8272DB37C}" sibTransId="{0B5D1E6D-B32F-44EF-8372-EC0BDD0FAF07}"/>
    <dgm:cxn modelId="{5FD0664F-F3D5-48B4-8BA2-57E8D46340A1}" type="presOf" srcId="{6B674215-BAE4-4E3D-9986-9F16C63A7CA0}" destId="{D88FAEDB-44F9-400C-9F7E-F57F61DA50FE}" srcOrd="0" destOrd="0" presId="urn:microsoft.com/office/officeart/2005/8/layout/chevron1"/>
    <dgm:cxn modelId="{CD661EA6-A437-4FF1-B420-BE9D68B86A22}" type="presOf" srcId="{6F7282CF-3D02-414A-B7A2-2317F20E9690}" destId="{65DED3B2-79A5-4C8D-B0F0-FA1451B6D61A}" srcOrd="0" destOrd="0" presId="urn:microsoft.com/office/officeart/2005/8/layout/chevron1"/>
    <dgm:cxn modelId="{D91413B5-C6D6-4BF5-ABCC-BC63DAE5C794}" type="presOf" srcId="{BCC5D316-6B60-4B5B-812A-FFDC993E9701}" destId="{0E5EEED6-18F0-44AD-830C-D10188F3226A}" srcOrd="0" destOrd="0" presId="urn:microsoft.com/office/officeart/2005/8/layout/chevron1"/>
    <dgm:cxn modelId="{B8FCEDE7-D918-4582-AFF0-494F5BAB2873}" type="presParOf" srcId="{0E5EEED6-18F0-44AD-830C-D10188F3226A}" destId="{D88FAEDB-44F9-400C-9F7E-F57F61DA50FE}" srcOrd="0" destOrd="0" presId="urn:microsoft.com/office/officeart/2005/8/layout/chevron1"/>
    <dgm:cxn modelId="{98DC6731-3044-48F7-83D3-7875C472C432}" type="presParOf" srcId="{0E5EEED6-18F0-44AD-830C-D10188F3226A}" destId="{9643C7F3-F606-45BD-93D4-C5087788A954}" srcOrd="1" destOrd="0" presId="urn:microsoft.com/office/officeart/2005/8/layout/chevron1"/>
    <dgm:cxn modelId="{CB94B995-94D9-4809-A26E-41C201C65108}" type="presParOf" srcId="{0E5EEED6-18F0-44AD-830C-D10188F3226A}" destId="{65DED3B2-79A5-4C8D-B0F0-FA1451B6D61A}" srcOrd="2" destOrd="0" presId="urn:microsoft.com/office/officeart/2005/8/layout/chevron1"/>
    <dgm:cxn modelId="{AB17A560-5387-467F-8701-953467DE18D9}" type="presParOf" srcId="{0E5EEED6-18F0-44AD-830C-D10188F3226A}" destId="{3F4619E4-3987-423B-A9D6-9C6AB0569CBA}" srcOrd="3" destOrd="0" presId="urn:microsoft.com/office/officeart/2005/8/layout/chevron1"/>
    <dgm:cxn modelId="{A6F82A8E-D08A-4248-AFC8-E1D0D7A045F4}" type="presParOf" srcId="{0E5EEED6-18F0-44AD-830C-D10188F3226A}" destId="{D6C4F50E-EB22-402E-991C-C72259BAD149}" srcOrd="4" destOrd="0" presId="urn:microsoft.com/office/officeart/2005/8/layout/chevron1"/>
    <dgm:cxn modelId="{4DC06EEB-CE02-444F-93A4-7EC03E6D9D12}" type="presParOf" srcId="{0E5EEED6-18F0-44AD-830C-D10188F3226A}" destId="{3FDD05D9-70AD-49F8-A2C2-21691287C43E}" srcOrd="5" destOrd="0" presId="urn:microsoft.com/office/officeart/2005/8/layout/chevron1"/>
    <dgm:cxn modelId="{5CCFEEAF-BF4C-48E2-8905-918758DA6F14}" type="presParOf" srcId="{0E5EEED6-18F0-44AD-830C-D10188F3226A}" destId="{ACFA685D-4F59-4B8A-979E-73F5C7E1077D}" srcOrd="6" destOrd="0" presId="urn:microsoft.com/office/officeart/2005/8/layout/chevron1"/>
    <dgm:cxn modelId="{7E362109-C875-42C0-93EF-B027D966183D}" type="presParOf" srcId="{0E5EEED6-18F0-44AD-830C-D10188F3226A}" destId="{B5516B82-64B2-4094-A510-125B6829F7BF}" srcOrd="7" destOrd="0" presId="urn:microsoft.com/office/officeart/2005/8/layout/chevron1"/>
    <dgm:cxn modelId="{8C4BA862-B993-4A68-A495-65A15F529B3F}" type="presParOf" srcId="{0E5EEED6-18F0-44AD-830C-D10188F3226A}" destId="{00C1DE9C-A891-47EB-B576-C57AB5E5C9C9}" srcOrd="8" destOrd="0" presId="urn:microsoft.com/office/officeart/2005/8/layout/chevron1"/>
    <dgm:cxn modelId="{2791BC67-0A86-4ED8-942D-A2881B6EFE18}" type="presParOf" srcId="{0E5EEED6-18F0-44AD-830C-D10188F3226A}" destId="{EF6E9965-5BBC-47E0-ADDA-5D9FFE056B5C}" srcOrd="9" destOrd="0" presId="urn:microsoft.com/office/officeart/2005/8/layout/chevron1"/>
    <dgm:cxn modelId="{D9F6CCDE-C5F6-4FC8-A637-AD83509D53BC}" type="presParOf" srcId="{0E5EEED6-18F0-44AD-830C-D10188F3226A}" destId="{EF6E6B95-A5E0-421C-B04B-831A7BEB93A6}"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CC5D316-6B60-4B5B-812A-FFDC993E9701}" type="doc">
      <dgm:prSet loTypeId="urn:microsoft.com/office/officeart/2005/8/layout/chevron1" loCatId="process" qsTypeId="urn:microsoft.com/office/officeart/2005/8/quickstyle/simple1" qsCatId="simple" csTypeId="urn:microsoft.com/office/officeart/2005/8/colors/accent1_2" csCatId="accent1" phldr="1"/>
      <dgm:spPr/>
    </dgm:pt>
    <dgm:pt modelId="{6B674215-BAE4-4E3D-9986-9F16C63A7CA0}">
      <dgm:prSet phldrT="[Text]"/>
      <dgm:spPr>
        <a:solidFill>
          <a:schemeClr val="accent2">
            <a:lumMod val="40000"/>
            <a:lumOff val="60000"/>
          </a:schemeClr>
        </a:solidFill>
      </dgm:spPr>
      <dgm:t>
        <a:bodyPr/>
        <a:lstStyle/>
        <a:p>
          <a:r>
            <a:rPr lang="en-US" dirty="0" smtClean="0">
              <a:solidFill>
                <a:schemeClr val="tx1"/>
              </a:solidFill>
            </a:rPr>
            <a:t>Project Overview</a:t>
          </a:r>
          <a:endParaRPr lang="en-US" dirty="0">
            <a:solidFill>
              <a:schemeClr val="tx1"/>
            </a:solidFill>
          </a:endParaRPr>
        </a:p>
      </dgm:t>
    </dgm:pt>
    <dgm:pt modelId="{899E620B-4569-4F15-9314-54E1890C78E2}" type="parTrans" cxnId="{B44E99F2-42F4-45D2-8D63-818BBE77EFB0}">
      <dgm:prSet/>
      <dgm:spPr/>
      <dgm:t>
        <a:bodyPr/>
        <a:lstStyle/>
        <a:p>
          <a:endParaRPr lang="en-US"/>
        </a:p>
      </dgm:t>
    </dgm:pt>
    <dgm:pt modelId="{5E61FCA6-D94F-4022-BAB6-5A0C0BD26DE3}" type="sibTrans" cxnId="{B44E99F2-42F4-45D2-8D63-818BBE77EFB0}">
      <dgm:prSet/>
      <dgm:spPr/>
      <dgm:t>
        <a:bodyPr/>
        <a:lstStyle/>
        <a:p>
          <a:endParaRPr lang="en-US"/>
        </a:p>
      </dgm:t>
    </dgm:pt>
    <dgm:pt modelId="{6F7282CF-3D02-414A-B7A2-2317F20E9690}">
      <dgm:prSet phldrT="[Text]"/>
      <dgm:spPr>
        <a:solidFill>
          <a:schemeClr val="accent2">
            <a:lumMod val="40000"/>
            <a:lumOff val="60000"/>
          </a:schemeClr>
        </a:solidFill>
      </dgm:spPr>
      <dgm:t>
        <a:bodyPr/>
        <a:lstStyle/>
        <a:p>
          <a:r>
            <a:rPr lang="en-US" dirty="0" smtClean="0">
              <a:solidFill>
                <a:schemeClr val="tx1"/>
              </a:solidFill>
            </a:rPr>
            <a:t>Design Overview</a:t>
          </a:r>
          <a:endParaRPr lang="en-US" dirty="0">
            <a:solidFill>
              <a:schemeClr val="tx1"/>
            </a:solidFill>
          </a:endParaRPr>
        </a:p>
      </dgm:t>
    </dgm:pt>
    <dgm:pt modelId="{477E3F5B-80EE-4FE4-B776-8CC8272DB37C}" type="parTrans" cxnId="{58EFD5F6-6481-43C4-A420-1915795B0D51}">
      <dgm:prSet/>
      <dgm:spPr/>
      <dgm:t>
        <a:bodyPr/>
        <a:lstStyle/>
        <a:p>
          <a:endParaRPr lang="en-US"/>
        </a:p>
      </dgm:t>
    </dgm:pt>
    <dgm:pt modelId="{0B5D1E6D-B32F-44EF-8372-EC0BDD0FAF07}" type="sibTrans" cxnId="{58EFD5F6-6481-43C4-A420-1915795B0D51}">
      <dgm:prSet/>
      <dgm:spPr/>
      <dgm:t>
        <a:bodyPr/>
        <a:lstStyle/>
        <a:p>
          <a:endParaRPr lang="en-US"/>
        </a:p>
      </dgm:t>
    </dgm:pt>
    <dgm:pt modelId="{27599253-0425-418F-A55D-4726CA29E4CA}">
      <dgm:prSet phldrT="[Text]"/>
      <dgm:spPr>
        <a:solidFill>
          <a:schemeClr val="bg2"/>
        </a:solidFill>
      </dgm:spPr>
      <dgm:t>
        <a:bodyPr/>
        <a:lstStyle/>
        <a:p>
          <a:r>
            <a:rPr lang="en-US" dirty="0" smtClean="0">
              <a:solidFill>
                <a:schemeClr val="bg2">
                  <a:lumMod val="10000"/>
                </a:schemeClr>
              </a:solidFill>
            </a:rPr>
            <a:t>Risks</a:t>
          </a:r>
          <a:endParaRPr lang="en-US" dirty="0">
            <a:solidFill>
              <a:schemeClr val="bg2">
                <a:lumMod val="10000"/>
              </a:schemeClr>
            </a:solidFill>
          </a:endParaRPr>
        </a:p>
      </dgm:t>
    </dgm:pt>
    <dgm:pt modelId="{937D395A-AAF4-41C7-9007-012C1077DF26}" type="parTrans" cxnId="{5CD0B89D-32CA-4F15-91CF-85B44D897FBA}">
      <dgm:prSet/>
      <dgm:spPr/>
      <dgm:t>
        <a:bodyPr/>
        <a:lstStyle/>
        <a:p>
          <a:endParaRPr lang="en-US"/>
        </a:p>
      </dgm:t>
    </dgm:pt>
    <dgm:pt modelId="{EA82FDC8-5E71-46F1-B4CB-1697265C8ECF}" type="sibTrans" cxnId="{5CD0B89D-32CA-4F15-91CF-85B44D897FBA}">
      <dgm:prSet/>
      <dgm:spPr/>
      <dgm:t>
        <a:bodyPr/>
        <a:lstStyle/>
        <a:p>
          <a:endParaRPr lang="en-US"/>
        </a:p>
      </dgm:t>
    </dgm:pt>
    <dgm:pt modelId="{69B976CB-E6CD-4EB2-AFE1-51EBD2B81B7B}">
      <dgm:prSet phldrT="[Text]"/>
      <dgm:spPr>
        <a:solidFill>
          <a:schemeClr val="bg2"/>
        </a:solidFill>
      </dgm:spPr>
      <dgm:t>
        <a:bodyPr/>
        <a:lstStyle/>
        <a:p>
          <a:r>
            <a:rPr lang="en-US" dirty="0" smtClean="0">
              <a:solidFill>
                <a:schemeClr val="bg2">
                  <a:lumMod val="10000"/>
                </a:schemeClr>
              </a:solidFill>
            </a:rPr>
            <a:t>Testing &amp; Verification</a:t>
          </a:r>
          <a:endParaRPr lang="en-US" dirty="0">
            <a:solidFill>
              <a:schemeClr val="bg2">
                <a:lumMod val="10000"/>
              </a:schemeClr>
            </a:solidFill>
          </a:endParaRPr>
        </a:p>
      </dgm:t>
    </dgm:pt>
    <dgm:pt modelId="{FD8AA226-45F2-471C-86F9-F812BC875A47}" type="parTrans" cxnId="{182D1857-5C6B-4D2D-B2CF-F7CBC92064AA}">
      <dgm:prSet/>
      <dgm:spPr/>
      <dgm:t>
        <a:bodyPr/>
        <a:lstStyle/>
        <a:p>
          <a:endParaRPr lang="en-US"/>
        </a:p>
      </dgm:t>
    </dgm:pt>
    <dgm:pt modelId="{79AB3921-288C-4239-A75E-B8F8CD994526}" type="sibTrans" cxnId="{182D1857-5C6B-4D2D-B2CF-F7CBC92064AA}">
      <dgm:prSet/>
      <dgm:spPr/>
      <dgm:t>
        <a:bodyPr/>
        <a:lstStyle/>
        <a:p>
          <a:endParaRPr lang="en-US"/>
        </a:p>
      </dgm:t>
    </dgm:pt>
    <dgm:pt modelId="{4225FE52-C553-408F-AEC1-7E8949FC6628}">
      <dgm:prSet phldrT="[Text]"/>
      <dgm:spPr>
        <a:solidFill>
          <a:schemeClr val="bg2"/>
        </a:solidFill>
      </dgm:spPr>
      <dgm:t>
        <a:bodyPr/>
        <a:lstStyle/>
        <a:p>
          <a:r>
            <a:rPr lang="en-US" dirty="0" smtClean="0">
              <a:solidFill>
                <a:schemeClr val="bg2">
                  <a:lumMod val="10000"/>
                </a:schemeClr>
              </a:solidFill>
            </a:rPr>
            <a:t>Project Planning</a:t>
          </a:r>
          <a:endParaRPr lang="en-US" dirty="0">
            <a:solidFill>
              <a:schemeClr val="bg2">
                <a:lumMod val="10000"/>
              </a:schemeClr>
            </a:solidFill>
          </a:endParaRPr>
        </a:p>
      </dgm:t>
    </dgm:pt>
    <dgm:pt modelId="{20641F04-8267-49D7-B13D-51AF223E1614}" type="parTrans" cxnId="{D86D3CD0-2A48-4896-9310-7B792D7E8550}">
      <dgm:prSet/>
      <dgm:spPr/>
      <dgm:t>
        <a:bodyPr/>
        <a:lstStyle/>
        <a:p>
          <a:endParaRPr lang="en-US"/>
        </a:p>
      </dgm:t>
    </dgm:pt>
    <dgm:pt modelId="{0B719A55-46C4-4045-B9DB-51162A297013}" type="sibTrans" cxnId="{D86D3CD0-2A48-4896-9310-7B792D7E8550}">
      <dgm:prSet/>
      <dgm:spPr/>
      <dgm:t>
        <a:bodyPr/>
        <a:lstStyle/>
        <a:p>
          <a:endParaRPr lang="en-US"/>
        </a:p>
      </dgm:t>
    </dgm:pt>
    <dgm:pt modelId="{8E5704E6-7014-4283-A8E7-A9454735CCAF}">
      <dgm:prSet phldrT="[Text]"/>
      <dgm:spPr>
        <a:solidFill>
          <a:schemeClr val="accent1"/>
        </a:solidFill>
      </dgm:spPr>
      <dgm:t>
        <a:bodyPr/>
        <a:lstStyle/>
        <a:p>
          <a:r>
            <a:rPr lang="en-US" dirty="0" smtClean="0">
              <a:solidFill>
                <a:schemeClr val="bg1"/>
              </a:solidFill>
            </a:rPr>
            <a:t>Requirements  &amp; CPEs</a:t>
          </a:r>
          <a:endParaRPr lang="en-US" dirty="0">
            <a:solidFill>
              <a:schemeClr val="bg1"/>
            </a:solidFill>
          </a:endParaRPr>
        </a:p>
      </dgm:t>
    </dgm:pt>
    <dgm:pt modelId="{E5D85506-8082-4216-8081-1AFD4D0E4731}" type="parTrans" cxnId="{6F22F3E4-CB86-4625-A992-279BA5582FDD}">
      <dgm:prSet/>
      <dgm:spPr/>
      <dgm:t>
        <a:bodyPr/>
        <a:lstStyle/>
        <a:p>
          <a:endParaRPr lang="en-US"/>
        </a:p>
      </dgm:t>
    </dgm:pt>
    <dgm:pt modelId="{2C16398A-4A93-47E7-B3A1-BE7995B6F432}" type="sibTrans" cxnId="{6F22F3E4-CB86-4625-A992-279BA5582FDD}">
      <dgm:prSet/>
      <dgm:spPr/>
      <dgm:t>
        <a:bodyPr/>
        <a:lstStyle/>
        <a:p>
          <a:endParaRPr lang="en-US"/>
        </a:p>
      </dgm:t>
    </dgm:pt>
    <dgm:pt modelId="{0E5EEED6-18F0-44AD-830C-D10188F3226A}" type="pres">
      <dgm:prSet presAssocID="{BCC5D316-6B60-4B5B-812A-FFDC993E9701}" presName="Name0" presStyleCnt="0">
        <dgm:presLayoutVars>
          <dgm:dir/>
          <dgm:animLvl val="lvl"/>
          <dgm:resizeHandles val="exact"/>
        </dgm:presLayoutVars>
      </dgm:prSet>
      <dgm:spPr/>
    </dgm:pt>
    <dgm:pt modelId="{D88FAEDB-44F9-400C-9F7E-F57F61DA50FE}" type="pres">
      <dgm:prSet presAssocID="{6B674215-BAE4-4E3D-9986-9F16C63A7CA0}" presName="parTxOnly" presStyleLbl="node1" presStyleIdx="0" presStyleCnt="6">
        <dgm:presLayoutVars>
          <dgm:chMax val="0"/>
          <dgm:chPref val="0"/>
          <dgm:bulletEnabled val="1"/>
        </dgm:presLayoutVars>
      </dgm:prSet>
      <dgm:spPr/>
      <dgm:t>
        <a:bodyPr/>
        <a:lstStyle/>
        <a:p>
          <a:endParaRPr lang="en-US"/>
        </a:p>
      </dgm:t>
    </dgm:pt>
    <dgm:pt modelId="{9643C7F3-F606-45BD-93D4-C5087788A954}" type="pres">
      <dgm:prSet presAssocID="{5E61FCA6-D94F-4022-BAB6-5A0C0BD26DE3}" presName="parTxOnlySpace" presStyleCnt="0"/>
      <dgm:spPr/>
    </dgm:pt>
    <dgm:pt modelId="{65DED3B2-79A5-4C8D-B0F0-FA1451B6D61A}" type="pres">
      <dgm:prSet presAssocID="{6F7282CF-3D02-414A-B7A2-2317F20E9690}" presName="parTxOnly" presStyleLbl="node1" presStyleIdx="1" presStyleCnt="6">
        <dgm:presLayoutVars>
          <dgm:chMax val="0"/>
          <dgm:chPref val="0"/>
          <dgm:bulletEnabled val="1"/>
        </dgm:presLayoutVars>
      </dgm:prSet>
      <dgm:spPr/>
      <dgm:t>
        <a:bodyPr/>
        <a:lstStyle/>
        <a:p>
          <a:endParaRPr lang="en-US"/>
        </a:p>
      </dgm:t>
    </dgm:pt>
    <dgm:pt modelId="{3F4619E4-3987-423B-A9D6-9C6AB0569CBA}" type="pres">
      <dgm:prSet presAssocID="{0B5D1E6D-B32F-44EF-8372-EC0BDD0FAF07}" presName="parTxOnlySpace" presStyleCnt="0"/>
      <dgm:spPr/>
    </dgm:pt>
    <dgm:pt modelId="{D6C4F50E-EB22-402E-991C-C72259BAD149}" type="pres">
      <dgm:prSet presAssocID="{8E5704E6-7014-4283-A8E7-A9454735CCAF}" presName="parTxOnly" presStyleLbl="node1" presStyleIdx="2" presStyleCnt="6">
        <dgm:presLayoutVars>
          <dgm:chMax val="0"/>
          <dgm:chPref val="0"/>
          <dgm:bulletEnabled val="1"/>
        </dgm:presLayoutVars>
      </dgm:prSet>
      <dgm:spPr/>
      <dgm:t>
        <a:bodyPr/>
        <a:lstStyle/>
        <a:p>
          <a:endParaRPr lang="en-US"/>
        </a:p>
      </dgm:t>
    </dgm:pt>
    <dgm:pt modelId="{3FDD05D9-70AD-49F8-A2C2-21691287C43E}" type="pres">
      <dgm:prSet presAssocID="{2C16398A-4A93-47E7-B3A1-BE7995B6F432}" presName="parTxOnlySpace" presStyleCnt="0"/>
      <dgm:spPr/>
    </dgm:pt>
    <dgm:pt modelId="{ACFA685D-4F59-4B8A-979E-73F5C7E1077D}" type="pres">
      <dgm:prSet presAssocID="{27599253-0425-418F-A55D-4726CA29E4CA}" presName="parTxOnly" presStyleLbl="node1" presStyleIdx="3" presStyleCnt="6">
        <dgm:presLayoutVars>
          <dgm:chMax val="0"/>
          <dgm:chPref val="0"/>
          <dgm:bulletEnabled val="1"/>
        </dgm:presLayoutVars>
      </dgm:prSet>
      <dgm:spPr/>
      <dgm:t>
        <a:bodyPr/>
        <a:lstStyle/>
        <a:p>
          <a:endParaRPr lang="en-US"/>
        </a:p>
      </dgm:t>
    </dgm:pt>
    <dgm:pt modelId="{B5516B82-64B2-4094-A510-125B6829F7BF}" type="pres">
      <dgm:prSet presAssocID="{EA82FDC8-5E71-46F1-B4CB-1697265C8ECF}" presName="parTxOnlySpace" presStyleCnt="0"/>
      <dgm:spPr/>
    </dgm:pt>
    <dgm:pt modelId="{00C1DE9C-A891-47EB-B576-C57AB5E5C9C9}" type="pres">
      <dgm:prSet presAssocID="{69B976CB-E6CD-4EB2-AFE1-51EBD2B81B7B}" presName="parTxOnly" presStyleLbl="node1" presStyleIdx="4" presStyleCnt="6">
        <dgm:presLayoutVars>
          <dgm:chMax val="0"/>
          <dgm:chPref val="0"/>
          <dgm:bulletEnabled val="1"/>
        </dgm:presLayoutVars>
      </dgm:prSet>
      <dgm:spPr/>
      <dgm:t>
        <a:bodyPr/>
        <a:lstStyle/>
        <a:p>
          <a:endParaRPr lang="en-US"/>
        </a:p>
      </dgm:t>
    </dgm:pt>
    <dgm:pt modelId="{EF6E9965-5BBC-47E0-ADDA-5D9FFE056B5C}" type="pres">
      <dgm:prSet presAssocID="{79AB3921-288C-4239-A75E-B8F8CD994526}" presName="parTxOnlySpace" presStyleCnt="0"/>
      <dgm:spPr/>
    </dgm:pt>
    <dgm:pt modelId="{EF6E6B95-A5E0-421C-B04B-831A7BEB93A6}" type="pres">
      <dgm:prSet presAssocID="{4225FE52-C553-408F-AEC1-7E8949FC6628}" presName="parTxOnly" presStyleLbl="node1" presStyleIdx="5" presStyleCnt="6">
        <dgm:presLayoutVars>
          <dgm:chMax val="0"/>
          <dgm:chPref val="0"/>
          <dgm:bulletEnabled val="1"/>
        </dgm:presLayoutVars>
      </dgm:prSet>
      <dgm:spPr/>
      <dgm:t>
        <a:bodyPr/>
        <a:lstStyle/>
        <a:p>
          <a:endParaRPr lang="en-US"/>
        </a:p>
      </dgm:t>
    </dgm:pt>
  </dgm:ptLst>
  <dgm:cxnLst>
    <dgm:cxn modelId="{D86D3CD0-2A48-4896-9310-7B792D7E8550}" srcId="{BCC5D316-6B60-4B5B-812A-FFDC993E9701}" destId="{4225FE52-C553-408F-AEC1-7E8949FC6628}" srcOrd="5" destOrd="0" parTransId="{20641F04-8267-49D7-B13D-51AF223E1614}" sibTransId="{0B719A55-46C4-4045-B9DB-51162A297013}"/>
    <dgm:cxn modelId="{CA9C5280-A0F0-4E69-9668-F14D749E0CD2}" type="presOf" srcId="{6F7282CF-3D02-414A-B7A2-2317F20E9690}" destId="{65DED3B2-79A5-4C8D-B0F0-FA1451B6D61A}" srcOrd="0" destOrd="0" presId="urn:microsoft.com/office/officeart/2005/8/layout/chevron1"/>
    <dgm:cxn modelId="{51A8BAB8-F830-499E-91E4-DF6C8359CC91}" type="presOf" srcId="{6B674215-BAE4-4E3D-9986-9F16C63A7CA0}" destId="{D88FAEDB-44F9-400C-9F7E-F57F61DA50FE}" srcOrd="0" destOrd="0" presId="urn:microsoft.com/office/officeart/2005/8/layout/chevron1"/>
    <dgm:cxn modelId="{FB3A5A75-D4E4-4FB2-8320-6006BB019AC6}" type="presOf" srcId="{BCC5D316-6B60-4B5B-812A-FFDC993E9701}" destId="{0E5EEED6-18F0-44AD-830C-D10188F3226A}" srcOrd="0" destOrd="0" presId="urn:microsoft.com/office/officeart/2005/8/layout/chevron1"/>
    <dgm:cxn modelId="{B44E99F2-42F4-45D2-8D63-818BBE77EFB0}" srcId="{BCC5D316-6B60-4B5B-812A-FFDC993E9701}" destId="{6B674215-BAE4-4E3D-9986-9F16C63A7CA0}" srcOrd="0" destOrd="0" parTransId="{899E620B-4569-4F15-9314-54E1890C78E2}" sibTransId="{5E61FCA6-D94F-4022-BAB6-5A0C0BD26DE3}"/>
    <dgm:cxn modelId="{47DC7718-3CAB-4CA1-9C42-D1018D0D8400}" type="presOf" srcId="{4225FE52-C553-408F-AEC1-7E8949FC6628}" destId="{EF6E6B95-A5E0-421C-B04B-831A7BEB93A6}" srcOrd="0" destOrd="0" presId="urn:microsoft.com/office/officeart/2005/8/layout/chevron1"/>
    <dgm:cxn modelId="{5CD0B89D-32CA-4F15-91CF-85B44D897FBA}" srcId="{BCC5D316-6B60-4B5B-812A-FFDC993E9701}" destId="{27599253-0425-418F-A55D-4726CA29E4CA}" srcOrd="3" destOrd="0" parTransId="{937D395A-AAF4-41C7-9007-012C1077DF26}" sibTransId="{EA82FDC8-5E71-46F1-B4CB-1697265C8ECF}"/>
    <dgm:cxn modelId="{6F22F3E4-CB86-4625-A992-279BA5582FDD}" srcId="{BCC5D316-6B60-4B5B-812A-FFDC993E9701}" destId="{8E5704E6-7014-4283-A8E7-A9454735CCAF}" srcOrd="2" destOrd="0" parTransId="{E5D85506-8082-4216-8081-1AFD4D0E4731}" sibTransId="{2C16398A-4A93-47E7-B3A1-BE7995B6F432}"/>
    <dgm:cxn modelId="{79B2EC6D-ECEE-4304-A434-9F9546CB179C}" type="presOf" srcId="{69B976CB-E6CD-4EB2-AFE1-51EBD2B81B7B}" destId="{00C1DE9C-A891-47EB-B576-C57AB5E5C9C9}" srcOrd="0" destOrd="0" presId="urn:microsoft.com/office/officeart/2005/8/layout/chevron1"/>
    <dgm:cxn modelId="{182D1857-5C6B-4D2D-B2CF-F7CBC92064AA}" srcId="{BCC5D316-6B60-4B5B-812A-FFDC993E9701}" destId="{69B976CB-E6CD-4EB2-AFE1-51EBD2B81B7B}" srcOrd="4" destOrd="0" parTransId="{FD8AA226-45F2-471C-86F9-F812BC875A47}" sibTransId="{79AB3921-288C-4239-A75E-B8F8CD994526}"/>
    <dgm:cxn modelId="{71B22A2D-AE76-4407-9693-34304BD903BA}" type="presOf" srcId="{27599253-0425-418F-A55D-4726CA29E4CA}" destId="{ACFA685D-4F59-4B8A-979E-73F5C7E1077D}" srcOrd="0" destOrd="0" presId="urn:microsoft.com/office/officeart/2005/8/layout/chevron1"/>
    <dgm:cxn modelId="{58EFD5F6-6481-43C4-A420-1915795B0D51}" srcId="{BCC5D316-6B60-4B5B-812A-FFDC993E9701}" destId="{6F7282CF-3D02-414A-B7A2-2317F20E9690}" srcOrd="1" destOrd="0" parTransId="{477E3F5B-80EE-4FE4-B776-8CC8272DB37C}" sibTransId="{0B5D1E6D-B32F-44EF-8372-EC0BDD0FAF07}"/>
    <dgm:cxn modelId="{A683A185-5983-4FFF-AA15-9CDAEA464CD9}" type="presOf" srcId="{8E5704E6-7014-4283-A8E7-A9454735CCAF}" destId="{D6C4F50E-EB22-402E-991C-C72259BAD149}" srcOrd="0" destOrd="0" presId="urn:microsoft.com/office/officeart/2005/8/layout/chevron1"/>
    <dgm:cxn modelId="{B98810BC-BB3E-4D04-A917-1595564C38B0}" type="presParOf" srcId="{0E5EEED6-18F0-44AD-830C-D10188F3226A}" destId="{D88FAEDB-44F9-400C-9F7E-F57F61DA50FE}" srcOrd="0" destOrd="0" presId="urn:microsoft.com/office/officeart/2005/8/layout/chevron1"/>
    <dgm:cxn modelId="{DB8027D4-C109-4A4C-9F13-102EE456C3EA}" type="presParOf" srcId="{0E5EEED6-18F0-44AD-830C-D10188F3226A}" destId="{9643C7F3-F606-45BD-93D4-C5087788A954}" srcOrd="1" destOrd="0" presId="urn:microsoft.com/office/officeart/2005/8/layout/chevron1"/>
    <dgm:cxn modelId="{71BA981E-1DD3-489D-B288-D4151D536EAB}" type="presParOf" srcId="{0E5EEED6-18F0-44AD-830C-D10188F3226A}" destId="{65DED3B2-79A5-4C8D-B0F0-FA1451B6D61A}" srcOrd="2" destOrd="0" presId="urn:microsoft.com/office/officeart/2005/8/layout/chevron1"/>
    <dgm:cxn modelId="{85121BE6-ECFC-4198-A7E4-F9290B31D626}" type="presParOf" srcId="{0E5EEED6-18F0-44AD-830C-D10188F3226A}" destId="{3F4619E4-3987-423B-A9D6-9C6AB0569CBA}" srcOrd="3" destOrd="0" presId="urn:microsoft.com/office/officeart/2005/8/layout/chevron1"/>
    <dgm:cxn modelId="{1266EB7B-AB95-47F8-829C-8AA85C5383AD}" type="presParOf" srcId="{0E5EEED6-18F0-44AD-830C-D10188F3226A}" destId="{D6C4F50E-EB22-402E-991C-C72259BAD149}" srcOrd="4" destOrd="0" presId="urn:microsoft.com/office/officeart/2005/8/layout/chevron1"/>
    <dgm:cxn modelId="{31D9045A-B64A-4B1C-BF49-C6DC05228E42}" type="presParOf" srcId="{0E5EEED6-18F0-44AD-830C-D10188F3226A}" destId="{3FDD05D9-70AD-49F8-A2C2-21691287C43E}" srcOrd="5" destOrd="0" presId="urn:microsoft.com/office/officeart/2005/8/layout/chevron1"/>
    <dgm:cxn modelId="{A8C3E2CE-A900-47DA-8240-AAD94456E1A2}" type="presParOf" srcId="{0E5EEED6-18F0-44AD-830C-D10188F3226A}" destId="{ACFA685D-4F59-4B8A-979E-73F5C7E1077D}" srcOrd="6" destOrd="0" presId="urn:microsoft.com/office/officeart/2005/8/layout/chevron1"/>
    <dgm:cxn modelId="{1DDEC2B9-4B6B-4AE0-936F-BB0F1480E4B2}" type="presParOf" srcId="{0E5EEED6-18F0-44AD-830C-D10188F3226A}" destId="{B5516B82-64B2-4094-A510-125B6829F7BF}" srcOrd="7" destOrd="0" presId="urn:microsoft.com/office/officeart/2005/8/layout/chevron1"/>
    <dgm:cxn modelId="{D8D22332-5815-49B4-B811-219AD5DFD351}" type="presParOf" srcId="{0E5EEED6-18F0-44AD-830C-D10188F3226A}" destId="{00C1DE9C-A891-47EB-B576-C57AB5E5C9C9}" srcOrd="8" destOrd="0" presId="urn:microsoft.com/office/officeart/2005/8/layout/chevron1"/>
    <dgm:cxn modelId="{14F5F0DB-F899-423F-BD62-AD17B2FF6569}" type="presParOf" srcId="{0E5EEED6-18F0-44AD-830C-D10188F3226A}" destId="{EF6E9965-5BBC-47E0-ADDA-5D9FFE056B5C}" srcOrd="9" destOrd="0" presId="urn:microsoft.com/office/officeart/2005/8/layout/chevron1"/>
    <dgm:cxn modelId="{99A1D971-7106-48CB-B8D6-1516AAFD0198}" type="presParOf" srcId="{0E5EEED6-18F0-44AD-830C-D10188F3226A}" destId="{EF6E6B95-A5E0-421C-B04B-831A7BEB93A6}"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CC5D316-6B60-4B5B-812A-FFDC993E9701}" type="doc">
      <dgm:prSet loTypeId="urn:microsoft.com/office/officeart/2005/8/layout/chevron1" loCatId="process" qsTypeId="urn:microsoft.com/office/officeart/2005/8/quickstyle/simple1" qsCatId="simple" csTypeId="urn:microsoft.com/office/officeart/2005/8/colors/accent1_2" csCatId="accent1" phldr="1"/>
      <dgm:spPr/>
    </dgm:pt>
    <dgm:pt modelId="{6B674215-BAE4-4E3D-9986-9F16C63A7CA0}">
      <dgm:prSet phldrT="[Text]"/>
      <dgm:spPr>
        <a:solidFill>
          <a:schemeClr val="accent2">
            <a:lumMod val="40000"/>
            <a:lumOff val="60000"/>
          </a:schemeClr>
        </a:solidFill>
      </dgm:spPr>
      <dgm:t>
        <a:bodyPr/>
        <a:lstStyle/>
        <a:p>
          <a:r>
            <a:rPr lang="en-US" dirty="0" smtClean="0">
              <a:solidFill>
                <a:schemeClr val="tx1"/>
              </a:solidFill>
            </a:rPr>
            <a:t>Project Overview</a:t>
          </a:r>
          <a:endParaRPr lang="en-US" dirty="0">
            <a:solidFill>
              <a:schemeClr val="tx1"/>
            </a:solidFill>
          </a:endParaRPr>
        </a:p>
      </dgm:t>
    </dgm:pt>
    <dgm:pt modelId="{899E620B-4569-4F15-9314-54E1890C78E2}" type="parTrans" cxnId="{B44E99F2-42F4-45D2-8D63-818BBE77EFB0}">
      <dgm:prSet/>
      <dgm:spPr/>
      <dgm:t>
        <a:bodyPr/>
        <a:lstStyle/>
        <a:p>
          <a:endParaRPr lang="en-US"/>
        </a:p>
      </dgm:t>
    </dgm:pt>
    <dgm:pt modelId="{5E61FCA6-D94F-4022-BAB6-5A0C0BD26DE3}" type="sibTrans" cxnId="{B44E99F2-42F4-45D2-8D63-818BBE77EFB0}">
      <dgm:prSet/>
      <dgm:spPr/>
      <dgm:t>
        <a:bodyPr/>
        <a:lstStyle/>
        <a:p>
          <a:endParaRPr lang="en-US"/>
        </a:p>
      </dgm:t>
    </dgm:pt>
    <dgm:pt modelId="{6F7282CF-3D02-414A-B7A2-2317F20E9690}">
      <dgm:prSet phldrT="[Text]"/>
      <dgm:spPr>
        <a:solidFill>
          <a:schemeClr val="accent2">
            <a:lumMod val="40000"/>
            <a:lumOff val="60000"/>
          </a:schemeClr>
        </a:solidFill>
      </dgm:spPr>
      <dgm:t>
        <a:bodyPr/>
        <a:lstStyle/>
        <a:p>
          <a:r>
            <a:rPr lang="en-US" dirty="0" smtClean="0">
              <a:solidFill>
                <a:schemeClr val="tx1"/>
              </a:solidFill>
            </a:rPr>
            <a:t>Design Overview</a:t>
          </a:r>
          <a:endParaRPr lang="en-US" dirty="0">
            <a:solidFill>
              <a:schemeClr val="tx1"/>
            </a:solidFill>
          </a:endParaRPr>
        </a:p>
      </dgm:t>
    </dgm:pt>
    <dgm:pt modelId="{477E3F5B-80EE-4FE4-B776-8CC8272DB37C}" type="parTrans" cxnId="{58EFD5F6-6481-43C4-A420-1915795B0D51}">
      <dgm:prSet/>
      <dgm:spPr/>
      <dgm:t>
        <a:bodyPr/>
        <a:lstStyle/>
        <a:p>
          <a:endParaRPr lang="en-US"/>
        </a:p>
      </dgm:t>
    </dgm:pt>
    <dgm:pt modelId="{0B5D1E6D-B32F-44EF-8372-EC0BDD0FAF07}" type="sibTrans" cxnId="{58EFD5F6-6481-43C4-A420-1915795B0D51}">
      <dgm:prSet/>
      <dgm:spPr/>
      <dgm:t>
        <a:bodyPr/>
        <a:lstStyle/>
        <a:p>
          <a:endParaRPr lang="en-US"/>
        </a:p>
      </dgm:t>
    </dgm:pt>
    <dgm:pt modelId="{27599253-0425-418F-A55D-4726CA29E4CA}">
      <dgm:prSet phldrT="[Text]"/>
      <dgm:spPr>
        <a:solidFill>
          <a:schemeClr val="bg2"/>
        </a:solidFill>
      </dgm:spPr>
      <dgm:t>
        <a:bodyPr/>
        <a:lstStyle/>
        <a:p>
          <a:r>
            <a:rPr lang="en-US" dirty="0" smtClean="0">
              <a:solidFill>
                <a:schemeClr val="bg2">
                  <a:lumMod val="10000"/>
                </a:schemeClr>
              </a:solidFill>
            </a:rPr>
            <a:t>Risks</a:t>
          </a:r>
          <a:endParaRPr lang="en-US" dirty="0">
            <a:solidFill>
              <a:schemeClr val="bg2">
                <a:lumMod val="10000"/>
              </a:schemeClr>
            </a:solidFill>
          </a:endParaRPr>
        </a:p>
      </dgm:t>
    </dgm:pt>
    <dgm:pt modelId="{937D395A-AAF4-41C7-9007-012C1077DF26}" type="parTrans" cxnId="{5CD0B89D-32CA-4F15-91CF-85B44D897FBA}">
      <dgm:prSet/>
      <dgm:spPr/>
      <dgm:t>
        <a:bodyPr/>
        <a:lstStyle/>
        <a:p>
          <a:endParaRPr lang="en-US"/>
        </a:p>
      </dgm:t>
    </dgm:pt>
    <dgm:pt modelId="{EA82FDC8-5E71-46F1-B4CB-1697265C8ECF}" type="sibTrans" cxnId="{5CD0B89D-32CA-4F15-91CF-85B44D897FBA}">
      <dgm:prSet/>
      <dgm:spPr/>
      <dgm:t>
        <a:bodyPr/>
        <a:lstStyle/>
        <a:p>
          <a:endParaRPr lang="en-US"/>
        </a:p>
      </dgm:t>
    </dgm:pt>
    <dgm:pt modelId="{69B976CB-E6CD-4EB2-AFE1-51EBD2B81B7B}">
      <dgm:prSet phldrT="[Text]"/>
      <dgm:spPr>
        <a:solidFill>
          <a:schemeClr val="bg2"/>
        </a:solidFill>
      </dgm:spPr>
      <dgm:t>
        <a:bodyPr/>
        <a:lstStyle/>
        <a:p>
          <a:r>
            <a:rPr lang="en-US" dirty="0" smtClean="0">
              <a:solidFill>
                <a:schemeClr val="bg2">
                  <a:lumMod val="10000"/>
                </a:schemeClr>
              </a:solidFill>
            </a:rPr>
            <a:t>Testing &amp; Verification</a:t>
          </a:r>
          <a:endParaRPr lang="en-US" dirty="0">
            <a:solidFill>
              <a:schemeClr val="bg2">
                <a:lumMod val="10000"/>
              </a:schemeClr>
            </a:solidFill>
          </a:endParaRPr>
        </a:p>
      </dgm:t>
    </dgm:pt>
    <dgm:pt modelId="{FD8AA226-45F2-471C-86F9-F812BC875A47}" type="parTrans" cxnId="{182D1857-5C6B-4D2D-B2CF-F7CBC92064AA}">
      <dgm:prSet/>
      <dgm:spPr/>
      <dgm:t>
        <a:bodyPr/>
        <a:lstStyle/>
        <a:p>
          <a:endParaRPr lang="en-US"/>
        </a:p>
      </dgm:t>
    </dgm:pt>
    <dgm:pt modelId="{79AB3921-288C-4239-A75E-B8F8CD994526}" type="sibTrans" cxnId="{182D1857-5C6B-4D2D-B2CF-F7CBC92064AA}">
      <dgm:prSet/>
      <dgm:spPr/>
      <dgm:t>
        <a:bodyPr/>
        <a:lstStyle/>
        <a:p>
          <a:endParaRPr lang="en-US"/>
        </a:p>
      </dgm:t>
    </dgm:pt>
    <dgm:pt modelId="{4225FE52-C553-408F-AEC1-7E8949FC6628}">
      <dgm:prSet phldrT="[Text]"/>
      <dgm:spPr>
        <a:solidFill>
          <a:schemeClr val="bg2"/>
        </a:solidFill>
      </dgm:spPr>
      <dgm:t>
        <a:bodyPr/>
        <a:lstStyle/>
        <a:p>
          <a:r>
            <a:rPr lang="en-US" dirty="0" smtClean="0">
              <a:solidFill>
                <a:schemeClr val="bg2">
                  <a:lumMod val="10000"/>
                </a:schemeClr>
              </a:solidFill>
            </a:rPr>
            <a:t>Project Planning</a:t>
          </a:r>
          <a:endParaRPr lang="en-US" dirty="0">
            <a:solidFill>
              <a:schemeClr val="bg2">
                <a:lumMod val="10000"/>
              </a:schemeClr>
            </a:solidFill>
          </a:endParaRPr>
        </a:p>
      </dgm:t>
    </dgm:pt>
    <dgm:pt modelId="{20641F04-8267-49D7-B13D-51AF223E1614}" type="parTrans" cxnId="{D86D3CD0-2A48-4896-9310-7B792D7E8550}">
      <dgm:prSet/>
      <dgm:spPr/>
      <dgm:t>
        <a:bodyPr/>
        <a:lstStyle/>
        <a:p>
          <a:endParaRPr lang="en-US"/>
        </a:p>
      </dgm:t>
    </dgm:pt>
    <dgm:pt modelId="{0B719A55-46C4-4045-B9DB-51162A297013}" type="sibTrans" cxnId="{D86D3CD0-2A48-4896-9310-7B792D7E8550}">
      <dgm:prSet/>
      <dgm:spPr/>
      <dgm:t>
        <a:bodyPr/>
        <a:lstStyle/>
        <a:p>
          <a:endParaRPr lang="en-US"/>
        </a:p>
      </dgm:t>
    </dgm:pt>
    <dgm:pt modelId="{8E5704E6-7014-4283-A8E7-A9454735CCAF}">
      <dgm:prSet phldrT="[Text]"/>
      <dgm:spPr>
        <a:solidFill>
          <a:schemeClr val="accent1"/>
        </a:solidFill>
      </dgm:spPr>
      <dgm:t>
        <a:bodyPr/>
        <a:lstStyle/>
        <a:p>
          <a:r>
            <a:rPr lang="en-US" dirty="0" smtClean="0">
              <a:solidFill>
                <a:schemeClr val="bg1"/>
              </a:solidFill>
            </a:rPr>
            <a:t>Requirements  &amp; CPEs</a:t>
          </a:r>
          <a:endParaRPr lang="en-US" dirty="0">
            <a:solidFill>
              <a:schemeClr val="bg1"/>
            </a:solidFill>
          </a:endParaRPr>
        </a:p>
      </dgm:t>
    </dgm:pt>
    <dgm:pt modelId="{E5D85506-8082-4216-8081-1AFD4D0E4731}" type="parTrans" cxnId="{6F22F3E4-CB86-4625-A992-279BA5582FDD}">
      <dgm:prSet/>
      <dgm:spPr/>
      <dgm:t>
        <a:bodyPr/>
        <a:lstStyle/>
        <a:p>
          <a:endParaRPr lang="en-US"/>
        </a:p>
      </dgm:t>
    </dgm:pt>
    <dgm:pt modelId="{2C16398A-4A93-47E7-B3A1-BE7995B6F432}" type="sibTrans" cxnId="{6F22F3E4-CB86-4625-A992-279BA5582FDD}">
      <dgm:prSet/>
      <dgm:spPr/>
      <dgm:t>
        <a:bodyPr/>
        <a:lstStyle/>
        <a:p>
          <a:endParaRPr lang="en-US"/>
        </a:p>
      </dgm:t>
    </dgm:pt>
    <dgm:pt modelId="{0E5EEED6-18F0-44AD-830C-D10188F3226A}" type="pres">
      <dgm:prSet presAssocID="{BCC5D316-6B60-4B5B-812A-FFDC993E9701}" presName="Name0" presStyleCnt="0">
        <dgm:presLayoutVars>
          <dgm:dir/>
          <dgm:animLvl val="lvl"/>
          <dgm:resizeHandles val="exact"/>
        </dgm:presLayoutVars>
      </dgm:prSet>
      <dgm:spPr/>
    </dgm:pt>
    <dgm:pt modelId="{D88FAEDB-44F9-400C-9F7E-F57F61DA50FE}" type="pres">
      <dgm:prSet presAssocID="{6B674215-BAE4-4E3D-9986-9F16C63A7CA0}" presName="parTxOnly" presStyleLbl="node1" presStyleIdx="0" presStyleCnt="6">
        <dgm:presLayoutVars>
          <dgm:chMax val="0"/>
          <dgm:chPref val="0"/>
          <dgm:bulletEnabled val="1"/>
        </dgm:presLayoutVars>
      </dgm:prSet>
      <dgm:spPr/>
      <dgm:t>
        <a:bodyPr/>
        <a:lstStyle/>
        <a:p>
          <a:endParaRPr lang="en-US"/>
        </a:p>
      </dgm:t>
    </dgm:pt>
    <dgm:pt modelId="{9643C7F3-F606-45BD-93D4-C5087788A954}" type="pres">
      <dgm:prSet presAssocID="{5E61FCA6-D94F-4022-BAB6-5A0C0BD26DE3}" presName="parTxOnlySpace" presStyleCnt="0"/>
      <dgm:spPr/>
    </dgm:pt>
    <dgm:pt modelId="{65DED3B2-79A5-4C8D-B0F0-FA1451B6D61A}" type="pres">
      <dgm:prSet presAssocID="{6F7282CF-3D02-414A-B7A2-2317F20E9690}" presName="parTxOnly" presStyleLbl="node1" presStyleIdx="1" presStyleCnt="6">
        <dgm:presLayoutVars>
          <dgm:chMax val="0"/>
          <dgm:chPref val="0"/>
          <dgm:bulletEnabled val="1"/>
        </dgm:presLayoutVars>
      </dgm:prSet>
      <dgm:spPr/>
      <dgm:t>
        <a:bodyPr/>
        <a:lstStyle/>
        <a:p>
          <a:endParaRPr lang="en-US"/>
        </a:p>
      </dgm:t>
    </dgm:pt>
    <dgm:pt modelId="{3F4619E4-3987-423B-A9D6-9C6AB0569CBA}" type="pres">
      <dgm:prSet presAssocID="{0B5D1E6D-B32F-44EF-8372-EC0BDD0FAF07}" presName="parTxOnlySpace" presStyleCnt="0"/>
      <dgm:spPr/>
    </dgm:pt>
    <dgm:pt modelId="{D6C4F50E-EB22-402E-991C-C72259BAD149}" type="pres">
      <dgm:prSet presAssocID="{8E5704E6-7014-4283-A8E7-A9454735CCAF}" presName="parTxOnly" presStyleLbl="node1" presStyleIdx="2" presStyleCnt="6">
        <dgm:presLayoutVars>
          <dgm:chMax val="0"/>
          <dgm:chPref val="0"/>
          <dgm:bulletEnabled val="1"/>
        </dgm:presLayoutVars>
      </dgm:prSet>
      <dgm:spPr/>
      <dgm:t>
        <a:bodyPr/>
        <a:lstStyle/>
        <a:p>
          <a:endParaRPr lang="en-US"/>
        </a:p>
      </dgm:t>
    </dgm:pt>
    <dgm:pt modelId="{3FDD05D9-70AD-49F8-A2C2-21691287C43E}" type="pres">
      <dgm:prSet presAssocID="{2C16398A-4A93-47E7-B3A1-BE7995B6F432}" presName="parTxOnlySpace" presStyleCnt="0"/>
      <dgm:spPr/>
    </dgm:pt>
    <dgm:pt modelId="{ACFA685D-4F59-4B8A-979E-73F5C7E1077D}" type="pres">
      <dgm:prSet presAssocID="{27599253-0425-418F-A55D-4726CA29E4CA}" presName="parTxOnly" presStyleLbl="node1" presStyleIdx="3" presStyleCnt="6">
        <dgm:presLayoutVars>
          <dgm:chMax val="0"/>
          <dgm:chPref val="0"/>
          <dgm:bulletEnabled val="1"/>
        </dgm:presLayoutVars>
      </dgm:prSet>
      <dgm:spPr/>
      <dgm:t>
        <a:bodyPr/>
        <a:lstStyle/>
        <a:p>
          <a:endParaRPr lang="en-US"/>
        </a:p>
      </dgm:t>
    </dgm:pt>
    <dgm:pt modelId="{B5516B82-64B2-4094-A510-125B6829F7BF}" type="pres">
      <dgm:prSet presAssocID="{EA82FDC8-5E71-46F1-B4CB-1697265C8ECF}" presName="parTxOnlySpace" presStyleCnt="0"/>
      <dgm:spPr/>
    </dgm:pt>
    <dgm:pt modelId="{00C1DE9C-A891-47EB-B576-C57AB5E5C9C9}" type="pres">
      <dgm:prSet presAssocID="{69B976CB-E6CD-4EB2-AFE1-51EBD2B81B7B}" presName="parTxOnly" presStyleLbl="node1" presStyleIdx="4" presStyleCnt="6">
        <dgm:presLayoutVars>
          <dgm:chMax val="0"/>
          <dgm:chPref val="0"/>
          <dgm:bulletEnabled val="1"/>
        </dgm:presLayoutVars>
      </dgm:prSet>
      <dgm:spPr/>
      <dgm:t>
        <a:bodyPr/>
        <a:lstStyle/>
        <a:p>
          <a:endParaRPr lang="en-US"/>
        </a:p>
      </dgm:t>
    </dgm:pt>
    <dgm:pt modelId="{EF6E9965-5BBC-47E0-ADDA-5D9FFE056B5C}" type="pres">
      <dgm:prSet presAssocID="{79AB3921-288C-4239-A75E-B8F8CD994526}" presName="parTxOnlySpace" presStyleCnt="0"/>
      <dgm:spPr/>
    </dgm:pt>
    <dgm:pt modelId="{EF6E6B95-A5E0-421C-B04B-831A7BEB93A6}" type="pres">
      <dgm:prSet presAssocID="{4225FE52-C553-408F-AEC1-7E8949FC6628}" presName="parTxOnly" presStyleLbl="node1" presStyleIdx="5" presStyleCnt="6">
        <dgm:presLayoutVars>
          <dgm:chMax val="0"/>
          <dgm:chPref val="0"/>
          <dgm:bulletEnabled val="1"/>
        </dgm:presLayoutVars>
      </dgm:prSet>
      <dgm:spPr/>
      <dgm:t>
        <a:bodyPr/>
        <a:lstStyle/>
        <a:p>
          <a:endParaRPr lang="en-US"/>
        </a:p>
      </dgm:t>
    </dgm:pt>
  </dgm:ptLst>
  <dgm:cxnLst>
    <dgm:cxn modelId="{D86D3CD0-2A48-4896-9310-7B792D7E8550}" srcId="{BCC5D316-6B60-4B5B-812A-FFDC993E9701}" destId="{4225FE52-C553-408F-AEC1-7E8949FC6628}" srcOrd="5" destOrd="0" parTransId="{20641F04-8267-49D7-B13D-51AF223E1614}" sibTransId="{0B719A55-46C4-4045-B9DB-51162A297013}"/>
    <dgm:cxn modelId="{F880D997-3F64-4943-A710-5DF26A6CBCFC}" type="presOf" srcId="{4225FE52-C553-408F-AEC1-7E8949FC6628}" destId="{EF6E6B95-A5E0-421C-B04B-831A7BEB93A6}" srcOrd="0" destOrd="0" presId="urn:microsoft.com/office/officeart/2005/8/layout/chevron1"/>
    <dgm:cxn modelId="{644CC906-38DF-4510-BD3C-5EAD408F45FC}" type="presOf" srcId="{BCC5D316-6B60-4B5B-812A-FFDC993E9701}" destId="{0E5EEED6-18F0-44AD-830C-D10188F3226A}" srcOrd="0" destOrd="0" presId="urn:microsoft.com/office/officeart/2005/8/layout/chevron1"/>
    <dgm:cxn modelId="{B44E99F2-42F4-45D2-8D63-818BBE77EFB0}" srcId="{BCC5D316-6B60-4B5B-812A-FFDC993E9701}" destId="{6B674215-BAE4-4E3D-9986-9F16C63A7CA0}" srcOrd="0" destOrd="0" parTransId="{899E620B-4569-4F15-9314-54E1890C78E2}" sibTransId="{5E61FCA6-D94F-4022-BAB6-5A0C0BD26DE3}"/>
    <dgm:cxn modelId="{743928BE-DBD7-4559-B7F7-381E1FDEA1A6}" type="presOf" srcId="{27599253-0425-418F-A55D-4726CA29E4CA}" destId="{ACFA685D-4F59-4B8A-979E-73F5C7E1077D}" srcOrd="0" destOrd="0" presId="urn:microsoft.com/office/officeart/2005/8/layout/chevron1"/>
    <dgm:cxn modelId="{5CD0B89D-32CA-4F15-91CF-85B44D897FBA}" srcId="{BCC5D316-6B60-4B5B-812A-FFDC993E9701}" destId="{27599253-0425-418F-A55D-4726CA29E4CA}" srcOrd="3" destOrd="0" parTransId="{937D395A-AAF4-41C7-9007-012C1077DF26}" sibTransId="{EA82FDC8-5E71-46F1-B4CB-1697265C8ECF}"/>
    <dgm:cxn modelId="{6F22F3E4-CB86-4625-A992-279BA5582FDD}" srcId="{BCC5D316-6B60-4B5B-812A-FFDC993E9701}" destId="{8E5704E6-7014-4283-A8E7-A9454735CCAF}" srcOrd="2" destOrd="0" parTransId="{E5D85506-8082-4216-8081-1AFD4D0E4731}" sibTransId="{2C16398A-4A93-47E7-B3A1-BE7995B6F432}"/>
    <dgm:cxn modelId="{64D05C2D-4508-4D68-A1DA-94D29B208032}" type="presOf" srcId="{6B674215-BAE4-4E3D-9986-9F16C63A7CA0}" destId="{D88FAEDB-44F9-400C-9F7E-F57F61DA50FE}" srcOrd="0" destOrd="0" presId="urn:microsoft.com/office/officeart/2005/8/layout/chevron1"/>
    <dgm:cxn modelId="{182D1857-5C6B-4D2D-B2CF-F7CBC92064AA}" srcId="{BCC5D316-6B60-4B5B-812A-FFDC993E9701}" destId="{69B976CB-E6CD-4EB2-AFE1-51EBD2B81B7B}" srcOrd="4" destOrd="0" parTransId="{FD8AA226-45F2-471C-86F9-F812BC875A47}" sibTransId="{79AB3921-288C-4239-A75E-B8F8CD994526}"/>
    <dgm:cxn modelId="{58EFD5F6-6481-43C4-A420-1915795B0D51}" srcId="{BCC5D316-6B60-4B5B-812A-FFDC993E9701}" destId="{6F7282CF-3D02-414A-B7A2-2317F20E9690}" srcOrd="1" destOrd="0" parTransId="{477E3F5B-80EE-4FE4-B776-8CC8272DB37C}" sibTransId="{0B5D1E6D-B32F-44EF-8372-EC0BDD0FAF07}"/>
    <dgm:cxn modelId="{407EEB24-B0E5-4FBA-8281-0D071D5BD8DF}" type="presOf" srcId="{69B976CB-E6CD-4EB2-AFE1-51EBD2B81B7B}" destId="{00C1DE9C-A891-47EB-B576-C57AB5E5C9C9}" srcOrd="0" destOrd="0" presId="urn:microsoft.com/office/officeart/2005/8/layout/chevron1"/>
    <dgm:cxn modelId="{67E4312A-5113-4E8D-B9FA-94E3ADE71355}" type="presOf" srcId="{8E5704E6-7014-4283-A8E7-A9454735CCAF}" destId="{D6C4F50E-EB22-402E-991C-C72259BAD149}" srcOrd="0" destOrd="0" presId="urn:microsoft.com/office/officeart/2005/8/layout/chevron1"/>
    <dgm:cxn modelId="{0427C381-7394-4372-AEE8-358ABD96CFDE}" type="presOf" srcId="{6F7282CF-3D02-414A-B7A2-2317F20E9690}" destId="{65DED3B2-79A5-4C8D-B0F0-FA1451B6D61A}" srcOrd="0" destOrd="0" presId="urn:microsoft.com/office/officeart/2005/8/layout/chevron1"/>
    <dgm:cxn modelId="{17FB6978-F8FB-419B-A48D-A3292BAF61B5}" type="presParOf" srcId="{0E5EEED6-18F0-44AD-830C-D10188F3226A}" destId="{D88FAEDB-44F9-400C-9F7E-F57F61DA50FE}" srcOrd="0" destOrd="0" presId="urn:microsoft.com/office/officeart/2005/8/layout/chevron1"/>
    <dgm:cxn modelId="{ADEE2527-ED15-4C6A-97B6-B7B31EAD3974}" type="presParOf" srcId="{0E5EEED6-18F0-44AD-830C-D10188F3226A}" destId="{9643C7F3-F606-45BD-93D4-C5087788A954}" srcOrd="1" destOrd="0" presId="urn:microsoft.com/office/officeart/2005/8/layout/chevron1"/>
    <dgm:cxn modelId="{41AF4618-C166-43B8-9673-3C14028BD4B2}" type="presParOf" srcId="{0E5EEED6-18F0-44AD-830C-D10188F3226A}" destId="{65DED3B2-79A5-4C8D-B0F0-FA1451B6D61A}" srcOrd="2" destOrd="0" presId="urn:microsoft.com/office/officeart/2005/8/layout/chevron1"/>
    <dgm:cxn modelId="{22EC7692-2DFD-4728-847C-9E79A8FB46AF}" type="presParOf" srcId="{0E5EEED6-18F0-44AD-830C-D10188F3226A}" destId="{3F4619E4-3987-423B-A9D6-9C6AB0569CBA}" srcOrd="3" destOrd="0" presId="urn:microsoft.com/office/officeart/2005/8/layout/chevron1"/>
    <dgm:cxn modelId="{405CE1FE-0CAA-467B-91C5-B755EA81B408}" type="presParOf" srcId="{0E5EEED6-18F0-44AD-830C-D10188F3226A}" destId="{D6C4F50E-EB22-402E-991C-C72259BAD149}" srcOrd="4" destOrd="0" presId="urn:microsoft.com/office/officeart/2005/8/layout/chevron1"/>
    <dgm:cxn modelId="{E900D71C-37AE-4EF4-8C74-D686A85361B3}" type="presParOf" srcId="{0E5EEED6-18F0-44AD-830C-D10188F3226A}" destId="{3FDD05D9-70AD-49F8-A2C2-21691287C43E}" srcOrd="5" destOrd="0" presId="urn:microsoft.com/office/officeart/2005/8/layout/chevron1"/>
    <dgm:cxn modelId="{768FAE10-6898-4DD7-B99D-503AC3582E10}" type="presParOf" srcId="{0E5EEED6-18F0-44AD-830C-D10188F3226A}" destId="{ACFA685D-4F59-4B8A-979E-73F5C7E1077D}" srcOrd="6" destOrd="0" presId="urn:microsoft.com/office/officeart/2005/8/layout/chevron1"/>
    <dgm:cxn modelId="{4EC4AA0A-4809-4D18-8D1D-8FAFFDE9A32F}" type="presParOf" srcId="{0E5EEED6-18F0-44AD-830C-D10188F3226A}" destId="{B5516B82-64B2-4094-A510-125B6829F7BF}" srcOrd="7" destOrd="0" presId="urn:microsoft.com/office/officeart/2005/8/layout/chevron1"/>
    <dgm:cxn modelId="{26F8C61C-AD82-45BB-AC0E-388F79EAD82A}" type="presParOf" srcId="{0E5EEED6-18F0-44AD-830C-D10188F3226A}" destId="{00C1DE9C-A891-47EB-B576-C57AB5E5C9C9}" srcOrd="8" destOrd="0" presId="urn:microsoft.com/office/officeart/2005/8/layout/chevron1"/>
    <dgm:cxn modelId="{672901DF-A4AA-4C1A-95A8-0C66D320A489}" type="presParOf" srcId="{0E5EEED6-18F0-44AD-830C-D10188F3226A}" destId="{EF6E9965-5BBC-47E0-ADDA-5D9FFE056B5C}" srcOrd="9" destOrd="0" presId="urn:microsoft.com/office/officeart/2005/8/layout/chevron1"/>
    <dgm:cxn modelId="{D6336226-B65D-4AF3-B21F-0BBA250B6D65}" type="presParOf" srcId="{0E5EEED6-18F0-44AD-830C-D10188F3226A}" destId="{EF6E6B95-A5E0-421C-B04B-831A7BEB93A6}"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CC5D316-6B60-4B5B-812A-FFDC993E9701}" type="doc">
      <dgm:prSet loTypeId="urn:microsoft.com/office/officeart/2005/8/layout/chevron1" loCatId="process" qsTypeId="urn:microsoft.com/office/officeart/2005/8/quickstyle/simple1" qsCatId="simple" csTypeId="urn:microsoft.com/office/officeart/2005/8/colors/accent1_2" csCatId="accent1" phldr="1"/>
      <dgm:spPr/>
    </dgm:pt>
    <dgm:pt modelId="{6B674215-BAE4-4E3D-9986-9F16C63A7CA0}">
      <dgm:prSet phldrT="[Text]"/>
      <dgm:spPr>
        <a:solidFill>
          <a:schemeClr val="accent2">
            <a:lumMod val="40000"/>
            <a:lumOff val="60000"/>
          </a:schemeClr>
        </a:solidFill>
      </dgm:spPr>
      <dgm:t>
        <a:bodyPr/>
        <a:lstStyle/>
        <a:p>
          <a:r>
            <a:rPr lang="en-US" dirty="0" smtClean="0">
              <a:solidFill>
                <a:schemeClr val="tx1"/>
              </a:solidFill>
            </a:rPr>
            <a:t>Project Overview</a:t>
          </a:r>
          <a:endParaRPr lang="en-US" dirty="0">
            <a:solidFill>
              <a:schemeClr val="tx1"/>
            </a:solidFill>
          </a:endParaRPr>
        </a:p>
      </dgm:t>
    </dgm:pt>
    <dgm:pt modelId="{899E620B-4569-4F15-9314-54E1890C78E2}" type="parTrans" cxnId="{B44E99F2-42F4-45D2-8D63-818BBE77EFB0}">
      <dgm:prSet/>
      <dgm:spPr/>
      <dgm:t>
        <a:bodyPr/>
        <a:lstStyle/>
        <a:p>
          <a:endParaRPr lang="en-US"/>
        </a:p>
      </dgm:t>
    </dgm:pt>
    <dgm:pt modelId="{5E61FCA6-D94F-4022-BAB6-5A0C0BD26DE3}" type="sibTrans" cxnId="{B44E99F2-42F4-45D2-8D63-818BBE77EFB0}">
      <dgm:prSet/>
      <dgm:spPr/>
      <dgm:t>
        <a:bodyPr/>
        <a:lstStyle/>
        <a:p>
          <a:endParaRPr lang="en-US"/>
        </a:p>
      </dgm:t>
    </dgm:pt>
    <dgm:pt modelId="{6F7282CF-3D02-414A-B7A2-2317F20E9690}">
      <dgm:prSet phldrT="[Text]"/>
      <dgm:spPr>
        <a:solidFill>
          <a:schemeClr val="accent2">
            <a:lumMod val="40000"/>
            <a:lumOff val="60000"/>
          </a:schemeClr>
        </a:solidFill>
      </dgm:spPr>
      <dgm:t>
        <a:bodyPr/>
        <a:lstStyle/>
        <a:p>
          <a:r>
            <a:rPr lang="en-US" dirty="0" smtClean="0">
              <a:solidFill>
                <a:schemeClr val="tx1"/>
              </a:solidFill>
            </a:rPr>
            <a:t>Design Overview</a:t>
          </a:r>
          <a:endParaRPr lang="en-US" dirty="0">
            <a:solidFill>
              <a:schemeClr val="tx1"/>
            </a:solidFill>
          </a:endParaRPr>
        </a:p>
      </dgm:t>
    </dgm:pt>
    <dgm:pt modelId="{477E3F5B-80EE-4FE4-B776-8CC8272DB37C}" type="parTrans" cxnId="{58EFD5F6-6481-43C4-A420-1915795B0D51}">
      <dgm:prSet/>
      <dgm:spPr/>
      <dgm:t>
        <a:bodyPr/>
        <a:lstStyle/>
        <a:p>
          <a:endParaRPr lang="en-US"/>
        </a:p>
      </dgm:t>
    </dgm:pt>
    <dgm:pt modelId="{0B5D1E6D-B32F-44EF-8372-EC0BDD0FAF07}" type="sibTrans" cxnId="{58EFD5F6-6481-43C4-A420-1915795B0D51}">
      <dgm:prSet/>
      <dgm:spPr/>
      <dgm:t>
        <a:bodyPr/>
        <a:lstStyle/>
        <a:p>
          <a:endParaRPr lang="en-US"/>
        </a:p>
      </dgm:t>
    </dgm:pt>
    <dgm:pt modelId="{27599253-0425-418F-A55D-4726CA29E4CA}">
      <dgm:prSet phldrT="[Text]"/>
      <dgm:spPr>
        <a:solidFill>
          <a:schemeClr val="bg2"/>
        </a:solidFill>
      </dgm:spPr>
      <dgm:t>
        <a:bodyPr/>
        <a:lstStyle/>
        <a:p>
          <a:r>
            <a:rPr lang="en-US" dirty="0" smtClean="0">
              <a:solidFill>
                <a:schemeClr val="bg2">
                  <a:lumMod val="10000"/>
                </a:schemeClr>
              </a:solidFill>
            </a:rPr>
            <a:t>Risks</a:t>
          </a:r>
          <a:endParaRPr lang="en-US" dirty="0">
            <a:solidFill>
              <a:schemeClr val="bg2">
                <a:lumMod val="10000"/>
              </a:schemeClr>
            </a:solidFill>
          </a:endParaRPr>
        </a:p>
      </dgm:t>
    </dgm:pt>
    <dgm:pt modelId="{937D395A-AAF4-41C7-9007-012C1077DF26}" type="parTrans" cxnId="{5CD0B89D-32CA-4F15-91CF-85B44D897FBA}">
      <dgm:prSet/>
      <dgm:spPr/>
      <dgm:t>
        <a:bodyPr/>
        <a:lstStyle/>
        <a:p>
          <a:endParaRPr lang="en-US"/>
        </a:p>
      </dgm:t>
    </dgm:pt>
    <dgm:pt modelId="{EA82FDC8-5E71-46F1-B4CB-1697265C8ECF}" type="sibTrans" cxnId="{5CD0B89D-32CA-4F15-91CF-85B44D897FBA}">
      <dgm:prSet/>
      <dgm:spPr/>
      <dgm:t>
        <a:bodyPr/>
        <a:lstStyle/>
        <a:p>
          <a:endParaRPr lang="en-US"/>
        </a:p>
      </dgm:t>
    </dgm:pt>
    <dgm:pt modelId="{69B976CB-E6CD-4EB2-AFE1-51EBD2B81B7B}">
      <dgm:prSet phldrT="[Text]"/>
      <dgm:spPr>
        <a:solidFill>
          <a:schemeClr val="bg2"/>
        </a:solidFill>
      </dgm:spPr>
      <dgm:t>
        <a:bodyPr/>
        <a:lstStyle/>
        <a:p>
          <a:r>
            <a:rPr lang="en-US" dirty="0" smtClean="0">
              <a:solidFill>
                <a:schemeClr val="bg2">
                  <a:lumMod val="10000"/>
                </a:schemeClr>
              </a:solidFill>
            </a:rPr>
            <a:t>Testing &amp; Verification</a:t>
          </a:r>
          <a:endParaRPr lang="en-US" dirty="0">
            <a:solidFill>
              <a:schemeClr val="bg2">
                <a:lumMod val="10000"/>
              </a:schemeClr>
            </a:solidFill>
          </a:endParaRPr>
        </a:p>
      </dgm:t>
    </dgm:pt>
    <dgm:pt modelId="{FD8AA226-45F2-471C-86F9-F812BC875A47}" type="parTrans" cxnId="{182D1857-5C6B-4D2D-B2CF-F7CBC92064AA}">
      <dgm:prSet/>
      <dgm:spPr/>
      <dgm:t>
        <a:bodyPr/>
        <a:lstStyle/>
        <a:p>
          <a:endParaRPr lang="en-US"/>
        </a:p>
      </dgm:t>
    </dgm:pt>
    <dgm:pt modelId="{79AB3921-288C-4239-A75E-B8F8CD994526}" type="sibTrans" cxnId="{182D1857-5C6B-4D2D-B2CF-F7CBC92064AA}">
      <dgm:prSet/>
      <dgm:spPr/>
      <dgm:t>
        <a:bodyPr/>
        <a:lstStyle/>
        <a:p>
          <a:endParaRPr lang="en-US"/>
        </a:p>
      </dgm:t>
    </dgm:pt>
    <dgm:pt modelId="{4225FE52-C553-408F-AEC1-7E8949FC6628}">
      <dgm:prSet phldrT="[Text]"/>
      <dgm:spPr>
        <a:solidFill>
          <a:schemeClr val="bg2"/>
        </a:solidFill>
      </dgm:spPr>
      <dgm:t>
        <a:bodyPr/>
        <a:lstStyle/>
        <a:p>
          <a:r>
            <a:rPr lang="en-US" dirty="0" smtClean="0">
              <a:solidFill>
                <a:schemeClr val="bg2">
                  <a:lumMod val="10000"/>
                </a:schemeClr>
              </a:solidFill>
            </a:rPr>
            <a:t>Project Planning</a:t>
          </a:r>
          <a:endParaRPr lang="en-US" dirty="0">
            <a:solidFill>
              <a:schemeClr val="bg2">
                <a:lumMod val="10000"/>
              </a:schemeClr>
            </a:solidFill>
          </a:endParaRPr>
        </a:p>
      </dgm:t>
    </dgm:pt>
    <dgm:pt modelId="{20641F04-8267-49D7-B13D-51AF223E1614}" type="parTrans" cxnId="{D86D3CD0-2A48-4896-9310-7B792D7E8550}">
      <dgm:prSet/>
      <dgm:spPr/>
      <dgm:t>
        <a:bodyPr/>
        <a:lstStyle/>
        <a:p>
          <a:endParaRPr lang="en-US"/>
        </a:p>
      </dgm:t>
    </dgm:pt>
    <dgm:pt modelId="{0B719A55-46C4-4045-B9DB-51162A297013}" type="sibTrans" cxnId="{D86D3CD0-2A48-4896-9310-7B792D7E8550}">
      <dgm:prSet/>
      <dgm:spPr/>
      <dgm:t>
        <a:bodyPr/>
        <a:lstStyle/>
        <a:p>
          <a:endParaRPr lang="en-US"/>
        </a:p>
      </dgm:t>
    </dgm:pt>
    <dgm:pt modelId="{8E5704E6-7014-4283-A8E7-A9454735CCAF}">
      <dgm:prSet phldrT="[Text]"/>
      <dgm:spPr>
        <a:solidFill>
          <a:schemeClr val="accent1"/>
        </a:solidFill>
      </dgm:spPr>
      <dgm:t>
        <a:bodyPr/>
        <a:lstStyle/>
        <a:p>
          <a:r>
            <a:rPr lang="en-US" dirty="0" smtClean="0">
              <a:solidFill>
                <a:schemeClr val="bg1"/>
              </a:solidFill>
            </a:rPr>
            <a:t>Requirements  &amp; CPEs</a:t>
          </a:r>
          <a:endParaRPr lang="en-US" dirty="0">
            <a:solidFill>
              <a:schemeClr val="bg1"/>
            </a:solidFill>
          </a:endParaRPr>
        </a:p>
      </dgm:t>
    </dgm:pt>
    <dgm:pt modelId="{E5D85506-8082-4216-8081-1AFD4D0E4731}" type="parTrans" cxnId="{6F22F3E4-CB86-4625-A992-279BA5582FDD}">
      <dgm:prSet/>
      <dgm:spPr/>
      <dgm:t>
        <a:bodyPr/>
        <a:lstStyle/>
        <a:p>
          <a:endParaRPr lang="en-US"/>
        </a:p>
      </dgm:t>
    </dgm:pt>
    <dgm:pt modelId="{2C16398A-4A93-47E7-B3A1-BE7995B6F432}" type="sibTrans" cxnId="{6F22F3E4-CB86-4625-A992-279BA5582FDD}">
      <dgm:prSet/>
      <dgm:spPr/>
      <dgm:t>
        <a:bodyPr/>
        <a:lstStyle/>
        <a:p>
          <a:endParaRPr lang="en-US"/>
        </a:p>
      </dgm:t>
    </dgm:pt>
    <dgm:pt modelId="{0E5EEED6-18F0-44AD-830C-D10188F3226A}" type="pres">
      <dgm:prSet presAssocID="{BCC5D316-6B60-4B5B-812A-FFDC993E9701}" presName="Name0" presStyleCnt="0">
        <dgm:presLayoutVars>
          <dgm:dir/>
          <dgm:animLvl val="lvl"/>
          <dgm:resizeHandles val="exact"/>
        </dgm:presLayoutVars>
      </dgm:prSet>
      <dgm:spPr/>
    </dgm:pt>
    <dgm:pt modelId="{D88FAEDB-44F9-400C-9F7E-F57F61DA50FE}" type="pres">
      <dgm:prSet presAssocID="{6B674215-BAE4-4E3D-9986-9F16C63A7CA0}" presName="parTxOnly" presStyleLbl="node1" presStyleIdx="0" presStyleCnt="6">
        <dgm:presLayoutVars>
          <dgm:chMax val="0"/>
          <dgm:chPref val="0"/>
          <dgm:bulletEnabled val="1"/>
        </dgm:presLayoutVars>
      </dgm:prSet>
      <dgm:spPr/>
      <dgm:t>
        <a:bodyPr/>
        <a:lstStyle/>
        <a:p>
          <a:endParaRPr lang="en-US"/>
        </a:p>
      </dgm:t>
    </dgm:pt>
    <dgm:pt modelId="{9643C7F3-F606-45BD-93D4-C5087788A954}" type="pres">
      <dgm:prSet presAssocID="{5E61FCA6-D94F-4022-BAB6-5A0C0BD26DE3}" presName="parTxOnlySpace" presStyleCnt="0"/>
      <dgm:spPr/>
    </dgm:pt>
    <dgm:pt modelId="{65DED3B2-79A5-4C8D-B0F0-FA1451B6D61A}" type="pres">
      <dgm:prSet presAssocID="{6F7282CF-3D02-414A-B7A2-2317F20E9690}" presName="parTxOnly" presStyleLbl="node1" presStyleIdx="1" presStyleCnt="6">
        <dgm:presLayoutVars>
          <dgm:chMax val="0"/>
          <dgm:chPref val="0"/>
          <dgm:bulletEnabled val="1"/>
        </dgm:presLayoutVars>
      </dgm:prSet>
      <dgm:spPr/>
      <dgm:t>
        <a:bodyPr/>
        <a:lstStyle/>
        <a:p>
          <a:endParaRPr lang="en-US"/>
        </a:p>
      </dgm:t>
    </dgm:pt>
    <dgm:pt modelId="{3F4619E4-3987-423B-A9D6-9C6AB0569CBA}" type="pres">
      <dgm:prSet presAssocID="{0B5D1E6D-B32F-44EF-8372-EC0BDD0FAF07}" presName="parTxOnlySpace" presStyleCnt="0"/>
      <dgm:spPr/>
    </dgm:pt>
    <dgm:pt modelId="{D6C4F50E-EB22-402E-991C-C72259BAD149}" type="pres">
      <dgm:prSet presAssocID="{8E5704E6-7014-4283-A8E7-A9454735CCAF}" presName="parTxOnly" presStyleLbl="node1" presStyleIdx="2" presStyleCnt="6">
        <dgm:presLayoutVars>
          <dgm:chMax val="0"/>
          <dgm:chPref val="0"/>
          <dgm:bulletEnabled val="1"/>
        </dgm:presLayoutVars>
      </dgm:prSet>
      <dgm:spPr/>
      <dgm:t>
        <a:bodyPr/>
        <a:lstStyle/>
        <a:p>
          <a:endParaRPr lang="en-US"/>
        </a:p>
      </dgm:t>
    </dgm:pt>
    <dgm:pt modelId="{3FDD05D9-70AD-49F8-A2C2-21691287C43E}" type="pres">
      <dgm:prSet presAssocID="{2C16398A-4A93-47E7-B3A1-BE7995B6F432}" presName="parTxOnlySpace" presStyleCnt="0"/>
      <dgm:spPr/>
    </dgm:pt>
    <dgm:pt modelId="{ACFA685D-4F59-4B8A-979E-73F5C7E1077D}" type="pres">
      <dgm:prSet presAssocID="{27599253-0425-418F-A55D-4726CA29E4CA}" presName="parTxOnly" presStyleLbl="node1" presStyleIdx="3" presStyleCnt="6">
        <dgm:presLayoutVars>
          <dgm:chMax val="0"/>
          <dgm:chPref val="0"/>
          <dgm:bulletEnabled val="1"/>
        </dgm:presLayoutVars>
      </dgm:prSet>
      <dgm:spPr/>
      <dgm:t>
        <a:bodyPr/>
        <a:lstStyle/>
        <a:p>
          <a:endParaRPr lang="en-US"/>
        </a:p>
      </dgm:t>
    </dgm:pt>
    <dgm:pt modelId="{B5516B82-64B2-4094-A510-125B6829F7BF}" type="pres">
      <dgm:prSet presAssocID="{EA82FDC8-5E71-46F1-B4CB-1697265C8ECF}" presName="parTxOnlySpace" presStyleCnt="0"/>
      <dgm:spPr/>
    </dgm:pt>
    <dgm:pt modelId="{00C1DE9C-A891-47EB-B576-C57AB5E5C9C9}" type="pres">
      <dgm:prSet presAssocID="{69B976CB-E6CD-4EB2-AFE1-51EBD2B81B7B}" presName="parTxOnly" presStyleLbl="node1" presStyleIdx="4" presStyleCnt="6">
        <dgm:presLayoutVars>
          <dgm:chMax val="0"/>
          <dgm:chPref val="0"/>
          <dgm:bulletEnabled val="1"/>
        </dgm:presLayoutVars>
      </dgm:prSet>
      <dgm:spPr/>
      <dgm:t>
        <a:bodyPr/>
        <a:lstStyle/>
        <a:p>
          <a:endParaRPr lang="en-US"/>
        </a:p>
      </dgm:t>
    </dgm:pt>
    <dgm:pt modelId="{EF6E9965-5BBC-47E0-ADDA-5D9FFE056B5C}" type="pres">
      <dgm:prSet presAssocID="{79AB3921-288C-4239-A75E-B8F8CD994526}" presName="parTxOnlySpace" presStyleCnt="0"/>
      <dgm:spPr/>
    </dgm:pt>
    <dgm:pt modelId="{EF6E6B95-A5E0-421C-B04B-831A7BEB93A6}" type="pres">
      <dgm:prSet presAssocID="{4225FE52-C553-408F-AEC1-7E8949FC6628}" presName="parTxOnly" presStyleLbl="node1" presStyleIdx="5" presStyleCnt="6">
        <dgm:presLayoutVars>
          <dgm:chMax val="0"/>
          <dgm:chPref val="0"/>
          <dgm:bulletEnabled val="1"/>
        </dgm:presLayoutVars>
      </dgm:prSet>
      <dgm:spPr/>
      <dgm:t>
        <a:bodyPr/>
        <a:lstStyle/>
        <a:p>
          <a:endParaRPr lang="en-US"/>
        </a:p>
      </dgm:t>
    </dgm:pt>
  </dgm:ptLst>
  <dgm:cxnLst>
    <dgm:cxn modelId="{D86D3CD0-2A48-4896-9310-7B792D7E8550}" srcId="{BCC5D316-6B60-4B5B-812A-FFDC993E9701}" destId="{4225FE52-C553-408F-AEC1-7E8949FC6628}" srcOrd="5" destOrd="0" parTransId="{20641F04-8267-49D7-B13D-51AF223E1614}" sibTransId="{0B719A55-46C4-4045-B9DB-51162A297013}"/>
    <dgm:cxn modelId="{A530A7B6-6C6D-48A6-830E-168FD898D6CD}" type="presOf" srcId="{6F7282CF-3D02-414A-B7A2-2317F20E9690}" destId="{65DED3B2-79A5-4C8D-B0F0-FA1451B6D61A}" srcOrd="0" destOrd="0" presId="urn:microsoft.com/office/officeart/2005/8/layout/chevron1"/>
    <dgm:cxn modelId="{B44E99F2-42F4-45D2-8D63-818BBE77EFB0}" srcId="{BCC5D316-6B60-4B5B-812A-FFDC993E9701}" destId="{6B674215-BAE4-4E3D-9986-9F16C63A7CA0}" srcOrd="0" destOrd="0" parTransId="{899E620B-4569-4F15-9314-54E1890C78E2}" sibTransId="{5E61FCA6-D94F-4022-BAB6-5A0C0BD26DE3}"/>
    <dgm:cxn modelId="{6D0DC13A-A43B-4F38-B5FD-ECFCAC232F8C}" type="presOf" srcId="{6B674215-BAE4-4E3D-9986-9F16C63A7CA0}" destId="{D88FAEDB-44F9-400C-9F7E-F57F61DA50FE}" srcOrd="0" destOrd="0" presId="urn:microsoft.com/office/officeart/2005/8/layout/chevron1"/>
    <dgm:cxn modelId="{5CD0B89D-32CA-4F15-91CF-85B44D897FBA}" srcId="{BCC5D316-6B60-4B5B-812A-FFDC993E9701}" destId="{27599253-0425-418F-A55D-4726CA29E4CA}" srcOrd="3" destOrd="0" parTransId="{937D395A-AAF4-41C7-9007-012C1077DF26}" sibTransId="{EA82FDC8-5E71-46F1-B4CB-1697265C8ECF}"/>
    <dgm:cxn modelId="{A20AA433-FFBA-493A-9554-6ABE3DCD1FBC}" type="presOf" srcId="{27599253-0425-418F-A55D-4726CA29E4CA}" destId="{ACFA685D-4F59-4B8A-979E-73F5C7E1077D}" srcOrd="0" destOrd="0" presId="urn:microsoft.com/office/officeart/2005/8/layout/chevron1"/>
    <dgm:cxn modelId="{6F22F3E4-CB86-4625-A992-279BA5582FDD}" srcId="{BCC5D316-6B60-4B5B-812A-FFDC993E9701}" destId="{8E5704E6-7014-4283-A8E7-A9454735CCAF}" srcOrd="2" destOrd="0" parTransId="{E5D85506-8082-4216-8081-1AFD4D0E4731}" sibTransId="{2C16398A-4A93-47E7-B3A1-BE7995B6F432}"/>
    <dgm:cxn modelId="{182D1857-5C6B-4D2D-B2CF-F7CBC92064AA}" srcId="{BCC5D316-6B60-4B5B-812A-FFDC993E9701}" destId="{69B976CB-E6CD-4EB2-AFE1-51EBD2B81B7B}" srcOrd="4" destOrd="0" parTransId="{FD8AA226-45F2-471C-86F9-F812BC875A47}" sibTransId="{79AB3921-288C-4239-A75E-B8F8CD994526}"/>
    <dgm:cxn modelId="{63CCDCE5-3E9A-4B31-A3FD-8A6F21F0B124}" type="presOf" srcId="{BCC5D316-6B60-4B5B-812A-FFDC993E9701}" destId="{0E5EEED6-18F0-44AD-830C-D10188F3226A}" srcOrd="0" destOrd="0" presId="urn:microsoft.com/office/officeart/2005/8/layout/chevron1"/>
    <dgm:cxn modelId="{58EFD5F6-6481-43C4-A420-1915795B0D51}" srcId="{BCC5D316-6B60-4B5B-812A-FFDC993E9701}" destId="{6F7282CF-3D02-414A-B7A2-2317F20E9690}" srcOrd="1" destOrd="0" parTransId="{477E3F5B-80EE-4FE4-B776-8CC8272DB37C}" sibTransId="{0B5D1E6D-B32F-44EF-8372-EC0BDD0FAF07}"/>
    <dgm:cxn modelId="{9B42C97D-413F-4B59-AF79-D309ACAC6F2E}" type="presOf" srcId="{69B976CB-E6CD-4EB2-AFE1-51EBD2B81B7B}" destId="{00C1DE9C-A891-47EB-B576-C57AB5E5C9C9}" srcOrd="0" destOrd="0" presId="urn:microsoft.com/office/officeart/2005/8/layout/chevron1"/>
    <dgm:cxn modelId="{2D787977-E8F8-4457-9E8C-3943054CB289}" type="presOf" srcId="{8E5704E6-7014-4283-A8E7-A9454735CCAF}" destId="{D6C4F50E-EB22-402E-991C-C72259BAD149}" srcOrd="0" destOrd="0" presId="urn:microsoft.com/office/officeart/2005/8/layout/chevron1"/>
    <dgm:cxn modelId="{266D0128-4B8E-412C-A1D7-ED6CAF21B5CE}" type="presOf" srcId="{4225FE52-C553-408F-AEC1-7E8949FC6628}" destId="{EF6E6B95-A5E0-421C-B04B-831A7BEB93A6}" srcOrd="0" destOrd="0" presId="urn:microsoft.com/office/officeart/2005/8/layout/chevron1"/>
    <dgm:cxn modelId="{E08410CB-208D-484E-B89F-9C3EE848D03C}" type="presParOf" srcId="{0E5EEED6-18F0-44AD-830C-D10188F3226A}" destId="{D88FAEDB-44F9-400C-9F7E-F57F61DA50FE}" srcOrd="0" destOrd="0" presId="urn:microsoft.com/office/officeart/2005/8/layout/chevron1"/>
    <dgm:cxn modelId="{2AF2FCBE-9E7F-4C9F-9C33-F065985C9D4E}" type="presParOf" srcId="{0E5EEED6-18F0-44AD-830C-D10188F3226A}" destId="{9643C7F3-F606-45BD-93D4-C5087788A954}" srcOrd="1" destOrd="0" presId="urn:microsoft.com/office/officeart/2005/8/layout/chevron1"/>
    <dgm:cxn modelId="{33482451-65BB-4A23-B482-31C8AF062FFA}" type="presParOf" srcId="{0E5EEED6-18F0-44AD-830C-D10188F3226A}" destId="{65DED3B2-79A5-4C8D-B0F0-FA1451B6D61A}" srcOrd="2" destOrd="0" presId="urn:microsoft.com/office/officeart/2005/8/layout/chevron1"/>
    <dgm:cxn modelId="{A0D37B47-7FCB-4B0A-8060-48A5340BCC49}" type="presParOf" srcId="{0E5EEED6-18F0-44AD-830C-D10188F3226A}" destId="{3F4619E4-3987-423B-A9D6-9C6AB0569CBA}" srcOrd="3" destOrd="0" presId="urn:microsoft.com/office/officeart/2005/8/layout/chevron1"/>
    <dgm:cxn modelId="{618828C7-0C7E-4940-AE30-32AF1086363E}" type="presParOf" srcId="{0E5EEED6-18F0-44AD-830C-D10188F3226A}" destId="{D6C4F50E-EB22-402E-991C-C72259BAD149}" srcOrd="4" destOrd="0" presId="urn:microsoft.com/office/officeart/2005/8/layout/chevron1"/>
    <dgm:cxn modelId="{C6D4FC8B-B20C-44C1-A4D1-57C34016A8DA}" type="presParOf" srcId="{0E5EEED6-18F0-44AD-830C-D10188F3226A}" destId="{3FDD05D9-70AD-49F8-A2C2-21691287C43E}" srcOrd="5" destOrd="0" presId="urn:microsoft.com/office/officeart/2005/8/layout/chevron1"/>
    <dgm:cxn modelId="{980E808E-6757-4423-B599-7A4969FA02F7}" type="presParOf" srcId="{0E5EEED6-18F0-44AD-830C-D10188F3226A}" destId="{ACFA685D-4F59-4B8A-979E-73F5C7E1077D}" srcOrd="6" destOrd="0" presId="urn:microsoft.com/office/officeart/2005/8/layout/chevron1"/>
    <dgm:cxn modelId="{C2EB98D2-500F-41A9-8CE7-5DBBF98A0ED8}" type="presParOf" srcId="{0E5EEED6-18F0-44AD-830C-D10188F3226A}" destId="{B5516B82-64B2-4094-A510-125B6829F7BF}" srcOrd="7" destOrd="0" presId="urn:microsoft.com/office/officeart/2005/8/layout/chevron1"/>
    <dgm:cxn modelId="{7A32BF12-3A78-4D5E-ABBE-98F82F3DF446}" type="presParOf" srcId="{0E5EEED6-18F0-44AD-830C-D10188F3226A}" destId="{00C1DE9C-A891-47EB-B576-C57AB5E5C9C9}" srcOrd="8" destOrd="0" presId="urn:microsoft.com/office/officeart/2005/8/layout/chevron1"/>
    <dgm:cxn modelId="{DBD5C6E4-6596-4BE6-B66A-DC9B519FEC68}" type="presParOf" srcId="{0E5EEED6-18F0-44AD-830C-D10188F3226A}" destId="{EF6E9965-5BBC-47E0-ADDA-5D9FFE056B5C}" srcOrd="9" destOrd="0" presId="urn:microsoft.com/office/officeart/2005/8/layout/chevron1"/>
    <dgm:cxn modelId="{37634632-EE5C-45FE-90CA-D6363A11028B}" type="presParOf" srcId="{0E5EEED6-18F0-44AD-830C-D10188F3226A}" destId="{EF6E6B95-A5E0-421C-B04B-831A7BEB93A6}"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CC5D316-6B60-4B5B-812A-FFDC993E9701}" type="doc">
      <dgm:prSet loTypeId="urn:microsoft.com/office/officeart/2005/8/layout/chevron1" loCatId="process" qsTypeId="urn:microsoft.com/office/officeart/2005/8/quickstyle/simple1" qsCatId="simple" csTypeId="urn:microsoft.com/office/officeart/2005/8/colors/accent1_2" csCatId="accent1" phldr="1"/>
      <dgm:spPr/>
    </dgm:pt>
    <dgm:pt modelId="{6B674215-BAE4-4E3D-9986-9F16C63A7CA0}">
      <dgm:prSet phldrT="[Text]"/>
      <dgm:spPr>
        <a:solidFill>
          <a:schemeClr val="accent2">
            <a:lumMod val="40000"/>
            <a:lumOff val="60000"/>
          </a:schemeClr>
        </a:solidFill>
      </dgm:spPr>
      <dgm:t>
        <a:bodyPr/>
        <a:lstStyle/>
        <a:p>
          <a:r>
            <a:rPr lang="en-US" dirty="0" smtClean="0">
              <a:solidFill>
                <a:schemeClr val="tx1"/>
              </a:solidFill>
            </a:rPr>
            <a:t>Project Overview</a:t>
          </a:r>
          <a:endParaRPr lang="en-US" dirty="0">
            <a:solidFill>
              <a:schemeClr val="tx1"/>
            </a:solidFill>
          </a:endParaRPr>
        </a:p>
      </dgm:t>
    </dgm:pt>
    <dgm:pt modelId="{899E620B-4569-4F15-9314-54E1890C78E2}" type="parTrans" cxnId="{B44E99F2-42F4-45D2-8D63-818BBE77EFB0}">
      <dgm:prSet/>
      <dgm:spPr/>
      <dgm:t>
        <a:bodyPr/>
        <a:lstStyle/>
        <a:p>
          <a:endParaRPr lang="en-US"/>
        </a:p>
      </dgm:t>
    </dgm:pt>
    <dgm:pt modelId="{5E61FCA6-D94F-4022-BAB6-5A0C0BD26DE3}" type="sibTrans" cxnId="{B44E99F2-42F4-45D2-8D63-818BBE77EFB0}">
      <dgm:prSet/>
      <dgm:spPr/>
      <dgm:t>
        <a:bodyPr/>
        <a:lstStyle/>
        <a:p>
          <a:endParaRPr lang="en-US"/>
        </a:p>
      </dgm:t>
    </dgm:pt>
    <dgm:pt modelId="{6F7282CF-3D02-414A-B7A2-2317F20E9690}">
      <dgm:prSet phldrT="[Text]"/>
      <dgm:spPr>
        <a:solidFill>
          <a:schemeClr val="accent2">
            <a:lumMod val="40000"/>
            <a:lumOff val="60000"/>
          </a:schemeClr>
        </a:solidFill>
      </dgm:spPr>
      <dgm:t>
        <a:bodyPr/>
        <a:lstStyle/>
        <a:p>
          <a:r>
            <a:rPr lang="en-US" dirty="0" smtClean="0">
              <a:solidFill>
                <a:schemeClr val="tx1"/>
              </a:solidFill>
            </a:rPr>
            <a:t>Design Overview</a:t>
          </a:r>
          <a:endParaRPr lang="en-US" dirty="0">
            <a:solidFill>
              <a:schemeClr val="tx1"/>
            </a:solidFill>
          </a:endParaRPr>
        </a:p>
      </dgm:t>
    </dgm:pt>
    <dgm:pt modelId="{477E3F5B-80EE-4FE4-B776-8CC8272DB37C}" type="parTrans" cxnId="{58EFD5F6-6481-43C4-A420-1915795B0D51}">
      <dgm:prSet/>
      <dgm:spPr/>
      <dgm:t>
        <a:bodyPr/>
        <a:lstStyle/>
        <a:p>
          <a:endParaRPr lang="en-US"/>
        </a:p>
      </dgm:t>
    </dgm:pt>
    <dgm:pt modelId="{0B5D1E6D-B32F-44EF-8372-EC0BDD0FAF07}" type="sibTrans" cxnId="{58EFD5F6-6481-43C4-A420-1915795B0D51}">
      <dgm:prSet/>
      <dgm:spPr/>
      <dgm:t>
        <a:bodyPr/>
        <a:lstStyle/>
        <a:p>
          <a:endParaRPr lang="en-US"/>
        </a:p>
      </dgm:t>
    </dgm:pt>
    <dgm:pt modelId="{27599253-0425-418F-A55D-4726CA29E4CA}">
      <dgm:prSet phldrT="[Text]"/>
      <dgm:spPr>
        <a:solidFill>
          <a:schemeClr val="bg2"/>
        </a:solidFill>
      </dgm:spPr>
      <dgm:t>
        <a:bodyPr/>
        <a:lstStyle/>
        <a:p>
          <a:r>
            <a:rPr lang="en-US" dirty="0" smtClean="0">
              <a:solidFill>
                <a:schemeClr val="bg2">
                  <a:lumMod val="10000"/>
                </a:schemeClr>
              </a:solidFill>
            </a:rPr>
            <a:t>Risks</a:t>
          </a:r>
          <a:endParaRPr lang="en-US" dirty="0">
            <a:solidFill>
              <a:schemeClr val="bg2">
                <a:lumMod val="10000"/>
              </a:schemeClr>
            </a:solidFill>
          </a:endParaRPr>
        </a:p>
      </dgm:t>
    </dgm:pt>
    <dgm:pt modelId="{937D395A-AAF4-41C7-9007-012C1077DF26}" type="parTrans" cxnId="{5CD0B89D-32CA-4F15-91CF-85B44D897FBA}">
      <dgm:prSet/>
      <dgm:spPr/>
      <dgm:t>
        <a:bodyPr/>
        <a:lstStyle/>
        <a:p>
          <a:endParaRPr lang="en-US"/>
        </a:p>
      </dgm:t>
    </dgm:pt>
    <dgm:pt modelId="{EA82FDC8-5E71-46F1-B4CB-1697265C8ECF}" type="sibTrans" cxnId="{5CD0B89D-32CA-4F15-91CF-85B44D897FBA}">
      <dgm:prSet/>
      <dgm:spPr/>
      <dgm:t>
        <a:bodyPr/>
        <a:lstStyle/>
        <a:p>
          <a:endParaRPr lang="en-US"/>
        </a:p>
      </dgm:t>
    </dgm:pt>
    <dgm:pt modelId="{69B976CB-E6CD-4EB2-AFE1-51EBD2B81B7B}">
      <dgm:prSet phldrT="[Text]"/>
      <dgm:spPr>
        <a:solidFill>
          <a:schemeClr val="bg2"/>
        </a:solidFill>
      </dgm:spPr>
      <dgm:t>
        <a:bodyPr/>
        <a:lstStyle/>
        <a:p>
          <a:r>
            <a:rPr lang="en-US" dirty="0" smtClean="0">
              <a:solidFill>
                <a:schemeClr val="bg2">
                  <a:lumMod val="10000"/>
                </a:schemeClr>
              </a:solidFill>
            </a:rPr>
            <a:t>Testing &amp; Verification</a:t>
          </a:r>
          <a:endParaRPr lang="en-US" dirty="0">
            <a:solidFill>
              <a:schemeClr val="bg2">
                <a:lumMod val="10000"/>
              </a:schemeClr>
            </a:solidFill>
          </a:endParaRPr>
        </a:p>
      </dgm:t>
    </dgm:pt>
    <dgm:pt modelId="{FD8AA226-45F2-471C-86F9-F812BC875A47}" type="parTrans" cxnId="{182D1857-5C6B-4D2D-B2CF-F7CBC92064AA}">
      <dgm:prSet/>
      <dgm:spPr/>
      <dgm:t>
        <a:bodyPr/>
        <a:lstStyle/>
        <a:p>
          <a:endParaRPr lang="en-US"/>
        </a:p>
      </dgm:t>
    </dgm:pt>
    <dgm:pt modelId="{79AB3921-288C-4239-A75E-B8F8CD994526}" type="sibTrans" cxnId="{182D1857-5C6B-4D2D-B2CF-F7CBC92064AA}">
      <dgm:prSet/>
      <dgm:spPr/>
      <dgm:t>
        <a:bodyPr/>
        <a:lstStyle/>
        <a:p>
          <a:endParaRPr lang="en-US"/>
        </a:p>
      </dgm:t>
    </dgm:pt>
    <dgm:pt modelId="{4225FE52-C553-408F-AEC1-7E8949FC6628}">
      <dgm:prSet phldrT="[Text]"/>
      <dgm:spPr>
        <a:solidFill>
          <a:schemeClr val="bg2"/>
        </a:solidFill>
      </dgm:spPr>
      <dgm:t>
        <a:bodyPr/>
        <a:lstStyle/>
        <a:p>
          <a:r>
            <a:rPr lang="en-US" dirty="0" smtClean="0">
              <a:solidFill>
                <a:schemeClr val="bg2">
                  <a:lumMod val="10000"/>
                </a:schemeClr>
              </a:solidFill>
            </a:rPr>
            <a:t>Project Planning</a:t>
          </a:r>
          <a:endParaRPr lang="en-US" dirty="0">
            <a:solidFill>
              <a:schemeClr val="bg2">
                <a:lumMod val="10000"/>
              </a:schemeClr>
            </a:solidFill>
          </a:endParaRPr>
        </a:p>
      </dgm:t>
    </dgm:pt>
    <dgm:pt modelId="{20641F04-8267-49D7-B13D-51AF223E1614}" type="parTrans" cxnId="{D86D3CD0-2A48-4896-9310-7B792D7E8550}">
      <dgm:prSet/>
      <dgm:spPr/>
      <dgm:t>
        <a:bodyPr/>
        <a:lstStyle/>
        <a:p>
          <a:endParaRPr lang="en-US"/>
        </a:p>
      </dgm:t>
    </dgm:pt>
    <dgm:pt modelId="{0B719A55-46C4-4045-B9DB-51162A297013}" type="sibTrans" cxnId="{D86D3CD0-2A48-4896-9310-7B792D7E8550}">
      <dgm:prSet/>
      <dgm:spPr/>
      <dgm:t>
        <a:bodyPr/>
        <a:lstStyle/>
        <a:p>
          <a:endParaRPr lang="en-US"/>
        </a:p>
      </dgm:t>
    </dgm:pt>
    <dgm:pt modelId="{8E5704E6-7014-4283-A8E7-A9454735CCAF}">
      <dgm:prSet phldrT="[Text]"/>
      <dgm:spPr>
        <a:solidFill>
          <a:schemeClr val="accent1"/>
        </a:solidFill>
      </dgm:spPr>
      <dgm:t>
        <a:bodyPr/>
        <a:lstStyle/>
        <a:p>
          <a:r>
            <a:rPr lang="en-US" dirty="0" smtClean="0">
              <a:solidFill>
                <a:schemeClr val="bg1"/>
              </a:solidFill>
            </a:rPr>
            <a:t>Requirements  &amp; CPEs</a:t>
          </a:r>
          <a:endParaRPr lang="en-US" dirty="0">
            <a:solidFill>
              <a:schemeClr val="bg1"/>
            </a:solidFill>
          </a:endParaRPr>
        </a:p>
      </dgm:t>
    </dgm:pt>
    <dgm:pt modelId="{E5D85506-8082-4216-8081-1AFD4D0E4731}" type="parTrans" cxnId="{6F22F3E4-CB86-4625-A992-279BA5582FDD}">
      <dgm:prSet/>
      <dgm:spPr/>
      <dgm:t>
        <a:bodyPr/>
        <a:lstStyle/>
        <a:p>
          <a:endParaRPr lang="en-US"/>
        </a:p>
      </dgm:t>
    </dgm:pt>
    <dgm:pt modelId="{2C16398A-4A93-47E7-B3A1-BE7995B6F432}" type="sibTrans" cxnId="{6F22F3E4-CB86-4625-A992-279BA5582FDD}">
      <dgm:prSet/>
      <dgm:spPr/>
      <dgm:t>
        <a:bodyPr/>
        <a:lstStyle/>
        <a:p>
          <a:endParaRPr lang="en-US"/>
        </a:p>
      </dgm:t>
    </dgm:pt>
    <dgm:pt modelId="{0E5EEED6-18F0-44AD-830C-D10188F3226A}" type="pres">
      <dgm:prSet presAssocID="{BCC5D316-6B60-4B5B-812A-FFDC993E9701}" presName="Name0" presStyleCnt="0">
        <dgm:presLayoutVars>
          <dgm:dir/>
          <dgm:animLvl val="lvl"/>
          <dgm:resizeHandles val="exact"/>
        </dgm:presLayoutVars>
      </dgm:prSet>
      <dgm:spPr/>
    </dgm:pt>
    <dgm:pt modelId="{D88FAEDB-44F9-400C-9F7E-F57F61DA50FE}" type="pres">
      <dgm:prSet presAssocID="{6B674215-BAE4-4E3D-9986-9F16C63A7CA0}" presName="parTxOnly" presStyleLbl="node1" presStyleIdx="0" presStyleCnt="6">
        <dgm:presLayoutVars>
          <dgm:chMax val="0"/>
          <dgm:chPref val="0"/>
          <dgm:bulletEnabled val="1"/>
        </dgm:presLayoutVars>
      </dgm:prSet>
      <dgm:spPr/>
      <dgm:t>
        <a:bodyPr/>
        <a:lstStyle/>
        <a:p>
          <a:endParaRPr lang="en-US"/>
        </a:p>
      </dgm:t>
    </dgm:pt>
    <dgm:pt modelId="{9643C7F3-F606-45BD-93D4-C5087788A954}" type="pres">
      <dgm:prSet presAssocID="{5E61FCA6-D94F-4022-BAB6-5A0C0BD26DE3}" presName="parTxOnlySpace" presStyleCnt="0"/>
      <dgm:spPr/>
    </dgm:pt>
    <dgm:pt modelId="{65DED3B2-79A5-4C8D-B0F0-FA1451B6D61A}" type="pres">
      <dgm:prSet presAssocID="{6F7282CF-3D02-414A-B7A2-2317F20E9690}" presName="parTxOnly" presStyleLbl="node1" presStyleIdx="1" presStyleCnt="6">
        <dgm:presLayoutVars>
          <dgm:chMax val="0"/>
          <dgm:chPref val="0"/>
          <dgm:bulletEnabled val="1"/>
        </dgm:presLayoutVars>
      </dgm:prSet>
      <dgm:spPr/>
      <dgm:t>
        <a:bodyPr/>
        <a:lstStyle/>
        <a:p>
          <a:endParaRPr lang="en-US"/>
        </a:p>
      </dgm:t>
    </dgm:pt>
    <dgm:pt modelId="{3F4619E4-3987-423B-A9D6-9C6AB0569CBA}" type="pres">
      <dgm:prSet presAssocID="{0B5D1E6D-B32F-44EF-8372-EC0BDD0FAF07}" presName="parTxOnlySpace" presStyleCnt="0"/>
      <dgm:spPr/>
    </dgm:pt>
    <dgm:pt modelId="{D6C4F50E-EB22-402E-991C-C72259BAD149}" type="pres">
      <dgm:prSet presAssocID="{8E5704E6-7014-4283-A8E7-A9454735CCAF}" presName="parTxOnly" presStyleLbl="node1" presStyleIdx="2" presStyleCnt="6">
        <dgm:presLayoutVars>
          <dgm:chMax val="0"/>
          <dgm:chPref val="0"/>
          <dgm:bulletEnabled val="1"/>
        </dgm:presLayoutVars>
      </dgm:prSet>
      <dgm:spPr/>
      <dgm:t>
        <a:bodyPr/>
        <a:lstStyle/>
        <a:p>
          <a:endParaRPr lang="en-US"/>
        </a:p>
      </dgm:t>
    </dgm:pt>
    <dgm:pt modelId="{3FDD05D9-70AD-49F8-A2C2-21691287C43E}" type="pres">
      <dgm:prSet presAssocID="{2C16398A-4A93-47E7-B3A1-BE7995B6F432}" presName="parTxOnlySpace" presStyleCnt="0"/>
      <dgm:spPr/>
    </dgm:pt>
    <dgm:pt modelId="{ACFA685D-4F59-4B8A-979E-73F5C7E1077D}" type="pres">
      <dgm:prSet presAssocID="{27599253-0425-418F-A55D-4726CA29E4CA}" presName="parTxOnly" presStyleLbl="node1" presStyleIdx="3" presStyleCnt="6">
        <dgm:presLayoutVars>
          <dgm:chMax val="0"/>
          <dgm:chPref val="0"/>
          <dgm:bulletEnabled val="1"/>
        </dgm:presLayoutVars>
      </dgm:prSet>
      <dgm:spPr/>
      <dgm:t>
        <a:bodyPr/>
        <a:lstStyle/>
        <a:p>
          <a:endParaRPr lang="en-US"/>
        </a:p>
      </dgm:t>
    </dgm:pt>
    <dgm:pt modelId="{B5516B82-64B2-4094-A510-125B6829F7BF}" type="pres">
      <dgm:prSet presAssocID="{EA82FDC8-5E71-46F1-B4CB-1697265C8ECF}" presName="parTxOnlySpace" presStyleCnt="0"/>
      <dgm:spPr/>
    </dgm:pt>
    <dgm:pt modelId="{00C1DE9C-A891-47EB-B576-C57AB5E5C9C9}" type="pres">
      <dgm:prSet presAssocID="{69B976CB-E6CD-4EB2-AFE1-51EBD2B81B7B}" presName="parTxOnly" presStyleLbl="node1" presStyleIdx="4" presStyleCnt="6">
        <dgm:presLayoutVars>
          <dgm:chMax val="0"/>
          <dgm:chPref val="0"/>
          <dgm:bulletEnabled val="1"/>
        </dgm:presLayoutVars>
      </dgm:prSet>
      <dgm:spPr/>
      <dgm:t>
        <a:bodyPr/>
        <a:lstStyle/>
        <a:p>
          <a:endParaRPr lang="en-US"/>
        </a:p>
      </dgm:t>
    </dgm:pt>
    <dgm:pt modelId="{EF6E9965-5BBC-47E0-ADDA-5D9FFE056B5C}" type="pres">
      <dgm:prSet presAssocID="{79AB3921-288C-4239-A75E-B8F8CD994526}" presName="parTxOnlySpace" presStyleCnt="0"/>
      <dgm:spPr/>
    </dgm:pt>
    <dgm:pt modelId="{EF6E6B95-A5E0-421C-B04B-831A7BEB93A6}" type="pres">
      <dgm:prSet presAssocID="{4225FE52-C553-408F-AEC1-7E8949FC6628}" presName="parTxOnly" presStyleLbl="node1" presStyleIdx="5" presStyleCnt="6">
        <dgm:presLayoutVars>
          <dgm:chMax val="0"/>
          <dgm:chPref val="0"/>
          <dgm:bulletEnabled val="1"/>
        </dgm:presLayoutVars>
      </dgm:prSet>
      <dgm:spPr/>
      <dgm:t>
        <a:bodyPr/>
        <a:lstStyle/>
        <a:p>
          <a:endParaRPr lang="en-US"/>
        </a:p>
      </dgm:t>
    </dgm:pt>
  </dgm:ptLst>
  <dgm:cxnLst>
    <dgm:cxn modelId="{D86D3CD0-2A48-4896-9310-7B792D7E8550}" srcId="{BCC5D316-6B60-4B5B-812A-FFDC993E9701}" destId="{4225FE52-C553-408F-AEC1-7E8949FC6628}" srcOrd="5" destOrd="0" parTransId="{20641F04-8267-49D7-B13D-51AF223E1614}" sibTransId="{0B719A55-46C4-4045-B9DB-51162A297013}"/>
    <dgm:cxn modelId="{CC98E5F2-CD64-423B-8459-0815A448F983}" type="presOf" srcId="{27599253-0425-418F-A55D-4726CA29E4CA}" destId="{ACFA685D-4F59-4B8A-979E-73F5C7E1077D}" srcOrd="0" destOrd="0" presId="urn:microsoft.com/office/officeart/2005/8/layout/chevron1"/>
    <dgm:cxn modelId="{C064ABEF-2E71-40C8-92A3-C9B830CC49E4}" type="presOf" srcId="{4225FE52-C553-408F-AEC1-7E8949FC6628}" destId="{EF6E6B95-A5E0-421C-B04B-831A7BEB93A6}" srcOrd="0" destOrd="0" presId="urn:microsoft.com/office/officeart/2005/8/layout/chevron1"/>
    <dgm:cxn modelId="{B44E99F2-42F4-45D2-8D63-818BBE77EFB0}" srcId="{BCC5D316-6B60-4B5B-812A-FFDC993E9701}" destId="{6B674215-BAE4-4E3D-9986-9F16C63A7CA0}" srcOrd="0" destOrd="0" parTransId="{899E620B-4569-4F15-9314-54E1890C78E2}" sibTransId="{5E61FCA6-D94F-4022-BAB6-5A0C0BD26DE3}"/>
    <dgm:cxn modelId="{5CD0B89D-32CA-4F15-91CF-85B44D897FBA}" srcId="{BCC5D316-6B60-4B5B-812A-FFDC993E9701}" destId="{27599253-0425-418F-A55D-4726CA29E4CA}" srcOrd="3" destOrd="0" parTransId="{937D395A-AAF4-41C7-9007-012C1077DF26}" sibTransId="{EA82FDC8-5E71-46F1-B4CB-1697265C8ECF}"/>
    <dgm:cxn modelId="{D639BCA0-6DAF-4A82-AD65-5EBD81BA0CDA}" type="presOf" srcId="{6F7282CF-3D02-414A-B7A2-2317F20E9690}" destId="{65DED3B2-79A5-4C8D-B0F0-FA1451B6D61A}" srcOrd="0" destOrd="0" presId="urn:microsoft.com/office/officeart/2005/8/layout/chevron1"/>
    <dgm:cxn modelId="{6F22F3E4-CB86-4625-A992-279BA5582FDD}" srcId="{BCC5D316-6B60-4B5B-812A-FFDC993E9701}" destId="{8E5704E6-7014-4283-A8E7-A9454735CCAF}" srcOrd="2" destOrd="0" parTransId="{E5D85506-8082-4216-8081-1AFD4D0E4731}" sibTransId="{2C16398A-4A93-47E7-B3A1-BE7995B6F432}"/>
    <dgm:cxn modelId="{236AE09B-8995-4925-AFD7-49EE90E92A97}" type="presOf" srcId="{6B674215-BAE4-4E3D-9986-9F16C63A7CA0}" destId="{D88FAEDB-44F9-400C-9F7E-F57F61DA50FE}" srcOrd="0" destOrd="0" presId="urn:microsoft.com/office/officeart/2005/8/layout/chevron1"/>
    <dgm:cxn modelId="{182D1857-5C6B-4D2D-B2CF-F7CBC92064AA}" srcId="{BCC5D316-6B60-4B5B-812A-FFDC993E9701}" destId="{69B976CB-E6CD-4EB2-AFE1-51EBD2B81B7B}" srcOrd="4" destOrd="0" parTransId="{FD8AA226-45F2-471C-86F9-F812BC875A47}" sibTransId="{79AB3921-288C-4239-A75E-B8F8CD994526}"/>
    <dgm:cxn modelId="{479905D1-4FDA-4F4E-A1AE-A198C866BF79}" type="presOf" srcId="{69B976CB-E6CD-4EB2-AFE1-51EBD2B81B7B}" destId="{00C1DE9C-A891-47EB-B576-C57AB5E5C9C9}" srcOrd="0" destOrd="0" presId="urn:microsoft.com/office/officeart/2005/8/layout/chevron1"/>
    <dgm:cxn modelId="{58EFD5F6-6481-43C4-A420-1915795B0D51}" srcId="{BCC5D316-6B60-4B5B-812A-FFDC993E9701}" destId="{6F7282CF-3D02-414A-B7A2-2317F20E9690}" srcOrd="1" destOrd="0" parTransId="{477E3F5B-80EE-4FE4-B776-8CC8272DB37C}" sibTransId="{0B5D1E6D-B32F-44EF-8372-EC0BDD0FAF07}"/>
    <dgm:cxn modelId="{88D6CAC4-8E33-4A51-8268-768DE2C9CB61}" type="presOf" srcId="{8E5704E6-7014-4283-A8E7-A9454735CCAF}" destId="{D6C4F50E-EB22-402E-991C-C72259BAD149}" srcOrd="0" destOrd="0" presId="urn:microsoft.com/office/officeart/2005/8/layout/chevron1"/>
    <dgm:cxn modelId="{4A8FDA13-7732-492D-902B-291C3E07D967}" type="presOf" srcId="{BCC5D316-6B60-4B5B-812A-FFDC993E9701}" destId="{0E5EEED6-18F0-44AD-830C-D10188F3226A}" srcOrd="0" destOrd="0" presId="urn:microsoft.com/office/officeart/2005/8/layout/chevron1"/>
    <dgm:cxn modelId="{B5FADBE8-C3D4-4E01-8F34-725D1B1309A3}" type="presParOf" srcId="{0E5EEED6-18F0-44AD-830C-D10188F3226A}" destId="{D88FAEDB-44F9-400C-9F7E-F57F61DA50FE}" srcOrd="0" destOrd="0" presId="urn:microsoft.com/office/officeart/2005/8/layout/chevron1"/>
    <dgm:cxn modelId="{C16403E3-16F1-4C7C-A2F5-B81D3FD536DA}" type="presParOf" srcId="{0E5EEED6-18F0-44AD-830C-D10188F3226A}" destId="{9643C7F3-F606-45BD-93D4-C5087788A954}" srcOrd="1" destOrd="0" presId="urn:microsoft.com/office/officeart/2005/8/layout/chevron1"/>
    <dgm:cxn modelId="{0809D311-8337-4B4E-96FF-3969AD98705A}" type="presParOf" srcId="{0E5EEED6-18F0-44AD-830C-D10188F3226A}" destId="{65DED3B2-79A5-4C8D-B0F0-FA1451B6D61A}" srcOrd="2" destOrd="0" presId="urn:microsoft.com/office/officeart/2005/8/layout/chevron1"/>
    <dgm:cxn modelId="{348ED472-0F9B-4584-9775-DAB21A36638C}" type="presParOf" srcId="{0E5EEED6-18F0-44AD-830C-D10188F3226A}" destId="{3F4619E4-3987-423B-A9D6-9C6AB0569CBA}" srcOrd="3" destOrd="0" presId="urn:microsoft.com/office/officeart/2005/8/layout/chevron1"/>
    <dgm:cxn modelId="{D7A5F9DA-F708-4858-B3B2-CC028F956B5F}" type="presParOf" srcId="{0E5EEED6-18F0-44AD-830C-D10188F3226A}" destId="{D6C4F50E-EB22-402E-991C-C72259BAD149}" srcOrd="4" destOrd="0" presId="urn:microsoft.com/office/officeart/2005/8/layout/chevron1"/>
    <dgm:cxn modelId="{6F55E6E4-B8A3-4892-9E46-ABFE7777DB8B}" type="presParOf" srcId="{0E5EEED6-18F0-44AD-830C-D10188F3226A}" destId="{3FDD05D9-70AD-49F8-A2C2-21691287C43E}" srcOrd="5" destOrd="0" presId="urn:microsoft.com/office/officeart/2005/8/layout/chevron1"/>
    <dgm:cxn modelId="{88B7D4EE-425A-4B1D-9E6B-A3CB8CDDB342}" type="presParOf" srcId="{0E5EEED6-18F0-44AD-830C-D10188F3226A}" destId="{ACFA685D-4F59-4B8A-979E-73F5C7E1077D}" srcOrd="6" destOrd="0" presId="urn:microsoft.com/office/officeart/2005/8/layout/chevron1"/>
    <dgm:cxn modelId="{0F191D2B-942B-4BF5-8E85-19810A30CF49}" type="presParOf" srcId="{0E5EEED6-18F0-44AD-830C-D10188F3226A}" destId="{B5516B82-64B2-4094-A510-125B6829F7BF}" srcOrd="7" destOrd="0" presId="urn:microsoft.com/office/officeart/2005/8/layout/chevron1"/>
    <dgm:cxn modelId="{AFF00CF0-7FFE-4B85-B864-0789743928F6}" type="presParOf" srcId="{0E5EEED6-18F0-44AD-830C-D10188F3226A}" destId="{00C1DE9C-A891-47EB-B576-C57AB5E5C9C9}" srcOrd="8" destOrd="0" presId="urn:microsoft.com/office/officeart/2005/8/layout/chevron1"/>
    <dgm:cxn modelId="{183EAF30-DEC2-4282-938F-42827C6F43CE}" type="presParOf" srcId="{0E5EEED6-18F0-44AD-830C-D10188F3226A}" destId="{EF6E9965-5BBC-47E0-ADDA-5D9FFE056B5C}" srcOrd="9" destOrd="0" presId="urn:microsoft.com/office/officeart/2005/8/layout/chevron1"/>
    <dgm:cxn modelId="{367F1E2A-4BA8-4B7A-8CE8-AC444E48D62F}" type="presParOf" srcId="{0E5EEED6-18F0-44AD-830C-D10188F3226A}" destId="{EF6E6B95-A5E0-421C-B04B-831A7BEB93A6}"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CC5D316-6B60-4B5B-812A-FFDC993E9701}" type="doc">
      <dgm:prSet loTypeId="urn:microsoft.com/office/officeart/2005/8/layout/chevron1" loCatId="process" qsTypeId="urn:microsoft.com/office/officeart/2005/8/quickstyle/simple1" qsCatId="simple" csTypeId="urn:microsoft.com/office/officeart/2005/8/colors/accent1_2" csCatId="accent1" phldr="1"/>
      <dgm:spPr/>
    </dgm:pt>
    <dgm:pt modelId="{6B674215-BAE4-4E3D-9986-9F16C63A7CA0}">
      <dgm:prSet phldrT="[Text]"/>
      <dgm:spPr>
        <a:solidFill>
          <a:schemeClr val="accent2">
            <a:lumMod val="40000"/>
            <a:lumOff val="60000"/>
          </a:schemeClr>
        </a:solidFill>
      </dgm:spPr>
      <dgm:t>
        <a:bodyPr/>
        <a:lstStyle/>
        <a:p>
          <a:r>
            <a:rPr lang="en-US" dirty="0" smtClean="0">
              <a:solidFill>
                <a:schemeClr val="tx1"/>
              </a:solidFill>
            </a:rPr>
            <a:t>Project Overview</a:t>
          </a:r>
          <a:endParaRPr lang="en-US" dirty="0">
            <a:solidFill>
              <a:schemeClr val="tx1"/>
            </a:solidFill>
          </a:endParaRPr>
        </a:p>
      </dgm:t>
    </dgm:pt>
    <dgm:pt modelId="{899E620B-4569-4F15-9314-54E1890C78E2}" type="parTrans" cxnId="{B44E99F2-42F4-45D2-8D63-818BBE77EFB0}">
      <dgm:prSet/>
      <dgm:spPr/>
      <dgm:t>
        <a:bodyPr/>
        <a:lstStyle/>
        <a:p>
          <a:endParaRPr lang="en-US"/>
        </a:p>
      </dgm:t>
    </dgm:pt>
    <dgm:pt modelId="{5E61FCA6-D94F-4022-BAB6-5A0C0BD26DE3}" type="sibTrans" cxnId="{B44E99F2-42F4-45D2-8D63-818BBE77EFB0}">
      <dgm:prSet/>
      <dgm:spPr/>
      <dgm:t>
        <a:bodyPr/>
        <a:lstStyle/>
        <a:p>
          <a:endParaRPr lang="en-US"/>
        </a:p>
      </dgm:t>
    </dgm:pt>
    <dgm:pt modelId="{6F7282CF-3D02-414A-B7A2-2317F20E9690}">
      <dgm:prSet phldrT="[Text]"/>
      <dgm:spPr>
        <a:solidFill>
          <a:schemeClr val="accent2">
            <a:lumMod val="40000"/>
            <a:lumOff val="60000"/>
          </a:schemeClr>
        </a:solidFill>
      </dgm:spPr>
      <dgm:t>
        <a:bodyPr/>
        <a:lstStyle/>
        <a:p>
          <a:r>
            <a:rPr lang="en-US" dirty="0" smtClean="0">
              <a:solidFill>
                <a:schemeClr val="tx1"/>
              </a:solidFill>
            </a:rPr>
            <a:t>Design Overview</a:t>
          </a:r>
          <a:endParaRPr lang="en-US" dirty="0">
            <a:solidFill>
              <a:schemeClr val="tx1"/>
            </a:solidFill>
          </a:endParaRPr>
        </a:p>
      </dgm:t>
    </dgm:pt>
    <dgm:pt modelId="{477E3F5B-80EE-4FE4-B776-8CC8272DB37C}" type="parTrans" cxnId="{58EFD5F6-6481-43C4-A420-1915795B0D51}">
      <dgm:prSet/>
      <dgm:spPr/>
      <dgm:t>
        <a:bodyPr/>
        <a:lstStyle/>
        <a:p>
          <a:endParaRPr lang="en-US"/>
        </a:p>
      </dgm:t>
    </dgm:pt>
    <dgm:pt modelId="{0B5D1E6D-B32F-44EF-8372-EC0BDD0FAF07}" type="sibTrans" cxnId="{58EFD5F6-6481-43C4-A420-1915795B0D51}">
      <dgm:prSet/>
      <dgm:spPr/>
      <dgm:t>
        <a:bodyPr/>
        <a:lstStyle/>
        <a:p>
          <a:endParaRPr lang="en-US"/>
        </a:p>
      </dgm:t>
    </dgm:pt>
    <dgm:pt modelId="{27599253-0425-418F-A55D-4726CA29E4CA}">
      <dgm:prSet phldrT="[Text]"/>
      <dgm:spPr>
        <a:solidFill>
          <a:schemeClr val="bg2"/>
        </a:solidFill>
      </dgm:spPr>
      <dgm:t>
        <a:bodyPr/>
        <a:lstStyle/>
        <a:p>
          <a:r>
            <a:rPr lang="en-US" dirty="0" smtClean="0">
              <a:solidFill>
                <a:schemeClr val="bg2">
                  <a:lumMod val="10000"/>
                </a:schemeClr>
              </a:solidFill>
            </a:rPr>
            <a:t>Risks</a:t>
          </a:r>
          <a:endParaRPr lang="en-US" dirty="0">
            <a:solidFill>
              <a:schemeClr val="bg2">
                <a:lumMod val="10000"/>
              </a:schemeClr>
            </a:solidFill>
          </a:endParaRPr>
        </a:p>
      </dgm:t>
    </dgm:pt>
    <dgm:pt modelId="{937D395A-AAF4-41C7-9007-012C1077DF26}" type="parTrans" cxnId="{5CD0B89D-32CA-4F15-91CF-85B44D897FBA}">
      <dgm:prSet/>
      <dgm:spPr/>
      <dgm:t>
        <a:bodyPr/>
        <a:lstStyle/>
        <a:p>
          <a:endParaRPr lang="en-US"/>
        </a:p>
      </dgm:t>
    </dgm:pt>
    <dgm:pt modelId="{EA82FDC8-5E71-46F1-B4CB-1697265C8ECF}" type="sibTrans" cxnId="{5CD0B89D-32CA-4F15-91CF-85B44D897FBA}">
      <dgm:prSet/>
      <dgm:spPr/>
      <dgm:t>
        <a:bodyPr/>
        <a:lstStyle/>
        <a:p>
          <a:endParaRPr lang="en-US"/>
        </a:p>
      </dgm:t>
    </dgm:pt>
    <dgm:pt modelId="{69B976CB-E6CD-4EB2-AFE1-51EBD2B81B7B}">
      <dgm:prSet phldrT="[Text]"/>
      <dgm:spPr>
        <a:solidFill>
          <a:schemeClr val="bg2"/>
        </a:solidFill>
      </dgm:spPr>
      <dgm:t>
        <a:bodyPr/>
        <a:lstStyle/>
        <a:p>
          <a:r>
            <a:rPr lang="en-US" dirty="0" smtClean="0">
              <a:solidFill>
                <a:schemeClr val="bg2">
                  <a:lumMod val="10000"/>
                </a:schemeClr>
              </a:solidFill>
            </a:rPr>
            <a:t>Testing &amp; Verification</a:t>
          </a:r>
          <a:endParaRPr lang="en-US" dirty="0">
            <a:solidFill>
              <a:schemeClr val="bg2">
                <a:lumMod val="10000"/>
              </a:schemeClr>
            </a:solidFill>
          </a:endParaRPr>
        </a:p>
      </dgm:t>
    </dgm:pt>
    <dgm:pt modelId="{FD8AA226-45F2-471C-86F9-F812BC875A47}" type="parTrans" cxnId="{182D1857-5C6B-4D2D-B2CF-F7CBC92064AA}">
      <dgm:prSet/>
      <dgm:spPr/>
      <dgm:t>
        <a:bodyPr/>
        <a:lstStyle/>
        <a:p>
          <a:endParaRPr lang="en-US"/>
        </a:p>
      </dgm:t>
    </dgm:pt>
    <dgm:pt modelId="{79AB3921-288C-4239-A75E-B8F8CD994526}" type="sibTrans" cxnId="{182D1857-5C6B-4D2D-B2CF-F7CBC92064AA}">
      <dgm:prSet/>
      <dgm:spPr/>
      <dgm:t>
        <a:bodyPr/>
        <a:lstStyle/>
        <a:p>
          <a:endParaRPr lang="en-US"/>
        </a:p>
      </dgm:t>
    </dgm:pt>
    <dgm:pt modelId="{4225FE52-C553-408F-AEC1-7E8949FC6628}">
      <dgm:prSet phldrT="[Text]"/>
      <dgm:spPr>
        <a:solidFill>
          <a:schemeClr val="bg2"/>
        </a:solidFill>
      </dgm:spPr>
      <dgm:t>
        <a:bodyPr/>
        <a:lstStyle/>
        <a:p>
          <a:r>
            <a:rPr lang="en-US" dirty="0" smtClean="0">
              <a:solidFill>
                <a:schemeClr val="bg2">
                  <a:lumMod val="10000"/>
                </a:schemeClr>
              </a:solidFill>
            </a:rPr>
            <a:t>Project Planning</a:t>
          </a:r>
          <a:endParaRPr lang="en-US" dirty="0">
            <a:solidFill>
              <a:schemeClr val="bg2">
                <a:lumMod val="10000"/>
              </a:schemeClr>
            </a:solidFill>
          </a:endParaRPr>
        </a:p>
      </dgm:t>
    </dgm:pt>
    <dgm:pt modelId="{20641F04-8267-49D7-B13D-51AF223E1614}" type="parTrans" cxnId="{D86D3CD0-2A48-4896-9310-7B792D7E8550}">
      <dgm:prSet/>
      <dgm:spPr/>
      <dgm:t>
        <a:bodyPr/>
        <a:lstStyle/>
        <a:p>
          <a:endParaRPr lang="en-US"/>
        </a:p>
      </dgm:t>
    </dgm:pt>
    <dgm:pt modelId="{0B719A55-46C4-4045-B9DB-51162A297013}" type="sibTrans" cxnId="{D86D3CD0-2A48-4896-9310-7B792D7E8550}">
      <dgm:prSet/>
      <dgm:spPr/>
      <dgm:t>
        <a:bodyPr/>
        <a:lstStyle/>
        <a:p>
          <a:endParaRPr lang="en-US"/>
        </a:p>
      </dgm:t>
    </dgm:pt>
    <dgm:pt modelId="{8E5704E6-7014-4283-A8E7-A9454735CCAF}">
      <dgm:prSet phldrT="[Text]"/>
      <dgm:spPr>
        <a:solidFill>
          <a:schemeClr val="accent1"/>
        </a:solidFill>
      </dgm:spPr>
      <dgm:t>
        <a:bodyPr/>
        <a:lstStyle/>
        <a:p>
          <a:r>
            <a:rPr lang="en-US" dirty="0" smtClean="0">
              <a:solidFill>
                <a:schemeClr val="bg1"/>
              </a:solidFill>
            </a:rPr>
            <a:t>Requirements  &amp; CPEs</a:t>
          </a:r>
          <a:endParaRPr lang="en-US" dirty="0">
            <a:solidFill>
              <a:schemeClr val="bg1"/>
            </a:solidFill>
          </a:endParaRPr>
        </a:p>
      </dgm:t>
    </dgm:pt>
    <dgm:pt modelId="{E5D85506-8082-4216-8081-1AFD4D0E4731}" type="parTrans" cxnId="{6F22F3E4-CB86-4625-A992-279BA5582FDD}">
      <dgm:prSet/>
      <dgm:spPr/>
      <dgm:t>
        <a:bodyPr/>
        <a:lstStyle/>
        <a:p>
          <a:endParaRPr lang="en-US"/>
        </a:p>
      </dgm:t>
    </dgm:pt>
    <dgm:pt modelId="{2C16398A-4A93-47E7-B3A1-BE7995B6F432}" type="sibTrans" cxnId="{6F22F3E4-CB86-4625-A992-279BA5582FDD}">
      <dgm:prSet/>
      <dgm:spPr/>
      <dgm:t>
        <a:bodyPr/>
        <a:lstStyle/>
        <a:p>
          <a:endParaRPr lang="en-US"/>
        </a:p>
      </dgm:t>
    </dgm:pt>
    <dgm:pt modelId="{0E5EEED6-18F0-44AD-830C-D10188F3226A}" type="pres">
      <dgm:prSet presAssocID="{BCC5D316-6B60-4B5B-812A-FFDC993E9701}" presName="Name0" presStyleCnt="0">
        <dgm:presLayoutVars>
          <dgm:dir/>
          <dgm:animLvl val="lvl"/>
          <dgm:resizeHandles val="exact"/>
        </dgm:presLayoutVars>
      </dgm:prSet>
      <dgm:spPr/>
    </dgm:pt>
    <dgm:pt modelId="{D88FAEDB-44F9-400C-9F7E-F57F61DA50FE}" type="pres">
      <dgm:prSet presAssocID="{6B674215-BAE4-4E3D-9986-9F16C63A7CA0}" presName="parTxOnly" presStyleLbl="node1" presStyleIdx="0" presStyleCnt="6">
        <dgm:presLayoutVars>
          <dgm:chMax val="0"/>
          <dgm:chPref val="0"/>
          <dgm:bulletEnabled val="1"/>
        </dgm:presLayoutVars>
      </dgm:prSet>
      <dgm:spPr/>
      <dgm:t>
        <a:bodyPr/>
        <a:lstStyle/>
        <a:p>
          <a:endParaRPr lang="en-US"/>
        </a:p>
      </dgm:t>
    </dgm:pt>
    <dgm:pt modelId="{9643C7F3-F606-45BD-93D4-C5087788A954}" type="pres">
      <dgm:prSet presAssocID="{5E61FCA6-D94F-4022-BAB6-5A0C0BD26DE3}" presName="parTxOnlySpace" presStyleCnt="0"/>
      <dgm:spPr/>
    </dgm:pt>
    <dgm:pt modelId="{65DED3B2-79A5-4C8D-B0F0-FA1451B6D61A}" type="pres">
      <dgm:prSet presAssocID="{6F7282CF-3D02-414A-B7A2-2317F20E9690}" presName="parTxOnly" presStyleLbl="node1" presStyleIdx="1" presStyleCnt="6">
        <dgm:presLayoutVars>
          <dgm:chMax val="0"/>
          <dgm:chPref val="0"/>
          <dgm:bulletEnabled val="1"/>
        </dgm:presLayoutVars>
      </dgm:prSet>
      <dgm:spPr/>
      <dgm:t>
        <a:bodyPr/>
        <a:lstStyle/>
        <a:p>
          <a:endParaRPr lang="en-US"/>
        </a:p>
      </dgm:t>
    </dgm:pt>
    <dgm:pt modelId="{3F4619E4-3987-423B-A9D6-9C6AB0569CBA}" type="pres">
      <dgm:prSet presAssocID="{0B5D1E6D-B32F-44EF-8372-EC0BDD0FAF07}" presName="parTxOnlySpace" presStyleCnt="0"/>
      <dgm:spPr/>
    </dgm:pt>
    <dgm:pt modelId="{D6C4F50E-EB22-402E-991C-C72259BAD149}" type="pres">
      <dgm:prSet presAssocID="{8E5704E6-7014-4283-A8E7-A9454735CCAF}" presName="parTxOnly" presStyleLbl="node1" presStyleIdx="2" presStyleCnt="6">
        <dgm:presLayoutVars>
          <dgm:chMax val="0"/>
          <dgm:chPref val="0"/>
          <dgm:bulletEnabled val="1"/>
        </dgm:presLayoutVars>
      </dgm:prSet>
      <dgm:spPr/>
      <dgm:t>
        <a:bodyPr/>
        <a:lstStyle/>
        <a:p>
          <a:endParaRPr lang="en-US"/>
        </a:p>
      </dgm:t>
    </dgm:pt>
    <dgm:pt modelId="{3FDD05D9-70AD-49F8-A2C2-21691287C43E}" type="pres">
      <dgm:prSet presAssocID="{2C16398A-4A93-47E7-B3A1-BE7995B6F432}" presName="parTxOnlySpace" presStyleCnt="0"/>
      <dgm:spPr/>
    </dgm:pt>
    <dgm:pt modelId="{ACFA685D-4F59-4B8A-979E-73F5C7E1077D}" type="pres">
      <dgm:prSet presAssocID="{27599253-0425-418F-A55D-4726CA29E4CA}" presName="parTxOnly" presStyleLbl="node1" presStyleIdx="3" presStyleCnt="6">
        <dgm:presLayoutVars>
          <dgm:chMax val="0"/>
          <dgm:chPref val="0"/>
          <dgm:bulletEnabled val="1"/>
        </dgm:presLayoutVars>
      </dgm:prSet>
      <dgm:spPr/>
      <dgm:t>
        <a:bodyPr/>
        <a:lstStyle/>
        <a:p>
          <a:endParaRPr lang="en-US"/>
        </a:p>
      </dgm:t>
    </dgm:pt>
    <dgm:pt modelId="{B5516B82-64B2-4094-A510-125B6829F7BF}" type="pres">
      <dgm:prSet presAssocID="{EA82FDC8-5E71-46F1-B4CB-1697265C8ECF}" presName="parTxOnlySpace" presStyleCnt="0"/>
      <dgm:spPr/>
    </dgm:pt>
    <dgm:pt modelId="{00C1DE9C-A891-47EB-B576-C57AB5E5C9C9}" type="pres">
      <dgm:prSet presAssocID="{69B976CB-E6CD-4EB2-AFE1-51EBD2B81B7B}" presName="parTxOnly" presStyleLbl="node1" presStyleIdx="4" presStyleCnt="6">
        <dgm:presLayoutVars>
          <dgm:chMax val="0"/>
          <dgm:chPref val="0"/>
          <dgm:bulletEnabled val="1"/>
        </dgm:presLayoutVars>
      </dgm:prSet>
      <dgm:spPr/>
      <dgm:t>
        <a:bodyPr/>
        <a:lstStyle/>
        <a:p>
          <a:endParaRPr lang="en-US"/>
        </a:p>
      </dgm:t>
    </dgm:pt>
    <dgm:pt modelId="{EF6E9965-5BBC-47E0-ADDA-5D9FFE056B5C}" type="pres">
      <dgm:prSet presAssocID="{79AB3921-288C-4239-A75E-B8F8CD994526}" presName="parTxOnlySpace" presStyleCnt="0"/>
      <dgm:spPr/>
    </dgm:pt>
    <dgm:pt modelId="{EF6E6B95-A5E0-421C-B04B-831A7BEB93A6}" type="pres">
      <dgm:prSet presAssocID="{4225FE52-C553-408F-AEC1-7E8949FC6628}" presName="parTxOnly" presStyleLbl="node1" presStyleIdx="5" presStyleCnt="6">
        <dgm:presLayoutVars>
          <dgm:chMax val="0"/>
          <dgm:chPref val="0"/>
          <dgm:bulletEnabled val="1"/>
        </dgm:presLayoutVars>
      </dgm:prSet>
      <dgm:spPr/>
      <dgm:t>
        <a:bodyPr/>
        <a:lstStyle/>
        <a:p>
          <a:endParaRPr lang="en-US"/>
        </a:p>
      </dgm:t>
    </dgm:pt>
  </dgm:ptLst>
  <dgm:cxnLst>
    <dgm:cxn modelId="{61102206-F1DB-4D12-9EAA-43766ECF88EA}" type="presOf" srcId="{6F7282CF-3D02-414A-B7A2-2317F20E9690}" destId="{65DED3B2-79A5-4C8D-B0F0-FA1451B6D61A}" srcOrd="0" destOrd="0" presId="urn:microsoft.com/office/officeart/2005/8/layout/chevron1"/>
    <dgm:cxn modelId="{D86D3CD0-2A48-4896-9310-7B792D7E8550}" srcId="{BCC5D316-6B60-4B5B-812A-FFDC993E9701}" destId="{4225FE52-C553-408F-AEC1-7E8949FC6628}" srcOrd="5" destOrd="0" parTransId="{20641F04-8267-49D7-B13D-51AF223E1614}" sibTransId="{0B719A55-46C4-4045-B9DB-51162A297013}"/>
    <dgm:cxn modelId="{F8AEBBCD-4DF4-4B08-A1E6-51BAAF7A4C7A}" type="presOf" srcId="{27599253-0425-418F-A55D-4726CA29E4CA}" destId="{ACFA685D-4F59-4B8A-979E-73F5C7E1077D}" srcOrd="0" destOrd="0" presId="urn:microsoft.com/office/officeart/2005/8/layout/chevron1"/>
    <dgm:cxn modelId="{720DFF83-D31A-4742-B6B3-56D1F11AA518}" type="presOf" srcId="{6B674215-BAE4-4E3D-9986-9F16C63A7CA0}" destId="{D88FAEDB-44F9-400C-9F7E-F57F61DA50FE}" srcOrd="0" destOrd="0" presId="urn:microsoft.com/office/officeart/2005/8/layout/chevron1"/>
    <dgm:cxn modelId="{B44E99F2-42F4-45D2-8D63-818BBE77EFB0}" srcId="{BCC5D316-6B60-4B5B-812A-FFDC993E9701}" destId="{6B674215-BAE4-4E3D-9986-9F16C63A7CA0}" srcOrd="0" destOrd="0" parTransId="{899E620B-4569-4F15-9314-54E1890C78E2}" sibTransId="{5E61FCA6-D94F-4022-BAB6-5A0C0BD26DE3}"/>
    <dgm:cxn modelId="{5CD0B89D-32CA-4F15-91CF-85B44D897FBA}" srcId="{BCC5D316-6B60-4B5B-812A-FFDC993E9701}" destId="{27599253-0425-418F-A55D-4726CA29E4CA}" srcOrd="3" destOrd="0" parTransId="{937D395A-AAF4-41C7-9007-012C1077DF26}" sibTransId="{EA82FDC8-5E71-46F1-B4CB-1697265C8ECF}"/>
    <dgm:cxn modelId="{6F22F3E4-CB86-4625-A992-279BA5582FDD}" srcId="{BCC5D316-6B60-4B5B-812A-FFDC993E9701}" destId="{8E5704E6-7014-4283-A8E7-A9454735CCAF}" srcOrd="2" destOrd="0" parTransId="{E5D85506-8082-4216-8081-1AFD4D0E4731}" sibTransId="{2C16398A-4A93-47E7-B3A1-BE7995B6F432}"/>
    <dgm:cxn modelId="{7F5DF907-8A32-4785-9EBE-BD63EE953252}" type="presOf" srcId="{4225FE52-C553-408F-AEC1-7E8949FC6628}" destId="{EF6E6B95-A5E0-421C-B04B-831A7BEB93A6}" srcOrd="0" destOrd="0" presId="urn:microsoft.com/office/officeart/2005/8/layout/chevron1"/>
    <dgm:cxn modelId="{182D1857-5C6B-4D2D-B2CF-F7CBC92064AA}" srcId="{BCC5D316-6B60-4B5B-812A-FFDC993E9701}" destId="{69B976CB-E6CD-4EB2-AFE1-51EBD2B81B7B}" srcOrd="4" destOrd="0" parTransId="{FD8AA226-45F2-471C-86F9-F812BC875A47}" sibTransId="{79AB3921-288C-4239-A75E-B8F8CD994526}"/>
    <dgm:cxn modelId="{8EA5F80A-17A5-4999-B2F0-C9A467A5243A}" type="presOf" srcId="{8E5704E6-7014-4283-A8E7-A9454735CCAF}" destId="{D6C4F50E-EB22-402E-991C-C72259BAD149}" srcOrd="0" destOrd="0" presId="urn:microsoft.com/office/officeart/2005/8/layout/chevron1"/>
    <dgm:cxn modelId="{58EFD5F6-6481-43C4-A420-1915795B0D51}" srcId="{BCC5D316-6B60-4B5B-812A-FFDC993E9701}" destId="{6F7282CF-3D02-414A-B7A2-2317F20E9690}" srcOrd="1" destOrd="0" parTransId="{477E3F5B-80EE-4FE4-B776-8CC8272DB37C}" sibTransId="{0B5D1E6D-B32F-44EF-8372-EC0BDD0FAF07}"/>
    <dgm:cxn modelId="{5916CB71-8834-4B65-A1DA-DAFF79D43A38}" type="presOf" srcId="{BCC5D316-6B60-4B5B-812A-FFDC993E9701}" destId="{0E5EEED6-18F0-44AD-830C-D10188F3226A}" srcOrd="0" destOrd="0" presId="urn:microsoft.com/office/officeart/2005/8/layout/chevron1"/>
    <dgm:cxn modelId="{74DFE0AF-50F2-46A9-BB22-46CA807A891F}" type="presOf" srcId="{69B976CB-E6CD-4EB2-AFE1-51EBD2B81B7B}" destId="{00C1DE9C-A891-47EB-B576-C57AB5E5C9C9}" srcOrd="0" destOrd="0" presId="urn:microsoft.com/office/officeart/2005/8/layout/chevron1"/>
    <dgm:cxn modelId="{EE0B2A8A-BDA2-406A-854D-47555957138D}" type="presParOf" srcId="{0E5EEED6-18F0-44AD-830C-D10188F3226A}" destId="{D88FAEDB-44F9-400C-9F7E-F57F61DA50FE}" srcOrd="0" destOrd="0" presId="urn:microsoft.com/office/officeart/2005/8/layout/chevron1"/>
    <dgm:cxn modelId="{9B655378-BDB6-4291-9CC4-2966405C8354}" type="presParOf" srcId="{0E5EEED6-18F0-44AD-830C-D10188F3226A}" destId="{9643C7F3-F606-45BD-93D4-C5087788A954}" srcOrd="1" destOrd="0" presId="urn:microsoft.com/office/officeart/2005/8/layout/chevron1"/>
    <dgm:cxn modelId="{D039B27F-B47E-4313-861D-8F9B55C96AA6}" type="presParOf" srcId="{0E5EEED6-18F0-44AD-830C-D10188F3226A}" destId="{65DED3B2-79A5-4C8D-B0F0-FA1451B6D61A}" srcOrd="2" destOrd="0" presId="urn:microsoft.com/office/officeart/2005/8/layout/chevron1"/>
    <dgm:cxn modelId="{03EDE061-2CA3-428E-9C37-B1A434358D6D}" type="presParOf" srcId="{0E5EEED6-18F0-44AD-830C-D10188F3226A}" destId="{3F4619E4-3987-423B-A9D6-9C6AB0569CBA}" srcOrd="3" destOrd="0" presId="urn:microsoft.com/office/officeart/2005/8/layout/chevron1"/>
    <dgm:cxn modelId="{CD4ABDC4-C9A5-4039-B641-3EEE33C7578A}" type="presParOf" srcId="{0E5EEED6-18F0-44AD-830C-D10188F3226A}" destId="{D6C4F50E-EB22-402E-991C-C72259BAD149}" srcOrd="4" destOrd="0" presId="urn:microsoft.com/office/officeart/2005/8/layout/chevron1"/>
    <dgm:cxn modelId="{12BFC4FC-B48D-43D0-904B-2CB38710859F}" type="presParOf" srcId="{0E5EEED6-18F0-44AD-830C-D10188F3226A}" destId="{3FDD05D9-70AD-49F8-A2C2-21691287C43E}" srcOrd="5" destOrd="0" presId="urn:microsoft.com/office/officeart/2005/8/layout/chevron1"/>
    <dgm:cxn modelId="{F4CD8E61-0A47-41A6-AA7E-B08E3485476A}" type="presParOf" srcId="{0E5EEED6-18F0-44AD-830C-D10188F3226A}" destId="{ACFA685D-4F59-4B8A-979E-73F5C7E1077D}" srcOrd="6" destOrd="0" presId="urn:microsoft.com/office/officeart/2005/8/layout/chevron1"/>
    <dgm:cxn modelId="{40DE06E3-475F-49B1-B9DF-3C37E5E1D844}" type="presParOf" srcId="{0E5EEED6-18F0-44AD-830C-D10188F3226A}" destId="{B5516B82-64B2-4094-A510-125B6829F7BF}" srcOrd="7" destOrd="0" presId="urn:microsoft.com/office/officeart/2005/8/layout/chevron1"/>
    <dgm:cxn modelId="{063FE8D6-AE8B-437F-91EB-F415DA62FB62}" type="presParOf" srcId="{0E5EEED6-18F0-44AD-830C-D10188F3226A}" destId="{00C1DE9C-A891-47EB-B576-C57AB5E5C9C9}" srcOrd="8" destOrd="0" presId="urn:microsoft.com/office/officeart/2005/8/layout/chevron1"/>
    <dgm:cxn modelId="{561939E5-E802-4A60-80E5-03322FCADEE3}" type="presParOf" srcId="{0E5EEED6-18F0-44AD-830C-D10188F3226A}" destId="{EF6E9965-5BBC-47E0-ADDA-5D9FFE056B5C}" srcOrd="9" destOrd="0" presId="urn:microsoft.com/office/officeart/2005/8/layout/chevron1"/>
    <dgm:cxn modelId="{3815D8E3-9BD1-4BB6-9C50-FB8CAA638E0E}" type="presParOf" srcId="{0E5EEED6-18F0-44AD-830C-D10188F3226A}" destId="{EF6E6B95-A5E0-421C-B04B-831A7BEB93A6}"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CC5D316-6B60-4B5B-812A-FFDC993E9701}" type="doc">
      <dgm:prSet loTypeId="urn:microsoft.com/office/officeart/2005/8/layout/chevron1" loCatId="process" qsTypeId="urn:microsoft.com/office/officeart/2005/8/quickstyle/simple1" qsCatId="simple" csTypeId="urn:microsoft.com/office/officeart/2005/8/colors/accent1_2" csCatId="accent1" phldr="1"/>
      <dgm:spPr/>
    </dgm:pt>
    <dgm:pt modelId="{6B674215-BAE4-4E3D-9986-9F16C63A7CA0}">
      <dgm:prSet phldrT="[Text]"/>
      <dgm:spPr>
        <a:solidFill>
          <a:schemeClr val="accent2">
            <a:lumMod val="40000"/>
            <a:lumOff val="60000"/>
          </a:schemeClr>
        </a:solidFill>
      </dgm:spPr>
      <dgm:t>
        <a:bodyPr/>
        <a:lstStyle/>
        <a:p>
          <a:r>
            <a:rPr lang="en-US" dirty="0" smtClean="0">
              <a:solidFill>
                <a:schemeClr val="tx1"/>
              </a:solidFill>
            </a:rPr>
            <a:t>Project Overview</a:t>
          </a:r>
          <a:endParaRPr lang="en-US" dirty="0">
            <a:solidFill>
              <a:schemeClr val="tx1"/>
            </a:solidFill>
          </a:endParaRPr>
        </a:p>
      </dgm:t>
    </dgm:pt>
    <dgm:pt modelId="{899E620B-4569-4F15-9314-54E1890C78E2}" type="parTrans" cxnId="{B44E99F2-42F4-45D2-8D63-818BBE77EFB0}">
      <dgm:prSet/>
      <dgm:spPr/>
      <dgm:t>
        <a:bodyPr/>
        <a:lstStyle/>
        <a:p>
          <a:endParaRPr lang="en-US"/>
        </a:p>
      </dgm:t>
    </dgm:pt>
    <dgm:pt modelId="{5E61FCA6-D94F-4022-BAB6-5A0C0BD26DE3}" type="sibTrans" cxnId="{B44E99F2-42F4-45D2-8D63-818BBE77EFB0}">
      <dgm:prSet/>
      <dgm:spPr/>
      <dgm:t>
        <a:bodyPr/>
        <a:lstStyle/>
        <a:p>
          <a:endParaRPr lang="en-US"/>
        </a:p>
      </dgm:t>
    </dgm:pt>
    <dgm:pt modelId="{6F7282CF-3D02-414A-B7A2-2317F20E9690}">
      <dgm:prSet phldrT="[Text]"/>
      <dgm:spPr>
        <a:solidFill>
          <a:schemeClr val="accent2">
            <a:lumMod val="40000"/>
            <a:lumOff val="60000"/>
          </a:schemeClr>
        </a:solidFill>
      </dgm:spPr>
      <dgm:t>
        <a:bodyPr/>
        <a:lstStyle/>
        <a:p>
          <a:r>
            <a:rPr lang="en-US" dirty="0" smtClean="0">
              <a:solidFill>
                <a:schemeClr val="tx1"/>
              </a:solidFill>
            </a:rPr>
            <a:t>Design Overview</a:t>
          </a:r>
          <a:endParaRPr lang="en-US" dirty="0">
            <a:solidFill>
              <a:schemeClr val="tx1"/>
            </a:solidFill>
          </a:endParaRPr>
        </a:p>
      </dgm:t>
    </dgm:pt>
    <dgm:pt modelId="{477E3F5B-80EE-4FE4-B776-8CC8272DB37C}" type="parTrans" cxnId="{58EFD5F6-6481-43C4-A420-1915795B0D51}">
      <dgm:prSet/>
      <dgm:spPr/>
      <dgm:t>
        <a:bodyPr/>
        <a:lstStyle/>
        <a:p>
          <a:endParaRPr lang="en-US"/>
        </a:p>
      </dgm:t>
    </dgm:pt>
    <dgm:pt modelId="{0B5D1E6D-B32F-44EF-8372-EC0BDD0FAF07}" type="sibTrans" cxnId="{58EFD5F6-6481-43C4-A420-1915795B0D51}">
      <dgm:prSet/>
      <dgm:spPr/>
      <dgm:t>
        <a:bodyPr/>
        <a:lstStyle/>
        <a:p>
          <a:endParaRPr lang="en-US"/>
        </a:p>
      </dgm:t>
    </dgm:pt>
    <dgm:pt modelId="{27599253-0425-418F-A55D-4726CA29E4CA}">
      <dgm:prSet phldrT="[Text]"/>
      <dgm:spPr>
        <a:solidFill>
          <a:schemeClr val="bg2"/>
        </a:solidFill>
      </dgm:spPr>
      <dgm:t>
        <a:bodyPr/>
        <a:lstStyle/>
        <a:p>
          <a:r>
            <a:rPr lang="en-US" dirty="0" smtClean="0">
              <a:solidFill>
                <a:schemeClr val="bg2">
                  <a:lumMod val="10000"/>
                </a:schemeClr>
              </a:solidFill>
            </a:rPr>
            <a:t>Risks</a:t>
          </a:r>
          <a:endParaRPr lang="en-US" dirty="0">
            <a:solidFill>
              <a:schemeClr val="bg2">
                <a:lumMod val="10000"/>
              </a:schemeClr>
            </a:solidFill>
          </a:endParaRPr>
        </a:p>
      </dgm:t>
    </dgm:pt>
    <dgm:pt modelId="{937D395A-AAF4-41C7-9007-012C1077DF26}" type="parTrans" cxnId="{5CD0B89D-32CA-4F15-91CF-85B44D897FBA}">
      <dgm:prSet/>
      <dgm:spPr/>
      <dgm:t>
        <a:bodyPr/>
        <a:lstStyle/>
        <a:p>
          <a:endParaRPr lang="en-US"/>
        </a:p>
      </dgm:t>
    </dgm:pt>
    <dgm:pt modelId="{EA82FDC8-5E71-46F1-B4CB-1697265C8ECF}" type="sibTrans" cxnId="{5CD0B89D-32CA-4F15-91CF-85B44D897FBA}">
      <dgm:prSet/>
      <dgm:spPr/>
      <dgm:t>
        <a:bodyPr/>
        <a:lstStyle/>
        <a:p>
          <a:endParaRPr lang="en-US"/>
        </a:p>
      </dgm:t>
    </dgm:pt>
    <dgm:pt modelId="{69B976CB-E6CD-4EB2-AFE1-51EBD2B81B7B}">
      <dgm:prSet phldrT="[Text]"/>
      <dgm:spPr>
        <a:solidFill>
          <a:schemeClr val="bg2"/>
        </a:solidFill>
      </dgm:spPr>
      <dgm:t>
        <a:bodyPr/>
        <a:lstStyle/>
        <a:p>
          <a:r>
            <a:rPr lang="en-US" dirty="0" smtClean="0">
              <a:solidFill>
                <a:schemeClr val="bg2">
                  <a:lumMod val="10000"/>
                </a:schemeClr>
              </a:solidFill>
            </a:rPr>
            <a:t>Testing &amp; Verification</a:t>
          </a:r>
          <a:endParaRPr lang="en-US" dirty="0">
            <a:solidFill>
              <a:schemeClr val="bg2">
                <a:lumMod val="10000"/>
              </a:schemeClr>
            </a:solidFill>
          </a:endParaRPr>
        </a:p>
      </dgm:t>
    </dgm:pt>
    <dgm:pt modelId="{FD8AA226-45F2-471C-86F9-F812BC875A47}" type="parTrans" cxnId="{182D1857-5C6B-4D2D-B2CF-F7CBC92064AA}">
      <dgm:prSet/>
      <dgm:spPr/>
      <dgm:t>
        <a:bodyPr/>
        <a:lstStyle/>
        <a:p>
          <a:endParaRPr lang="en-US"/>
        </a:p>
      </dgm:t>
    </dgm:pt>
    <dgm:pt modelId="{79AB3921-288C-4239-A75E-B8F8CD994526}" type="sibTrans" cxnId="{182D1857-5C6B-4D2D-B2CF-F7CBC92064AA}">
      <dgm:prSet/>
      <dgm:spPr/>
      <dgm:t>
        <a:bodyPr/>
        <a:lstStyle/>
        <a:p>
          <a:endParaRPr lang="en-US"/>
        </a:p>
      </dgm:t>
    </dgm:pt>
    <dgm:pt modelId="{4225FE52-C553-408F-AEC1-7E8949FC6628}">
      <dgm:prSet phldrT="[Text]"/>
      <dgm:spPr>
        <a:solidFill>
          <a:schemeClr val="bg2"/>
        </a:solidFill>
      </dgm:spPr>
      <dgm:t>
        <a:bodyPr/>
        <a:lstStyle/>
        <a:p>
          <a:r>
            <a:rPr lang="en-US" dirty="0" smtClean="0">
              <a:solidFill>
                <a:schemeClr val="bg2">
                  <a:lumMod val="10000"/>
                </a:schemeClr>
              </a:solidFill>
            </a:rPr>
            <a:t>Project Planning</a:t>
          </a:r>
          <a:endParaRPr lang="en-US" dirty="0">
            <a:solidFill>
              <a:schemeClr val="bg2">
                <a:lumMod val="10000"/>
              </a:schemeClr>
            </a:solidFill>
          </a:endParaRPr>
        </a:p>
      </dgm:t>
    </dgm:pt>
    <dgm:pt modelId="{20641F04-8267-49D7-B13D-51AF223E1614}" type="parTrans" cxnId="{D86D3CD0-2A48-4896-9310-7B792D7E8550}">
      <dgm:prSet/>
      <dgm:spPr/>
      <dgm:t>
        <a:bodyPr/>
        <a:lstStyle/>
        <a:p>
          <a:endParaRPr lang="en-US"/>
        </a:p>
      </dgm:t>
    </dgm:pt>
    <dgm:pt modelId="{0B719A55-46C4-4045-B9DB-51162A297013}" type="sibTrans" cxnId="{D86D3CD0-2A48-4896-9310-7B792D7E8550}">
      <dgm:prSet/>
      <dgm:spPr/>
      <dgm:t>
        <a:bodyPr/>
        <a:lstStyle/>
        <a:p>
          <a:endParaRPr lang="en-US"/>
        </a:p>
      </dgm:t>
    </dgm:pt>
    <dgm:pt modelId="{8E5704E6-7014-4283-A8E7-A9454735CCAF}">
      <dgm:prSet phldrT="[Text]"/>
      <dgm:spPr>
        <a:solidFill>
          <a:schemeClr val="accent1"/>
        </a:solidFill>
      </dgm:spPr>
      <dgm:t>
        <a:bodyPr/>
        <a:lstStyle/>
        <a:p>
          <a:r>
            <a:rPr lang="en-US" dirty="0" smtClean="0">
              <a:solidFill>
                <a:schemeClr val="bg1"/>
              </a:solidFill>
            </a:rPr>
            <a:t>Requirements  &amp; CPEs</a:t>
          </a:r>
          <a:endParaRPr lang="en-US" dirty="0">
            <a:solidFill>
              <a:schemeClr val="bg1"/>
            </a:solidFill>
          </a:endParaRPr>
        </a:p>
      </dgm:t>
    </dgm:pt>
    <dgm:pt modelId="{E5D85506-8082-4216-8081-1AFD4D0E4731}" type="parTrans" cxnId="{6F22F3E4-CB86-4625-A992-279BA5582FDD}">
      <dgm:prSet/>
      <dgm:spPr/>
      <dgm:t>
        <a:bodyPr/>
        <a:lstStyle/>
        <a:p>
          <a:endParaRPr lang="en-US"/>
        </a:p>
      </dgm:t>
    </dgm:pt>
    <dgm:pt modelId="{2C16398A-4A93-47E7-B3A1-BE7995B6F432}" type="sibTrans" cxnId="{6F22F3E4-CB86-4625-A992-279BA5582FDD}">
      <dgm:prSet/>
      <dgm:spPr/>
      <dgm:t>
        <a:bodyPr/>
        <a:lstStyle/>
        <a:p>
          <a:endParaRPr lang="en-US"/>
        </a:p>
      </dgm:t>
    </dgm:pt>
    <dgm:pt modelId="{0E5EEED6-18F0-44AD-830C-D10188F3226A}" type="pres">
      <dgm:prSet presAssocID="{BCC5D316-6B60-4B5B-812A-FFDC993E9701}" presName="Name0" presStyleCnt="0">
        <dgm:presLayoutVars>
          <dgm:dir/>
          <dgm:animLvl val="lvl"/>
          <dgm:resizeHandles val="exact"/>
        </dgm:presLayoutVars>
      </dgm:prSet>
      <dgm:spPr/>
    </dgm:pt>
    <dgm:pt modelId="{D88FAEDB-44F9-400C-9F7E-F57F61DA50FE}" type="pres">
      <dgm:prSet presAssocID="{6B674215-BAE4-4E3D-9986-9F16C63A7CA0}" presName="parTxOnly" presStyleLbl="node1" presStyleIdx="0" presStyleCnt="6">
        <dgm:presLayoutVars>
          <dgm:chMax val="0"/>
          <dgm:chPref val="0"/>
          <dgm:bulletEnabled val="1"/>
        </dgm:presLayoutVars>
      </dgm:prSet>
      <dgm:spPr/>
      <dgm:t>
        <a:bodyPr/>
        <a:lstStyle/>
        <a:p>
          <a:endParaRPr lang="en-US"/>
        </a:p>
      </dgm:t>
    </dgm:pt>
    <dgm:pt modelId="{9643C7F3-F606-45BD-93D4-C5087788A954}" type="pres">
      <dgm:prSet presAssocID="{5E61FCA6-D94F-4022-BAB6-5A0C0BD26DE3}" presName="parTxOnlySpace" presStyleCnt="0"/>
      <dgm:spPr/>
    </dgm:pt>
    <dgm:pt modelId="{65DED3B2-79A5-4C8D-B0F0-FA1451B6D61A}" type="pres">
      <dgm:prSet presAssocID="{6F7282CF-3D02-414A-B7A2-2317F20E9690}" presName="parTxOnly" presStyleLbl="node1" presStyleIdx="1" presStyleCnt="6">
        <dgm:presLayoutVars>
          <dgm:chMax val="0"/>
          <dgm:chPref val="0"/>
          <dgm:bulletEnabled val="1"/>
        </dgm:presLayoutVars>
      </dgm:prSet>
      <dgm:spPr/>
      <dgm:t>
        <a:bodyPr/>
        <a:lstStyle/>
        <a:p>
          <a:endParaRPr lang="en-US"/>
        </a:p>
      </dgm:t>
    </dgm:pt>
    <dgm:pt modelId="{3F4619E4-3987-423B-A9D6-9C6AB0569CBA}" type="pres">
      <dgm:prSet presAssocID="{0B5D1E6D-B32F-44EF-8372-EC0BDD0FAF07}" presName="parTxOnlySpace" presStyleCnt="0"/>
      <dgm:spPr/>
    </dgm:pt>
    <dgm:pt modelId="{D6C4F50E-EB22-402E-991C-C72259BAD149}" type="pres">
      <dgm:prSet presAssocID="{8E5704E6-7014-4283-A8E7-A9454735CCAF}" presName="parTxOnly" presStyleLbl="node1" presStyleIdx="2" presStyleCnt="6">
        <dgm:presLayoutVars>
          <dgm:chMax val="0"/>
          <dgm:chPref val="0"/>
          <dgm:bulletEnabled val="1"/>
        </dgm:presLayoutVars>
      </dgm:prSet>
      <dgm:spPr/>
      <dgm:t>
        <a:bodyPr/>
        <a:lstStyle/>
        <a:p>
          <a:endParaRPr lang="en-US"/>
        </a:p>
      </dgm:t>
    </dgm:pt>
    <dgm:pt modelId="{3FDD05D9-70AD-49F8-A2C2-21691287C43E}" type="pres">
      <dgm:prSet presAssocID="{2C16398A-4A93-47E7-B3A1-BE7995B6F432}" presName="parTxOnlySpace" presStyleCnt="0"/>
      <dgm:spPr/>
    </dgm:pt>
    <dgm:pt modelId="{ACFA685D-4F59-4B8A-979E-73F5C7E1077D}" type="pres">
      <dgm:prSet presAssocID="{27599253-0425-418F-A55D-4726CA29E4CA}" presName="parTxOnly" presStyleLbl="node1" presStyleIdx="3" presStyleCnt="6">
        <dgm:presLayoutVars>
          <dgm:chMax val="0"/>
          <dgm:chPref val="0"/>
          <dgm:bulletEnabled val="1"/>
        </dgm:presLayoutVars>
      </dgm:prSet>
      <dgm:spPr/>
      <dgm:t>
        <a:bodyPr/>
        <a:lstStyle/>
        <a:p>
          <a:endParaRPr lang="en-US"/>
        </a:p>
      </dgm:t>
    </dgm:pt>
    <dgm:pt modelId="{B5516B82-64B2-4094-A510-125B6829F7BF}" type="pres">
      <dgm:prSet presAssocID="{EA82FDC8-5E71-46F1-B4CB-1697265C8ECF}" presName="parTxOnlySpace" presStyleCnt="0"/>
      <dgm:spPr/>
    </dgm:pt>
    <dgm:pt modelId="{00C1DE9C-A891-47EB-B576-C57AB5E5C9C9}" type="pres">
      <dgm:prSet presAssocID="{69B976CB-E6CD-4EB2-AFE1-51EBD2B81B7B}" presName="parTxOnly" presStyleLbl="node1" presStyleIdx="4" presStyleCnt="6">
        <dgm:presLayoutVars>
          <dgm:chMax val="0"/>
          <dgm:chPref val="0"/>
          <dgm:bulletEnabled val="1"/>
        </dgm:presLayoutVars>
      </dgm:prSet>
      <dgm:spPr/>
      <dgm:t>
        <a:bodyPr/>
        <a:lstStyle/>
        <a:p>
          <a:endParaRPr lang="en-US"/>
        </a:p>
      </dgm:t>
    </dgm:pt>
    <dgm:pt modelId="{EF6E9965-5BBC-47E0-ADDA-5D9FFE056B5C}" type="pres">
      <dgm:prSet presAssocID="{79AB3921-288C-4239-A75E-B8F8CD994526}" presName="parTxOnlySpace" presStyleCnt="0"/>
      <dgm:spPr/>
    </dgm:pt>
    <dgm:pt modelId="{EF6E6B95-A5E0-421C-B04B-831A7BEB93A6}" type="pres">
      <dgm:prSet presAssocID="{4225FE52-C553-408F-AEC1-7E8949FC6628}" presName="parTxOnly" presStyleLbl="node1" presStyleIdx="5" presStyleCnt="6">
        <dgm:presLayoutVars>
          <dgm:chMax val="0"/>
          <dgm:chPref val="0"/>
          <dgm:bulletEnabled val="1"/>
        </dgm:presLayoutVars>
      </dgm:prSet>
      <dgm:spPr/>
      <dgm:t>
        <a:bodyPr/>
        <a:lstStyle/>
        <a:p>
          <a:endParaRPr lang="en-US"/>
        </a:p>
      </dgm:t>
    </dgm:pt>
  </dgm:ptLst>
  <dgm:cxnLst>
    <dgm:cxn modelId="{D86D3CD0-2A48-4896-9310-7B792D7E8550}" srcId="{BCC5D316-6B60-4B5B-812A-FFDC993E9701}" destId="{4225FE52-C553-408F-AEC1-7E8949FC6628}" srcOrd="5" destOrd="0" parTransId="{20641F04-8267-49D7-B13D-51AF223E1614}" sibTransId="{0B719A55-46C4-4045-B9DB-51162A297013}"/>
    <dgm:cxn modelId="{B44E99F2-42F4-45D2-8D63-818BBE77EFB0}" srcId="{BCC5D316-6B60-4B5B-812A-FFDC993E9701}" destId="{6B674215-BAE4-4E3D-9986-9F16C63A7CA0}" srcOrd="0" destOrd="0" parTransId="{899E620B-4569-4F15-9314-54E1890C78E2}" sibTransId="{5E61FCA6-D94F-4022-BAB6-5A0C0BD26DE3}"/>
    <dgm:cxn modelId="{5CD0B89D-32CA-4F15-91CF-85B44D897FBA}" srcId="{BCC5D316-6B60-4B5B-812A-FFDC993E9701}" destId="{27599253-0425-418F-A55D-4726CA29E4CA}" srcOrd="3" destOrd="0" parTransId="{937D395A-AAF4-41C7-9007-012C1077DF26}" sibTransId="{EA82FDC8-5E71-46F1-B4CB-1697265C8ECF}"/>
    <dgm:cxn modelId="{C8C01926-1CB5-4EB9-844E-FC356BA3CA67}" type="presOf" srcId="{6F7282CF-3D02-414A-B7A2-2317F20E9690}" destId="{65DED3B2-79A5-4C8D-B0F0-FA1451B6D61A}" srcOrd="0" destOrd="0" presId="urn:microsoft.com/office/officeart/2005/8/layout/chevron1"/>
    <dgm:cxn modelId="{AFFC7CE5-1991-4A01-95E2-B32968E2DF14}" type="presOf" srcId="{6B674215-BAE4-4E3D-9986-9F16C63A7CA0}" destId="{D88FAEDB-44F9-400C-9F7E-F57F61DA50FE}" srcOrd="0" destOrd="0" presId="urn:microsoft.com/office/officeart/2005/8/layout/chevron1"/>
    <dgm:cxn modelId="{233F5482-3949-45D8-AF50-5F9256DF2E17}" type="presOf" srcId="{27599253-0425-418F-A55D-4726CA29E4CA}" destId="{ACFA685D-4F59-4B8A-979E-73F5C7E1077D}" srcOrd="0" destOrd="0" presId="urn:microsoft.com/office/officeart/2005/8/layout/chevron1"/>
    <dgm:cxn modelId="{6F22F3E4-CB86-4625-A992-279BA5582FDD}" srcId="{BCC5D316-6B60-4B5B-812A-FFDC993E9701}" destId="{8E5704E6-7014-4283-A8E7-A9454735CCAF}" srcOrd="2" destOrd="0" parTransId="{E5D85506-8082-4216-8081-1AFD4D0E4731}" sibTransId="{2C16398A-4A93-47E7-B3A1-BE7995B6F432}"/>
    <dgm:cxn modelId="{66906C8A-CC57-40BE-B82F-0AB16555AFBD}" type="presOf" srcId="{4225FE52-C553-408F-AEC1-7E8949FC6628}" destId="{EF6E6B95-A5E0-421C-B04B-831A7BEB93A6}" srcOrd="0" destOrd="0" presId="urn:microsoft.com/office/officeart/2005/8/layout/chevron1"/>
    <dgm:cxn modelId="{251D679A-8B8D-4464-8A77-173699A141F8}" type="presOf" srcId="{BCC5D316-6B60-4B5B-812A-FFDC993E9701}" destId="{0E5EEED6-18F0-44AD-830C-D10188F3226A}" srcOrd="0" destOrd="0" presId="urn:microsoft.com/office/officeart/2005/8/layout/chevron1"/>
    <dgm:cxn modelId="{182D1857-5C6B-4D2D-B2CF-F7CBC92064AA}" srcId="{BCC5D316-6B60-4B5B-812A-FFDC993E9701}" destId="{69B976CB-E6CD-4EB2-AFE1-51EBD2B81B7B}" srcOrd="4" destOrd="0" parTransId="{FD8AA226-45F2-471C-86F9-F812BC875A47}" sibTransId="{79AB3921-288C-4239-A75E-B8F8CD994526}"/>
    <dgm:cxn modelId="{58EFD5F6-6481-43C4-A420-1915795B0D51}" srcId="{BCC5D316-6B60-4B5B-812A-FFDC993E9701}" destId="{6F7282CF-3D02-414A-B7A2-2317F20E9690}" srcOrd="1" destOrd="0" parTransId="{477E3F5B-80EE-4FE4-B776-8CC8272DB37C}" sibTransId="{0B5D1E6D-B32F-44EF-8372-EC0BDD0FAF07}"/>
    <dgm:cxn modelId="{5E824896-C794-4EC2-B81F-B232E166CC65}" type="presOf" srcId="{8E5704E6-7014-4283-A8E7-A9454735CCAF}" destId="{D6C4F50E-EB22-402E-991C-C72259BAD149}" srcOrd="0" destOrd="0" presId="urn:microsoft.com/office/officeart/2005/8/layout/chevron1"/>
    <dgm:cxn modelId="{1BBFF2C1-2A38-4B52-B1AC-C56964F30921}" type="presOf" srcId="{69B976CB-E6CD-4EB2-AFE1-51EBD2B81B7B}" destId="{00C1DE9C-A891-47EB-B576-C57AB5E5C9C9}" srcOrd="0" destOrd="0" presId="urn:microsoft.com/office/officeart/2005/8/layout/chevron1"/>
    <dgm:cxn modelId="{EFCEBEDE-DB13-48A0-9F74-BDC05A9E4741}" type="presParOf" srcId="{0E5EEED6-18F0-44AD-830C-D10188F3226A}" destId="{D88FAEDB-44F9-400C-9F7E-F57F61DA50FE}" srcOrd="0" destOrd="0" presId="urn:microsoft.com/office/officeart/2005/8/layout/chevron1"/>
    <dgm:cxn modelId="{7B71E874-57FC-4DD7-81CB-D9678A847E3C}" type="presParOf" srcId="{0E5EEED6-18F0-44AD-830C-D10188F3226A}" destId="{9643C7F3-F606-45BD-93D4-C5087788A954}" srcOrd="1" destOrd="0" presId="urn:microsoft.com/office/officeart/2005/8/layout/chevron1"/>
    <dgm:cxn modelId="{71CFAEA8-4F9D-4C24-B562-304271EAED3B}" type="presParOf" srcId="{0E5EEED6-18F0-44AD-830C-D10188F3226A}" destId="{65DED3B2-79A5-4C8D-B0F0-FA1451B6D61A}" srcOrd="2" destOrd="0" presId="urn:microsoft.com/office/officeart/2005/8/layout/chevron1"/>
    <dgm:cxn modelId="{582C3862-1083-472D-862B-541D1DAAE24B}" type="presParOf" srcId="{0E5EEED6-18F0-44AD-830C-D10188F3226A}" destId="{3F4619E4-3987-423B-A9D6-9C6AB0569CBA}" srcOrd="3" destOrd="0" presId="urn:microsoft.com/office/officeart/2005/8/layout/chevron1"/>
    <dgm:cxn modelId="{DE6408F8-FB7A-49AA-8052-D32143058194}" type="presParOf" srcId="{0E5EEED6-18F0-44AD-830C-D10188F3226A}" destId="{D6C4F50E-EB22-402E-991C-C72259BAD149}" srcOrd="4" destOrd="0" presId="urn:microsoft.com/office/officeart/2005/8/layout/chevron1"/>
    <dgm:cxn modelId="{18F65F2A-E15F-48C9-8EB0-9AA5AD43E4B3}" type="presParOf" srcId="{0E5EEED6-18F0-44AD-830C-D10188F3226A}" destId="{3FDD05D9-70AD-49F8-A2C2-21691287C43E}" srcOrd="5" destOrd="0" presId="urn:microsoft.com/office/officeart/2005/8/layout/chevron1"/>
    <dgm:cxn modelId="{6ECFF5C5-6D37-489D-A75B-94E91CB16788}" type="presParOf" srcId="{0E5EEED6-18F0-44AD-830C-D10188F3226A}" destId="{ACFA685D-4F59-4B8A-979E-73F5C7E1077D}" srcOrd="6" destOrd="0" presId="urn:microsoft.com/office/officeart/2005/8/layout/chevron1"/>
    <dgm:cxn modelId="{564D509C-35F2-4341-BA67-CFE07F332B64}" type="presParOf" srcId="{0E5EEED6-18F0-44AD-830C-D10188F3226A}" destId="{B5516B82-64B2-4094-A510-125B6829F7BF}" srcOrd="7" destOrd="0" presId="urn:microsoft.com/office/officeart/2005/8/layout/chevron1"/>
    <dgm:cxn modelId="{1F13320C-6039-4609-B1BA-484C0174F5FA}" type="presParOf" srcId="{0E5EEED6-18F0-44AD-830C-D10188F3226A}" destId="{00C1DE9C-A891-47EB-B576-C57AB5E5C9C9}" srcOrd="8" destOrd="0" presId="urn:microsoft.com/office/officeart/2005/8/layout/chevron1"/>
    <dgm:cxn modelId="{DD2C625B-1AAC-402D-9251-EB6FB530B2A4}" type="presParOf" srcId="{0E5EEED6-18F0-44AD-830C-D10188F3226A}" destId="{EF6E9965-5BBC-47E0-ADDA-5D9FFE056B5C}" srcOrd="9" destOrd="0" presId="urn:microsoft.com/office/officeart/2005/8/layout/chevron1"/>
    <dgm:cxn modelId="{C9F6DA20-1584-4387-83B1-476DAFE62F87}" type="presParOf" srcId="{0E5EEED6-18F0-44AD-830C-D10188F3226A}" destId="{EF6E6B95-A5E0-421C-B04B-831A7BEB93A6}"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CC5D316-6B60-4B5B-812A-FFDC993E9701}" type="doc">
      <dgm:prSet loTypeId="urn:microsoft.com/office/officeart/2005/8/layout/chevron1" loCatId="process" qsTypeId="urn:microsoft.com/office/officeart/2005/8/quickstyle/simple1" qsCatId="simple" csTypeId="urn:microsoft.com/office/officeart/2005/8/colors/accent1_2" csCatId="accent1" phldr="1"/>
      <dgm:spPr/>
    </dgm:pt>
    <dgm:pt modelId="{6B674215-BAE4-4E3D-9986-9F16C63A7CA0}">
      <dgm:prSet phldrT="[Text]"/>
      <dgm:spPr>
        <a:solidFill>
          <a:schemeClr val="accent2">
            <a:lumMod val="40000"/>
            <a:lumOff val="60000"/>
          </a:schemeClr>
        </a:solidFill>
      </dgm:spPr>
      <dgm:t>
        <a:bodyPr/>
        <a:lstStyle/>
        <a:p>
          <a:r>
            <a:rPr lang="en-US" dirty="0" smtClean="0">
              <a:solidFill>
                <a:schemeClr val="tx1"/>
              </a:solidFill>
            </a:rPr>
            <a:t>Project Overview</a:t>
          </a:r>
          <a:endParaRPr lang="en-US" dirty="0">
            <a:solidFill>
              <a:schemeClr val="tx1"/>
            </a:solidFill>
          </a:endParaRPr>
        </a:p>
      </dgm:t>
    </dgm:pt>
    <dgm:pt modelId="{899E620B-4569-4F15-9314-54E1890C78E2}" type="parTrans" cxnId="{B44E99F2-42F4-45D2-8D63-818BBE77EFB0}">
      <dgm:prSet/>
      <dgm:spPr/>
      <dgm:t>
        <a:bodyPr/>
        <a:lstStyle/>
        <a:p>
          <a:endParaRPr lang="en-US"/>
        </a:p>
      </dgm:t>
    </dgm:pt>
    <dgm:pt modelId="{5E61FCA6-D94F-4022-BAB6-5A0C0BD26DE3}" type="sibTrans" cxnId="{B44E99F2-42F4-45D2-8D63-818BBE77EFB0}">
      <dgm:prSet/>
      <dgm:spPr/>
      <dgm:t>
        <a:bodyPr/>
        <a:lstStyle/>
        <a:p>
          <a:endParaRPr lang="en-US"/>
        </a:p>
      </dgm:t>
    </dgm:pt>
    <dgm:pt modelId="{6F7282CF-3D02-414A-B7A2-2317F20E9690}">
      <dgm:prSet phldrT="[Text]"/>
      <dgm:spPr>
        <a:solidFill>
          <a:schemeClr val="accent2">
            <a:lumMod val="40000"/>
            <a:lumOff val="60000"/>
          </a:schemeClr>
        </a:solidFill>
      </dgm:spPr>
      <dgm:t>
        <a:bodyPr/>
        <a:lstStyle/>
        <a:p>
          <a:r>
            <a:rPr lang="en-US" dirty="0" smtClean="0">
              <a:solidFill>
                <a:schemeClr val="tx1"/>
              </a:solidFill>
            </a:rPr>
            <a:t>Design Overview</a:t>
          </a:r>
          <a:endParaRPr lang="en-US" dirty="0">
            <a:solidFill>
              <a:schemeClr val="tx1"/>
            </a:solidFill>
          </a:endParaRPr>
        </a:p>
      </dgm:t>
    </dgm:pt>
    <dgm:pt modelId="{477E3F5B-80EE-4FE4-B776-8CC8272DB37C}" type="parTrans" cxnId="{58EFD5F6-6481-43C4-A420-1915795B0D51}">
      <dgm:prSet/>
      <dgm:spPr/>
      <dgm:t>
        <a:bodyPr/>
        <a:lstStyle/>
        <a:p>
          <a:endParaRPr lang="en-US"/>
        </a:p>
      </dgm:t>
    </dgm:pt>
    <dgm:pt modelId="{0B5D1E6D-B32F-44EF-8372-EC0BDD0FAF07}" type="sibTrans" cxnId="{58EFD5F6-6481-43C4-A420-1915795B0D51}">
      <dgm:prSet/>
      <dgm:spPr/>
      <dgm:t>
        <a:bodyPr/>
        <a:lstStyle/>
        <a:p>
          <a:endParaRPr lang="en-US"/>
        </a:p>
      </dgm:t>
    </dgm:pt>
    <dgm:pt modelId="{27599253-0425-418F-A55D-4726CA29E4CA}">
      <dgm:prSet phldrT="[Text]"/>
      <dgm:spPr>
        <a:solidFill>
          <a:schemeClr val="bg2"/>
        </a:solidFill>
      </dgm:spPr>
      <dgm:t>
        <a:bodyPr/>
        <a:lstStyle/>
        <a:p>
          <a:r>
            <a:rPr lang="en-US" dirty="0" smtClean="0">
              <a:solidFill>
                <a:schemeClr val="bg2">
                  <a:lumMod val="10000"/>
                </a:schemeClr>
              </a:solidFill>
            </a:rPr>
            <a:t>Risks</a:t>
          </a:r>
          <a:endParaRPr lang="en-US" dirty="0">
            <a:solidFill>
              <a:schemeClr val="bg2">
                <a:lumMod val="10000"/>
              </a:schemeClr>
            </a:solidFill>
          </a:endParaRPr>
        </a:p>
      </dgm:t>
    </dgm:pt>
    <dgm:pt modelId="{937D395A-AAF4-41C7-9007-012C1077DF26}" type="parTrans" cxnId="{5CD0B89D-32CA-4F15-91CF-85B44D897FBA}">
      <dgm:prSet/>
      <dgm:spPr/>
      <dgm:t>
        <a:bodyPr/>
        <a:lstStyle/>
        <a:p>
          <a:endParaRPr lang="en-US"/>
        </a:p>
      </dgm:t>
    </dgm:pt>
    <dgm:pt modelId="{EA82FDC8-5E71-46F1-B4CB-1697265C8ECF}" type="sibTrans" cxnId="{5CD0B89D-32CA-4F15-91CF-85B44D897FBA}">
      <dgm:prSet/>
      <dgm:spPr/>
      <dgm:t>
        <a:bodyPr/>
        <a:lstStyle/>
        <a:p>
          <a:endParaRPr lang="en-US"/>
        </a:p>
      </dgm:t>
    </dgm:pt>
    <dgm:pt modelId="{69B976CB-E6CD-4EB2-AFE1-51EBD2B81B7B}">
      <dgm:prSet phldrT="[Text]"/>
      <dgm:spPr>
        <a:solidFill>
          <a:schemeClr val="bg2"/>
        </a:solidFill>
      </dgm:spPr>
      <dgm:t>
        <a:bodyPr/>
        <a:lstStyle/>
        <a:p>
          <a:r>
            <a:rPr lang="en-US" dirty="0" smtClean="0">
              <a:solidFill>
                <a:schemeClr val="bg2">
                  <a:lumMod val="10000"/>
                </a:schemeClr>
              </a:solidFill>
            </a:rPr>
            <a:t>Testing &amp; Verification</a:t>
          </a:r>
          <a:endParaRPr lang="en-US" dirty="0">
            <a:solidFill>
              <a:schemeClr val="bg2">
                <a:lumMod val="10000"/>
              </a:schemeClr>
            </a:solidFill>
          </a:endParaRPr>
        </a:p>
      </dgm:t>
    </dgm:pt>
    <dgm:pt modelId="{FD8AA226-45F2-471C-86F9-F812BC875A47}" type="parTrans" cxnId="{182D1857-5C6B-4D2D-B2CF-F7CBC92064AA}">
      <dgm:prSet/>
      <dgm:spPr/>
      <dgm:t>
        <a:bodyPr/>
        <a:lstStyle/>
        <a:p>
          <a:endParaRPr lang="en-US"/>
        </a:p>
      </dgm:t>
    </dgm:pt>
    <dgm:pt modelId="{79AB3921-288C-4239-A75E-B8F8CD994526}" type="sibTrans" cxnId="{182D1857-5C6B-4D2D-B2CF-F7CBC92064AA}">
      <dgm:prSet/>
      <dgm:spPr/>
      <dgm:t>
        <a:bodyPr/>
        <a:lstStyle/>
        <a:p>
          <a:endParaRPr lang="en-US"/>
        </a:p>
      </dgm:t>
    </dgm:pt>
    <dgm:pt modelId="{4225FE52-C553-408F-AEC1-7E8949FC6628}">
      <dgm:prSet phldrT="[Text]"/>
      <dgm:spPr>
        <a:solidFill>
          <a:schemeClr val="bg2"/>
        </a:solidFill>
      </dgm:spPr>
      <dgm:t>
        <a:bodyPr/>
        <a:lstStyle/>
        <a:p>
          <a:r>
            <a:rPr lang="en-US" dirty="0" smtClean="0">
              <a:solidFill>
                <a:schemeClr val="bg2">
                  <a:lumMod val="10000"/>
                </a:schemeClr>
              </a:solidFill>
            </a:rPr>
            <a:t>Project Planning</a:t>
          </a:r>
          <a:endParaRPr lang="en-US" dirty="0">
            <a:solidFill>
              <a:schemeClr val="bg2">
                <a:lumMod val="10000"/>
              </a:schemeClr>
            </a:solidFill>
          </a:endParaRPr>
        </a:p>
      </dgm:t>
    </dgm:pt>
    <dgm:pt modelId="{20641F04-8267-49D7-B13D-51AF223E1614}" type="parTrans" cxnId="{D86D3CD0-2A48-4896-9310-7B792D7E8550}">
      <dgm:prSet/>
      <dgm:spPr/>
      <dgm:t>
        <a:bodyPr/>
        <a:lstStyle/>
        <a:p>
          <a:endParaRPr lang="en-US"/>
        </a:p>
      </dgm:t>
    </dgm:pt>
    <dgm:pt modelId="{0B719A55-46C4-4045-B9DB-51162A297013}" type="sibTrans" cxnId="{D86D3CD0-2A48-4896-9310-7B792D7E8550}">
      <dgm:prSet/>
      <dgm:spPr/>
      <dgm:t>
        <a:bodyPr/>
        <a:lstStyle/>
        <a:p>
          <a:endParaRPr lang="en-US"/>
        </a:p>
      </dgm:t>
    </dgm:pt>
    <dgm:pt modelId="{8E5704E6-7014-4283-A8E7-A9454735CCAF}">
      <dgm:prSet phldrT="[Text]"/>
      <dgm:spPr>
        <a:solidFill>
          <a:schemeClr val="accent1"/>
        </a:solidFill>
      </dgm:spPr>
      <dgm:t>
        <a:bodyPr/>
        <a:lstStyle/>
        <a:p>
          <a:r>
            <a:rPr lang="en-US" dirty="0" smtClean="0">
              <a:solidFill>
                <a:schemeClr val="bg1"/>
              </a:solidFill>
            </a:rPr>
            <a:t>Requirements  &amp; CPEs</a:t>
          </a:r>
          <a:endParaRPr lang="en-US" dirty="0">
            <a:solidFill>
              <a:schemeClr val="bg1"/>
            </a:solidFill>
          </a:endParaRPr>
        </a:p>
      </dgm:t>
    </dgm:pt>
    <dgm:pt modelId="{E5D85506-8082-4216-8081-1AFD4D0E4731}" type="parTrans" cxnId="{6F22F3E4-CB86-4625-A992-279BA5582FDD}">
      <dgm:prSet/>
      <dgm:spPr/>
      <dgm:t>
        <a:bodyPr/>
        <a:lstStyle/>
        <a:p>
          <a:endParaRPr lang="en-US"/>
        </a:p>
      </dgm:t>
    </dgm:pt>
    <dgm:pt modelId="{2C16398A-4A93-47E7-B3A1-BE7995B6F432}" type="sibTrans" cxnId="{6F22F3E4-CB86-4625-A992-279BA5582FDD}">
      <dgm:prSet/>
      <dgm:spPr/>
      <dgm:t>
        <a:bodyPr/>
        <a:lstStyle/>
        <a:p>
          <a:endParaRPr lang="en-US"/>
        </a:p>
      </dgm:t>
    </dgm:pt>
    <dgm:pt modelId="{0E5EEED6-18F0-44AD-830C-D10188F3226A}" type="pres">
      <dgm:prSet presAssocID="{BCC5D316-6B60-4B5B-812A-FFDC993E9701}" presName="Name0" presStyleCnt="0">
        <dgm:presLayoutVars>
          <dgm:dir/>
          <dgm:animLvl val="lvl"/>
          <dgm:resizeHandles val="exact"/>
        </dgm:presLayoutVars>
      </dgm:prSet>
      <dgm:spPr/>
    </dgm:pt>
    <dgm:pt modelId="{D88FAEDB-44F9-400C-9F7E-F57F61DA50FE}" type="pres">
      <dgm:prSet presAssocID="{6B674215-BAE4-4E3D-9986-9F16C63A7CA0}" presName="parTxOnly" presStyleLbl="node1" presStyleIdx="0" presStyleCnt="6">
        <dgm:presLayoutVars>
          <dgm:chMax val="0"/>
          <dgm:chPref val="0"/>
          <dgm:bulletEnabled val="1"/>
        </dgm:presLayoutVars>
      </dgm:prSet>
      <dgm:spPr/>
      <dgm:t>
        <a:bodyPr/>
        <a:lstStyle/>
        <a:p>
          <a:endParaRPr lang="en-US"/>
        </a:p>
      </dgm:t>
    </dgm:pt>
    <dgm:pt modelId="{9643C7F3-F606-45BD-93D4-C5087788A954}" type="pres">
      <dgm:prSet presAssocID="{5E61FCA6-D94F-4022-BAB6-5A0C0BD26DE3}" presName="parTxOnlySpace" presStyleCnt="0"/>
      <dgm:spPr/>
    </dgm:pt>
    <dgm:pt modelId="{65DED3B2-79A5-4C8D-B0F0-FA1451B6D61A}" type="pres">
      <dgm:prSet presAssocID="{6F7282CF-3D02-414A-B7A2-2317F20E9690}" presName="parTxOnly" presStyleLbl="node1" presStyleIdx="1" presStyleCnt="6">
        <dgm:presLayoutVars>
          <dgm:chMax val="0"/>
          <dgm:chPref val="0"/>
          <dgm:bulletEnabled val="1"/>
        </dgm:presLayoutVars>
      </dgm:prSet>
      <dgm:spPr/>
      <dgm:t>
        <a:bodyPr/>
        <a:lstStyle/>
        <a:p>
          <a:endParaRPr lang="en-US"/>
        </a:p>
      </dgm:t>
    </dgm:pt>
    <dgm:pt modelId="{3F4619E4-3987-423B-A9D6-9C6AB0569CBA}" type="pres">
      <dgm:prSet presAssocID="{0B5D1E6D-B32F-44EF-8372-EC0BDD0FAF07}" presName="parTxOnlySpace" presStyleCnt="0"/>
      <dgm:spPr/>
    </dgm:pt>
    <dgm:pt modelId="{D6C4F50E-EB22-402E-991C-C72259BAD149}" type="pres">
      <dgm:prSet presAssocID="{8E5704E6-7014-4283-A8E7-A9454735CCAF}" presName="parTxOnly" presStyleLbl="node1" presStyleIdx="2" presStyleCnt="6">
        <dgm:presLayoutVars>
          <dgm:chMax val="0"/>
          <dgm:chPref val="0"/>
          <dgm:bulletEnabled val="1"/>
        </dgm:presLayoutVars>
      </dgm:prSet>
      <dgm:spPr/>
      <dgm:t>
        <a:bodyPr/>
        <a:lstStyle/>
        <a:p>
          <a:endParaRPr lang="en-US"/>
        </a:p>
      </dgm:t>
    </dgm:pt>
    <dgm:pt modelId="{3FDD05D9-70AD-49F8-A2C2-21691287C43E}" type="pres">
      <dgm:prSet presAssocID="{2C16398A-4A93-47E7-B3A1-BE7995B6F432}" presName="parTxOnlySpace" presStyleCnt="0"/>
      <dgm:spPr/>
    </dgm:pt>
    <dgm:pt modelId="{ACFA685D-4F59-4B8A-979E-73F5C7E1077D}" type="pres">
      <dgm:prSet presAssocID="{27599253-0425-418F-A55D-4726CA29E4CA}" presName="parTxOnly" presStyleLbl="node1" presStyleIdx="3" presStyleCnt="6">
        <dgm:presLayoutVars>
          <dgm:chMax val="0"/>
          <dgm:chPref val="0"/>
          <dgm:bulletEnabled val="1"/>
        </dgm:presLayoutVars>
      </dgm:prSet>
      <dgm:spPr/>
      <dgm:t>
        <a:bodyPr/>
        <a:lstStyle/>
        <a:p>
          <a:endParaRPr lang="en-US"/>
        </a:p>
      </dgm:t>
    </dgm:pt>
    <dgm:pt modelId="{B5516B82-64B2-4094-A510-125B6829F7BF}" type="pres">
      <dgm:prSet presAssocID="{EA82FDC8-5E71-46F1-B4CB-1697265C8ECF}" presName="parTxOnlySpace" presStyleCnt="0"/>
      <dgm:spPr/>
    </dgm:pt>
    <dgm:pt modelId="{00C1DE9C-A891-47EB-B576-C57AB5E5C9C9}" type="pres">
      <dgm:prSet presAssocID="{69B976CB-E6CD-4EB2-AFE1-51EBD2B81B7B}" presName="parTxOnly" presStyleLbl="node1" presStyleIdx="4" presStyleCnt="6">
        <dgm:presLayoutVars>
          <dgm:chMax val="0"/>
          <dgm:chPref val="0"/>
          <dgm:bulletEnabled val="1"/>
        </dgm:presLayoutVars>
      </dgm:prSet>
      <dgm:spPr/>
      <dgm:t>
        <a:bodyPr/>
        <a:lstStyle/>
        <a:p>
          <a:endParaRPr lang="en-US"/>
        </a:p>
      </dgm:t>
    </dgm:pt>
    <dgm:pt modelId="{EF6E9965-5BBC-47E0-ADDA-5D9FFE056B5C}" type="pres">
      <dgm:prSet presAssocID="{79AB3921-288C-4239-A75E-B8F8CD994526}" presName="parTxOnlySpace" presStyleCnt="0"/>
      <dgm:spPr/>
    </dgm:pt>
    <dgm:pt modelId="{EF6E6B95-A5E0-421C-B04B-831A7BEB93A6}" type="pres">
      <dgm:prSet presAssocID="{4225FE52-C553-408F-AEC1-7E8949FC6628}" presName="parTxOnly" presStyleLbl="node1" presStyleIdx="5" presStyleCnt="6">
        <dgm:presLayoutVars>
          <dgm:chMax val="0"/>
          <dgm:chPref val="0"/>
          <dgm:bulletEnabled val="1"/>
        </dgm:presLayoutVars>
      </dgm:prSet>
      <dgm:spPr/>
      <dgm:t>
        <a:bodyPr/>
        <a:lstStyle/>
        <a:p>
          <a:endParaRPr lang="en-US"/>
        </a:p>
      </dgm:t>
    </dgm:pt>
  </dgm:ptLst>
  <dgm:cxnLst>
    <dgm:cxn modelId="{D86D3CD0-2A48-4896-9310-7B792D7E8550}" srcId="{BCC5D316-6B60-4B5B-812A-FFDC993E9701}" destId="{4225FE52-C553-408F-AEC1-7E8949FC6628}" srcOrd="5" destOrd="0" parTransId="{20641F04-8267-49D7-B13D-51AF223E1614}" sibTransId="{0B719A55-46C4-4045-B9DB-51162A297013}"/>
    <dgm:cxn modelId="{1CB6A47E-71D0-4DC3-B870-42D5272D3C64}" type="presOf" srcId="{8E5704E6-7014-4283-A8E7-A9454735CCAF}" destId="{D6C4F50E-EB22-402E-991C-C72259BAD149}" srcOrd="0" destOrd="0" presId="urn:microsoft.com/office/officeart/2005/8/layout/chevron1"/>
    <dgm:cxn modelId="{187F27C9-E486-45C6-99CB-B3CF19F150EA}" type="presOf" srcId="{BCC5D316-6B60-4B5B-812A-FFDC993E9701}" destId="{0E5EEED6-18F0-44AD-830C-D10188F3226A}" srcOrd="0" destOrd="0" presId="urn:microsoft.com/office/officeart/2005/8/layout/chevron1"/>
    <dgm:cxn modelId="{B44E99F2-42F4-45D2-8D63-818BBE77EFB0}" srcId="{BCC5D316-6B60-4B5B-812A-FFDC993E9701}" destId="{6B674215-BAE4-4E3D-9986-9F16C63A7CA0}" srcOrd="0" destOrd="0" parTransId="{899E620B-4569-4F15-9314-54E1890C78E2}" sibTransId="{5E61FCA6-D94F-4022-BAB6-5A0C0BD26DE3}"/>
    <dgm:cxn modelId="{183974FC-5106-44C6-80FA-DB59E844F440}" type="presOf" srcId="{6B674215-BAE4-4E3D-9986-9F16C63A7CA0}" destId="{D88FAEDB-44F9-400C-9F7E-F57F61DA50FE}" srcOrd="0" destOrd="0" presId="urn:microsoft.com/office/officeart/2005/8/layout/chevron1"/>
    <dgm:cxn modelId="{5CD0B89D-32CA-4F15-91CF-85B44D897FBA}" srcId="{BCC5D316-6B60-4B5B-812A-FFDC993E9701}" destId="{27599253-0425-418F-A55D-4726CA29E4CA}" srcOrd="3" destOrd="0" parTransId="{937D395A-AAF4-41C7-9007-012C1077DF26}" sibTransId="{EA82FDC8-5E71-46F1-B4CB-1697265C8ECF}"/>
    <dgm:cxn modelId="{CF6445FB-3021-4193-B298-21CF12CDD530}" type="presOf" srcId="{6F7282CF-3D02-414A-B7A2-2317F20E9690}" destId="{65DED3B2-79A5-4C8D-B0F0-FA1451B6D61A}" srcOrd="0" destOrd="0" presId="urn:microsoft.com/office/officeart/2005/8/layout/chevron1"/>
    <dgm:cxn modelId="{8886BF07-8B28-45B7-88C2-6F2CBA77E421}" type="presOf" srcId="{4225FE52-C553-408F-AEC1-7E8949FC6628}" destId="{EF6E6B95-A5E0-421C-B04B-831A7BEB93A6}" srcOrd="0" destOrd="0" presId="urn:microsoft.com/office/officeart/2005/8/layout/chevron1"/>
    <dgm:cxn modelId="{6F22F3E4-CB86-4625-A992-279BA5582FDD}" srcId="{BCC5D316-6B60-4B5B-812A-FFDC993E9701}" destId="{8E5704E6-7014-4283-A8E7-A9454735CCAF}" srcOrd="2" destOrd="0" parTransId="{E5D85506-8082-4216-8081-1AFD4D0E4731}" sibTransId="{2C16398A-4A93-47E7-B3A1-BE7995B6F432}"/>
    <dgm:cxn modelId="{182D1857-5C6B-4D2D-B2CF-F7CBC92064AA}" srcId="{BCC5D316-6B60-4B5B-812A-FFDC993E9701}" destId="{69B976CB-E6CD-4EB2-AFE1-51EBD2B81B7B}" srcOrd="4" destOrd="0" parTransId="{FD8AA226-45F2-471C-86F9-F812BC875A47}" sibTransId="{79AB3921-288C-4239-A75E-B8F8CD994526}"/>
    <dgm:cxn modelId="{58EFD5F6-6481-43C4-A420-1915795B0D51}" srcId="{BCC5D316-6B60-4B5B-812A-FFDC993E9701}" destId="{6F7282CF-3D02-414A-B7A2-2317F20E9690}" srcOrd="1" destOrd="0" parTransId="{477E3F5B-80EE-4FE4-B776-8CC8272DB37C}" sibTransId="{0B5D1E6D-B32F-44EF-8372-EC0BDD0FAF07}"/>
    <dgm:cxn modelId="{D5DC6ED9-662C-4282-B81D-A25FC495F48E}" type="presOf" srcId="{27599253-0425-418F-A55D-4726CA29E4CA}" destId="{ACFA685D-4F59-4B8A-979E-73F5C7E1077D}" srcOrd="0" destOrd="0" presId="urn:microsoft.com/office/officeart/2005/8/layout/chevron1"/>
    <dgm:cxn modelId="{FEDE1BF4-3B86-4D03-8AB4-FE79273F9F63}" type="presOf" srcId="{69B976CB-E6CD-4EB2-AFE1-51EBD2B81B7B}" destId="{00C1DE9C-A891-47EB-B576-C57AB5E5C9C9}" srcOrd="0" destOrd="0" presId="urn:microsoft.com/office/officeart/2005/8/layout/chevron1"/>
    <dgm:cxn modelId="{96682E4A-223C-4D03-98CF-950B533108E5}" type="presParOf" srcId="{0E5EEED6-18F0-44AD-830C-D10188F3226A}" destId="{D88FAEDB-44F9-400C-9F7E-F57F61DA50FE}" srcOrd="0" destOrd="0" presId="urn:microsoft.com/office/officeart/2005/8/layout/chevron1"/>
    <dgm:cxn modelId="{0546D2E1-7E0F-42FD-826B-49477FE96381}" type="presParOf" srcId="{0E5EEED6-18F0-44AD-830C-D10188F3226A}" destId="{9643C7F3-F606-45BD-93D4-C5087788A954}" srcOrd="1" destOrd="0" presId="urn:microsoft.com/office/officeart/2005/8/layout/chevron1"/>
    <dgm:cxn modelId="{EAB43328-B5C6-40BB-B6F1-144EF86A42F8}" type="presParOf" srcId="{0E5EEED6-18F0-44AD-830C-D10188F3226A}" destId="{65DED3B2-79A5-4C8D-B0F0-FA1451B6D61A}" srcOrd="2" destOrd="0" presId="urn:microsoft.com/office/officeart/2005/8/layout/chevron1"/>
    <dgm:cxn modelId="{B3037A70-1F60-4E11-9D39-300BD9F047D3}" type="presParOf" srcId="{0E5EEED6-18F0-44AD-830C-D10188F3226A}" destId="{3F4619E4-3987-423B-A9D6-9C6AB0569CBA}" srcOrd="3" destOrd="0" presId="urn:microsoft.com/office/officeart/2005/8/layout/chevron1"/>
    <dgm:cxn modelId="{6452110C-3027-4D4A-A81A-96F8D81FBD1D}" type="presParOf" srcId="{0E5EEED6-18F0-44AD-830C-D10188F3226A}" destId="{D6C4F50E-EB22-402E-991C-C72259BAD149}" srcOrd="4" destOrd="0" presId="urn:microsoft.com/office/officeart/2005/8/layout/chevron1"/>
    <dgm:cxn modelId="{256AB821-FA93-46D6-93C6-B7F26087663F}" type="presParOf" srcId="{0E5EEED6-18F0-44AD-830C-D10188F3226A}" destId="{3FDD05D9-70AD-49F8-A2C2-21691287C43E}" srcOrd="5" destOrd="0" presId="urn:microsoft.com/office/officeart/2005/8/layout/chevron1"/>
    <dgm:cxn modelId="{62AFF7B0-B23A-4072-A9C4-916215D11844}" type="presParOf" srcId="{0E5EEED6-18F0-44AD-830C-D10188F3226A}" destId="{ACFA685D-4F59-4B8A-979E-73F5C7E1077D}" srcOrd="6" destOrd="0" presId="urn:microsoft.com/office/officeart/2005/8/layout/chevron1"/>
    <dgm:cxn modelId="{F799AF83-BB93-4F48-8B4C-7652F522407A}" type="presParOf" srcId="{0E5EEED6-18F0-44AD-830C-D10188F3226A}" destId="{B5516B82-64B2-4094-A510-125B6829F7BF}" srcOrd="7" destOrd="0" presId="urn:microsoft.com/office/officeart/2005/8/layout/chevron1"/>
    <dgm:cxn modelId="{E743CF58-8F7C-4392-9F84-DE27FB8B93A5}" type="presParOf" srcId="{0E5EEED6-18F0-44AD-830C-D10188F3226A}" destId="{00C1DE9C-A891-47EB-B576-C57AB5E5C9C9}" srcOrd="8" destOrd="0" presId="urn:microsoft.com/office/officeart/2005/8/layout/chevron1"/>
    <dgm:cxn modelId="{918CCF55-9D9C-4C48-BF53-0C8793C78B8B}" type="presParOf" srcId="{0E5EEED6-18F0-44AD-830C-D10188F3226A}" destId="{EF6E9965-5BBC-47E0-ADDA-5D9FFE056B5C}" srcOrd="9" destOrd="0" presId="urn:microsoft.com/office/officeart/2005/8/layout/chevron1"/>
    <dgm:cxn modelId="{971DF4A0-0FF0-4B80-B905-9BCE5C99C6A8}" type="presParOf" srcId="{0E5EEED6-18F0-44AD-830C-D10188F3226A}" destId="{EF6E6B95-A5E0-421C-B04B-831A7BEB93A6}"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C5D316-6B60-4B5B-812A-FFDC993E9701}" type="doc">
      <dgm:prSet loTypeId="urn:microsoft.com/office/officeart/2005/8/layout/chevron1" loCatId="process" qsTypeId="urn:microsoft.com/office/officeart/2005/8/quickstyle/simple1" qsCatId="simple" csTypeId="urn:microsoft.com/office/officeart/2005/8/colors/accent1_2" csCatId="accent1" phldr="1"/>
      <dgm:spPr/>
    </dgm:pt>
    <dgm:pt modelId="{6B674215-BAE4-4E3D-9986-9F16C63A7CA0}">
      <dgm:prSet phldrT="[Text]"/>
      <dgm:spPr/>
      <dgm:t>
        <a:bodyPr/>
        <a:lstStyle/>
        <a:p>
          <a:r>
            <a:rPr lang="en-US" smtClean="0"/>
            <a:t>Project Overview</a:t>
          </a:r>
          <a:endParaRPr lang="en-US"/>
        </a:p>
      </dgm:t>
    </dgm:pt>
    <dgm:pt modelId="{899E620B-4569-4F15-9314-54E1890C78E2}" type="parTrans" cxnId="{B44E99F2-42F4-45D2-8D63-818BBE77EFB0}">
      <dgm:prSet/>
      <dgm:spPr/>
      <dgm:t>
        <a:bodyPr/>
        <a:lstStyle/>
        <a:p>
          <a:endParaRPr lang="en-US"/>
        </a:p>
      </dgm:t>
    </dgm:pt>
    <dgm:pt modelId="{5E61FCA6-D94F-4022-BAB6-5A0C0BD26DE3}" type="sibTrans" cxnId="{B44E99F2-42F4-45D2-8D63-818BBE77EFB0}">
      <dgm:prSet/>
      <dgm:spPr/>
      <dgm:t>
        <a:bodyPr/>
        <a:lstStyle/>
        <a:p>
          <a:endParaRPr lang="en-US"/>
        </a:p>
      </dgm:t>
    </dgm:pt>
    <dgm:pt modelId="{6F7282CF-3D02-414A-B7A2-2317F20E9690}">
      <dgm:prSet phldrT="[Text]"/>
      <dgm:spPr>
        <a:solidFill>
          <a:schemeClr val="bg2"/>
        </a:solidFill>
      </dgm:spPr>
      <dgm:t>
        <a:bodyPr/>
        <a:lstStyle/>
        <a:p>
          <a:r>
            <a:rPr lang="en-US" dirty="0" smtClean="0">
              <a:solidFill>
                <a:schemeClr val="bg2">
                  <a:lumMod val="10000"/>
                </a:schemeClr>
              </a:solidFill>
            </a:rPr>
            <a:t>Design Overview</a:t>
          </a:r>
          <a:endParaRPr lang="en-US" dirty="0">
            <a:solidFill>
              <a:schemeClr val="bg2">
                <a:lumMod val="10000"/>
              </a:schemeClr>
            </a:solidFill>
          </a:endParaRPr>
        </a:p>
      </dgm:t>
    </dgm:pt>
    <dgm:pt modelId="{477E3F5B-80EE-4FE4-B776-8CC8272DB37C}" type="parTrans" cxnId="{58EFD5F6-6481-43C4-A420-1915795B0D51}">
      <dgm:prSet/>
      <dgm:spPr/>
      <dgm:t>
        <a:bodyPr/>
        <a:lstStyle/>
        <a:p>
          <a:endParaRPr lang="en-US"/>
        </a:p>
      </dgm:t>
    </dgm:pt>
    <dgm:pt modelId="{0B5D1E6D-B32F-44EF-8372-EC0BDD0FAF07}" type="sibTrans" cxnId="{58EFD5F6-6481-43C4-A420-1915795B0D51}">
      <dgm:prSet/>
      <dgm:spPr/>
      <dgm:t>
        <a:bodyPr/>
        <a:lstStyle/>
        <a:p>
          <a:endParaRPr lang="en-US"/>
        </a:p>
      </dgm:t>
    </dgm:pt>
    <dgm:pt modelId="{27599253-0425-418F-A55D-4726CA29E4CA}">
      <dgm:prSet phldrT="[Text]"/>
      <dgm:spPr>
        <a:solidFill>
          <a:schemeClr val="bg2"/>
        </a:solidFill>
      </dgm:spPr>
      <dgm:t>
        <a:bodyPr/>
        <a:lstStyle/>
        <a:p>
          <a:r>
            <a:rPr lang="en-US" dirty="0" smtClean="0">
              <a:solidFill>
                <a:schemeClr val="bg2">
                  <a:lumMod val="10000"/>
                </a:schemeClr>
              </a:solidFill>
            </a:rPr>
            <a:t>Risks</a:t>
          </a:r>
          <a:endParaRPr lang="en-US" dirty="0">
            <a:solidFill>
              <a:schemeClr val="bg2">
                <a:lumMod val="10000"/>
              </a:schemeClr>
            </a:solidFill>
          </a:endParaRPr>
        </a:p>
      </dgm:t>
    </dgm:pt>
    <dgm:pt modelId="{937D395A-AAF4-41C7-9007-012C1077DF26}" type="parTrans" cxnId="{5CD0B89D-32CA-4F15-91CF-85B44D897FBA}">
      <dgm:prSet/>
      <dgm:spPr/>
      <dgm:t>
        <a:bodyPr/>
        <a:lstStyle/>
        <a:p>
          <a:endParaRPr lang="en-US"/>
        </a:p>
      </dgm:t>
    </dgm:pt>
    <dgm:pt modelId="{EA82FDC8-5E71-46F1-B4CB-1697265C8ECF}" type="sibTrans" cxnId="{5CD0B89D-32CA-4F15-91CF-85B44D897FBA}">
      <dgm:prSet/>
      <dgm:spPr/>
      <dgm:t>
        <a:bodyPr/>
        <a:lstStyle/>
        <a:p>
          <a:endParaRPr lang="en-US"/>
        </a:p>
      </dgm:t>
    </dgm:pt>
    <dgm:pt modelId="{69B976CB-E6CD-4EB2-AFE1-51EBD2B81B7B}">
      <dgm:prSet phldrT="[Text]"/>
      <dgm:spPr>
        <a:solidFill>
          <a:schemeClr val="bg2"/>
        </a:solidFill>
      </dgm:spPr>
      <dgm:t>
        <a:bodyPr/>
        <a:lstStyle/>
        <a:p>
          <a:r>
            <a:rPr lang="en-US" dirty="0" smtClean="0">
              <a:solidFill>
                <a:schemeClr val="bg2">
                  <a:lumMod val="10000"/>
                </a:schemeClr>
              </a:solidFill>
            </a:rPr>
            <a:t>Testing &amp; Verification</a:t>
          </a:r>
          <a:endParaRPr lang="en-US" dirty="0">
            <a:solidFill>
              <a:schemeClr val="bg2">
                <a:lumMod val="10000"/>
              </a:schemeClr>
            </a:solidFill>
          </a:endParaRPr>
        </a:p>
      </dgm:t>
    </dgm:pt>
    <dgm:pt modelId="{FD8AA226-45F2-471C-86F9-F812BC875A47}" type="parTrans" cxnId="{182D1857-5C6B-4D2D-B2CF-F7CBC92064AA}">
      <dgm:prSet/>
      <dgm:spPr/>
      <dgm:t>
        <a:bodyPr/>
        <a:lstStyle/>
        <a:p>
          <a:endParaRPr lang="en-US"/>
        </a:p>
      </dgm:t>
    </dgm:pt>
    <dgm:pt modelId="{79AB3921-288C-4239-A75E-B8F8CD994526}" type="sibTrans" cxnId="{182D1857-5C6B-4D2D-B2CF-F7CBC92064AA}">
      <dgm:prSet/>
      <dgm:spPr/>
      <dgm:t>
        <a:bodyPr/>
        <a:lstStyle/>
        <a:p>
          <a:endParaRPr lang="en-US"/>
        </a:p>
      </dgm:t>
    </dgm:pt>
    <dgm:pt modelId="{4225FE52-C553-408F-AEC1-7E8949FC6628}">
      <dgm:prSet phldrT="[Text]"/>
      <dgm:spPr>
        <a:solidFill>
          <a:schemeClr val="bg2"/>
        </a:solidFill>
      </dgm:spPr>
      <dgm:t>
        <a:bodyPr/>
        <a:lstStyle/>
        <a:p>
          <a:r>
            <a:rPr lang="en-US" dirty="0" smtClean="0">
              <a:solidFill>
                <a:schemeClr val="bg2">
                  <a:lumMod val="10000"/>
                </a:schemeClr>
              </a:solidFill>
            </a:rPr>
            <a:t>Project Planning</a:t>
          </a:r>
        </a:p>
      </dgm:t>
    </dgm:pt>
    <dgm:pt modelId="{20641F04-8267-49D7-B13D-51AF223E1614}" type="parTrans" cxnId="{D86D3CD0-2A48-4896-9310-7B792D7E8550}">
      <dgm:prSet/>
      <dgm:spPr/>
      <dgm:t>
        <a:bodyPr/>
        <a:lstStyle/>
        <a:p>
          <a:endParaRPr lang="en-US"/>
        </a:p>
      </dgm:t>
    </dgm:pt>
    <dgm:pt modelId="{0B719A55-46C4-4045-B9DB-51162A297013}" type="sibTrans" cxnId="{D86D3CD0-2A48-4896-9310-7B792D7E8550}">
      <dgm:prSet/>
      <dgm:spPr/>
      <dgm:t>
        <a:bodyPr/>
        <a:lstStyle/>
        <a:p>
          <a:endParaRPr lang="en-US"/>
        </a:p>
      </dgm:t>
    </dgm:pt>
    <dgm:pt modelId="{8E5704E6-7014-4283-A8E7-A9454735CCAF}">
      <dgm:prSet phldrT="[Text]"/>
      <dgm:spPr>
        <a:solidFill>
          <a:schemeClr val="bg2"/>
        </a:solidFill>
      </dgm:spPr>
      <dgm:t>
        <a:bodyPr/>
        <a:lstStyle/>
        <a:p>
          <a:r>
            <a:rPr lang="en-US" dirty="0" smtClean="0">
              <a:solidFill>
                <a:schemeClr val="bg2">
                  <a:lumMod val="10000"/>
                </a:schemeClr>
              </a:solidFill>
            </a:rPr>
            <a:t>Requirements  &amp; CPEs</a:t>
          </a:r>
          <a:endParaRPr lang="en-US" dirty="0">
            <a:solidFill>
              <a:schemeClr val="bg2">
                <a:lumMod val="10000"/>
              </a:schemeClr>
            </a:solidFill>
          </a:endParaRPr>
        </a:p>
      </dgm:t>
    </dgm:pt>
    <dgm:pt modelId="{E5D85506-8082-4216-8081-1AFD4D0E4731}" type="parTrans" cxnId="{6F22F3E4-CB86-4625-A992-279BA5582FDD}">
      <dgm:prSet/>
      <dgm:spPr/>
      <dgm:t>
        <a:bodyPr/>
        <a:lstStyle/>
        <a:p>
          <a:endParaRPr lang="en-US"/>
        </a:p>
      </dgm:t>
    </dgm:pt>
    <dgm:pt modelId="{2C16398A-4A93-47E7-B3A1-BE7995B6F432}" type="sibTrans" cxnId="{6F22F3E4-CB86-4625-A992-279BA5582FDD}">
      <dgm:prSet/>
      <dgm:spPr/>
      <dgm:t>
        <a:bodyPr/>
        <a:lstStyle/>
        <a:p>
          <a:endParaRPr lang="en-US"/>
        </a:p>
      </dgm:t>
    </dgm:pt>
    <dgm:pt modelId="{0E5EEED6-18F0-44AD-830C-D10188F3226A}" type="pres">
      <dgm:prSet presAssocID="{BCC5D316-6B60-4B5B-812A-FFDC993E9701}" presName="Name0" presStyleCnt="0">
        <dgm:presLayoutVars>
          <dgm:dir/>
          <dgm:animLvl val="lvl"/>
          <dgm:resizeHandles val="exact"/>
        </dgm:presLayoutVars>
      </dgm:prSet>
      <dgm:spPr/>
    </dgm:pt>
    <dgm:pt modelId="{D88FAEDB-44F9-400C-9F7E-F57F61DA50FE}" type="pres">
      <dgm:prSet presAssocID="{6B674215-BAE4-4E3D-9986-9F16C63A7CA0}" presName="parTxOnly" presStyleLbl="node1" presStyleIdx="0" presStyleCnt="6">
        <dgm:presLayoutVars>
          <dgm:chMax val="0"/>
          <dgm:chPref val="0"/>
          <dgm:bulletEnabled val="1"/>
        </dgm:presLayoutVars>
      </dgm:prSet>
      <dgm:spPr/>
      <dgm:t>
        <a:bodyPr/>
        <a:lstStyle/>
        <a:p>
          <a:endParaRPr lang="en-US"/>
        </a:p>
      </dgm:t>
    </dgm:pt>
    <dgm:pt modelId="{9643C7F3-F606-45BD-93D4-C5087788A954}" type="pres">
      <dgm:prSet presAssocID="{5E61FCA6-D94F-4022-BAB6-5A0C0BD26DE3}" presName="parTxOnlySpace" presStyleCnt="0"/>
      <dgm:spPr/>
    </dgm:pt>
    <dgm:pt modelId="{65DED3B2-79A5-4C8D-B0F0-FA1451B6D61A}" type="pres">
      <dgm:prSet presAssocID="{6F7282CF-3D02-414A-B7A2-2317F20E9690}" presName="parTxOnly" presStyleLbl="node1" presStyleIdx="1" presStyleCnt="6">
        <dgm:presLayoutVars>
          <dgm:chMax val="0"/>
          <dgm:chPref val="0"/>
          <dgm:bulletEnabled val="1"/>
        </dgm:presLayoutVars>
      </dgm:prSet>
      <dgm:spPr/>
      <dgm:t>
        <a:bodyPr/>
        <a:lstStyle/>
        <a:p>
          <a:endParaRPr lang="en-US"/>
        </a:p>
      </dgm:t>
    </dgm:pt>
    <dgm:pt modelId="{3F4619E4-3987-423B-A9D6-9C6AB0569CBA}" type="pres">
      <dgm:prSet presAssocID="{0B5D1E6D-B32F-44EF-8372-EC0BDD0FAF07}" presName="parTxOnlySpace" presStyleCnt="0"/>
      <dgm:spPr/>
    </dgm:pt>
    <dgm:pt modelId="{D6C4F50E-EB22-402E-991C-C72259BAD149}" type="pres">
      <dgm:prSet presAssocID="{8E5704E6-7014-4283-A8E7-A9454735CCAF}" presName="parTxOnly" presStyleLbl="node1" presStyleIdx="2" presStyleCnt="6">
        <dgm:presLayoutVars>
          <dgm:chMax val="0"/>
          <dgm:chPref val="0"/>
          <dgm:bulletEnabled val="1"/>
        </dgm:presLayoutVars>
      </dgm:prSet>
      <dgm:spPr/>
      <dgm:t>
        <a:bodyPr/>
        <a:lstStyle/>
        <a:p>
          <a:endParaRPr lang="en-US"/>
        </a:p>
      </dgm:t>
    </dgm:pt>
    <dgm:pt modelId="{3FDD05D9-70AD-49F8-A2C2-21691287C43E}" type="pres">
      <dgm:prSet presAssocID="{2C16398A-4A93-47E7-B3A1-BE7995B6F432}" presName="parTxOnlySpace" presStyleCnt="0"/>
      <dgm:spPr/>
    </dgm:pt>
    <dgm:pt modelId="{ACFA685D-4F59-4B8A-979E-73F5C7E1077D}" type="pres">
      <dgm:prSet presAssocID="{27599253-0425-418F-A55D-4726CA29E4CA}" presName="parTxOnly" presStyleLbl="node1" presStyleIdx="3" presStyleCnt="6">
        <dgm:presLayoutVars>
          <dgm:chMax val="0"/>
          <dgm:chPref val="0"/>
          <dgm:bulletEnabled val="1"/>
        </dgm:presLayoutVars>
      </dgm:prSet>
      <dgm:spPr/>
      <dgm:t>
        <a:bodyPr/>
        <a:lstStyle/>
        <a:p>
          <a:endParaRPr lang="en-US"/>
        </a:p>
      </dgm:t>
    </dgm:pt>
    <dgm:pt modelId="{B5516B82-64B2-4094-A510-125B6829F7BF}" type="pres">
      <dgm:prSet presAssocID="{EA82FDC8-5E71-46F1-B4CB-1697265C8ECF}" presName="parTxOnlySpace" presStyleCnt="0"/>
      <dgm:spPr/>
    </dgm:pt>
    <dgm:pt modelId="{00C1DE9C-A891-47EB-B576-C57AB5E5C9C9}" type="pres">
      <dgm:prSet presAssocID="{69B976CB-E6CD-4EB2-AFE1-51EBD2B81B7B}" presName="parTxOnly" presStyleLbl="node1" presStyleIdx="4" presStyleCnt="6">
        <dgm:presLayoutVars>
          <dgm:chMax val="0"/>
          <dgm:chPref val="0"/>
          <dgm:bulletEnabled val="1"/>
        </dgm:presLayoutVars>
      </dgm:prSet>
      <dgm:spPr/>
      <dgm:t>
        <a:bodyPr/>
        <a:lstStyle/>
        <a:p>
          <a:endParaRPr lang="en-US"/>
        </a:p>
      </dgm:t>
    </dgm:pt>
    <dgm:pt modelId="{EF6E9965-5BBC-47E0-ADDA-5D9FFE056B5C}" type="pres">
      <dgm:prSet presAssocID="{79AB3921-288C-4239-A75E-B8F8CD994526}" presName="parTxOnlySpace" presStyleCnt="0"/>
      <dgm:spPr/>
    </dgm:pt>
    <dgm:pt modelId="{EF6E6B95-A5E0-421C-B04B-831A7BEB93A6}" type="pres">
      <dgm:prSet presAssocID="{4225FE52-C553-408F-AEC1-7E8949FC6628}" presName="parTxOnly" presStyleLbl="node1" presStyleIdx="5" presStyleCnt="6">
        <dgm:presLayoutVars>
          <dgm:chMax val="0"/>
          <dgm:chPref val="0"/>
          <dgm:bulletEnabled val="1"/>
        </dgm:presLayoutVars>
      </dgm:prSet>
      <dgm:spPr/>
      <dgm:t>
        <a:bodyPr/>
        <a:lstStyle/>
        <a:p>
          <a:endParaRPr lang="en-US"/>
        </a:p>
      </dgm:t>
    </dgm:pt>
  </dgm:ptLst>
  <dgm:cxnLst>
    <dgm:cxn modelId="{D86D3CD0-2A48-4896-9310-7B792D7E8550}" srcId="{BCC5D316-6B60-4B5B-812A-FFDC993E9701}" destId="{4225FE52-C553-408F-AEC1-7E8949FC6628}" srcOrd="5" destOrd="0" parTransId="{20641F04-8267-49D7-B13D-51AF223E1614}" sibTransId="{0B719A55-46C4-4045-B9DB-51162A297013}"/>
    <dgm:cxn modelId="{6016C5DA-24F7-4E0E-98A2-567A5601A349}" type="presOf" srcId="{BCC5D316-6B60-4B5B-812A-FFDC993E9701}" destId="{0E5EEED6-18F0-44AD-830C-D10188F3226A}" srcOrd="0" destOrd="0" presId="urn:microsoft.com/office/officeart/2005/8/layout/chevron1"/>
    <dgm:cxn modelId="{B44E99F2-42F4-45D2-8D63-818BBE77EFB0}" srcId="{BCC5D316-6B60-4B5B-812A-FFDC993E9701}" destId="{6B674215-BAE4-4E3D-9986-9F16C63A7CA0}" srcOrd="0" destOrd="0" parTransId="{899E620B-4569-4F15-9314-54E1890C78E2}" sibTransId="{5E61FCA6-D94F-4022-BAB6-5A0C0BD26DE3}"/>
    <dgm:cxn modelId="{5CD0B89D-32CA-4F15-91CF-85B44D897FBA}" srcId="{BCC5D316-6B60-4B5B-812A-FFDC993E9701}" destId="{27599253-0425-418F-A55D-4726CA29E4CA}" srcOrd="3" destOrd="0" parTransId="{937D395A-AAF4-41C7-9007-012C1077DF26}" sibTransId="{EA82FDC8-5E71-46F1-B4CB-1697265C8ECF}"/>
    <dgm:cxn modelId="{E98CB22A-C296-4425-8C05-80558702FF9F}" type="presOf" srcId="{6B674215-BAE4-4E3D-9986-9F16C63A7CA0}" destId="{D88FAEDB-44F9-400C-9F7E-F57F61DA50FE}" srcOrd="0" destOrd="0" presId="urn:microsoft.com/office/officeart/2005/8/layout/chevron1"/>
    <dgm:cxn modelId="{C2EFAF95-C05C-49AA-81F5-A5D2B1F020D0}" type="presOf" srcId="{6F7282CF-3D02-414A-B7A2-2317F20E9690}" destId="{65DED3B2-79A5-4C8D-B0F0-FA1451B6D61A}" srcOrd="0" destOrd="0" presId="urn:microsoft.com/office/officeart/2005/8/layout/chevron1"/>
    <dgm:cxn modelId="{6F22F3E4-CB86-4625-A992-279BA5582FDD}" srcId="{BCC5D316-6B60-4B5B-812A-FFDC993E9701}" destId="{8E5704E6-7014-4283-A8E7-A9454735CCAF}" srcOrd="2" destOrd="0" parTransId="{E5D85506-8082-4216-8081-1AFD4D0E4731}" sibTransId="{2C16398A-4A93-47E7-B3A1-BE7995B6F432}"/>
    <dgm:cxn modelId="{A098AA84-1123-4000-88AF-82396CEE05F2}" type="presOf" srcId="{27599253-0425-418F-A55D-4726CA29E4CA}" destId="{ACFA685D-4F59-4B8A-979E-73F5C7E1077D}" srcOrd="0" destOrd="0" presId="urn:microsoft.com/office/officeart/2005/8/layout/chevron1"/>
    <dgm:cxn modelId="{182D1857-5C6B-4D2D-B2CF-F7CBC92064AA}" srcId="{BCC5D316-6B60-4B5B-812A-FFDC993E9701}" destId="{69B976CB-E6CD-4EB2-AFE1-51EBD2B81B7B}" srcOrd="4" destOrd="0" parTransId="{FD8AA226-45F2-471C-86F9-F812BC875A47}" sibTransId="{79AB3921-288C-4239-A75E-B8F8CD994526}"/>
    <dgm:cxn modelId="{58EFD5F6-6481-43C4-A420-1915795B0D51}" srcId="{BCC5D316-6B60-4B5B-812A-FFDC993E9701}" destId="{6F7282CF-3D02-414A-B7A2-2317F20E9690}" srcOrd="1" destOrd="0" parTransId="{477E3F5B-80EE-4FE4-B776-8CC8272DB37C}" sibTransId="{0B5D1E6D-B32F-44EF-8372-EC0BDD0FAF07}"/>
    <dgm:cxn modelId="{E6CD6129-36AB-44B7-B445-0B15EE15D0EC}" type="presOf" srcId="{8E5704E6-7014-4283-A8E7-A9454735CCAF}" destId="{D6C4F50E-EB22-402E-991C-C72259BAD149}" srcOrd="0" destOrd="0" presId="urn:microsoft.com/office/officeart/2005/8/layout/chevron1"/>
    <dgm:cxn modelId="{5D1D3019-4449-4E90-A9AC-2CF327D17F6B}" type="presOf" srcId="{69B976CB-E6CD-4EB2-AFE1-51EBD2B81B7B}" destId="{00C1DE9C-A891-47EB-B576-C57AB5E5C9C9}" srcOrd="0" destOrd="0" presId="urn:microsoft.com/office/officeart/2005/8/layout/chevron1"/>
    <dgm:cxn modelId="{3EF29579-36FE-4BFE-AC03-1477DBAD39E4}" type="presOf" srcId="{4225FE52-C553-408F-AEC1-7E8949FC6628}" destId="{EF6E6B95-A5E0-421C-B04B-831A7BEB93A6}" srcOrd="0" destOrd="0" presId="urn:microsoft.com/office/officeart/2005/8/layout/chevron1"/>
    <dgm:cxn modelId="{875C77AC-5E33-4C8E-9216-7432B9E2A0E8}" type="presParOf" srcId="{0E5EEED6-18F0-44AD-830C-D10188F3226A}" destId="{D88FAEDB-44F9-400C-9F7E-F57F61DA50FE}" srcOrd="0" destOrd="0" presId="urn:microsoft.com/office/officeart/2005/8/layout/chevron1"/>
    <dgm:cxn modelId="{57354D42-14E2-4AD4-B981-F70D607FFA2A}" type="presParOf" srcId="{0E5EEED6-18F0-44AD-830C-D10188F3226A}" destId="{9643C7F3-F606-45BD-93D4-C5087788A954}" srcOrd="1" destOrd="0" presId="urn:microsoft.com/office/officeart/2005/8/layout/chevron1"/>
    <dgm:cxn modelId="{1AF9E05B-A91F-4E63-95B9-AD4BB1662A5A}" type="presParOf" srcId="{0E5EEED6-18F0-44AD-830C-D10188F3226A}" destId="{65DED3B2-79A5-4C8D-B0F0-FA1451B6D61A}" srcOrd="2" destOrd="0" presId="urn:microsoft.com/office/officeart/2005/8/layout/chevron1"/>
    <dgm:cxn modelId="{0A2521CD-28D8-4662-B031-C1D149B2B96E}" type="presParOf" srcId="{0E5EEED6-18F0-44AD-830C-D10188F3226A}" destId="{3F4619E4-3987-423B-A9D6-9C6AB0569CBA}" srcOrd="3" destOrd="0" presId="urn:microsoft.com/office/officeart/2005/8/layout/chevron1"/>
    <dgm:cxn modelId="{AB440FBF-CB12-4883-BB46-B5E5901F13F3}" type="presParOf" srcId="{0E5EEED6-18F0-44AD-830C-D10188F3226A}" destId="{D6C4F50E-EB22-402E-991C-C72259BAD149}" srcOrd="4" destOrd="0" presId="urn:microsoft.com/office/officeart/2005/8/layout/chevron1"/>
    <dgm:cxn modelId="{AD2D12FF-1608-4E76-B9C2-A29F940004EE}" type="presParOf" srcId="{0E5EEED6-18F0-44AD-830C-D10188F3226A}" destId="{3FDD05D9-70AD-49F8-A2C2-21691287C43E}" srcOrd="5" destOrd="0" presId="urn:microsoft.com/office/officeart/2005/8/layout/chevron1"/>
    <dgm:cxn modelId="{B706ECCF-F169-4AAB-AA40-4F4A0C5310F6}" type="presParOf" srcId="{0E5EEED6-18F0-44AD-830C-D10188F3226A}" destId="{ACFA685D-4F59-4B8A-979E-73F5C7E1077D}" srcOrd="6" destOrd="0" presId="urn:microsoft.com/office/officeart/2005/8/layout/chevron1"/>
    <dgm:cxn modelId="{D55138A2-3B8D-41F2-8A69-0D83077E182B}" type="presParOf" srcId="{0E5EEED6-18F0-44AD-830C-D10188F3226A}" destId="{B5516B82-64B2-4094-A510-125B6829F7BF}" srcOrd="7" destOrd="0" presId="urn:microsoft.com/office/officeart/2005/8/layout/chevron1"/>
    <dgm:cxn modelId="{60FCFA77-D6C7-47BC-A4BB-504D27399936}" type="presParOf" srcId="{0E5EEED6-18F0-44AD-830C-D10188F3226A}" destId="{00C1DE9C-A891-47EB-B576-C57AB5E5C9C9}" srcOrd="8" destOrd="0" presId="urn:microsoft.com/office/officeart/2005/8/layout/chevron1"/>
    <dgm:cxn modelId="{FB389852-5524-4646-8276-880BF9AE944B}" type="presParOf" srcId="{0E5EEED6-18F0-44AD-830C-D10188F3226A}" destId="{EF6E9965-5BBC-47E0-ADDA-5D9FFE056B5C}" srcOrd="9" destOrd="0" presId="urn:microsoft.com/office/officeart/2005/8/layout/chevron1"/>
    <dgm:cxn modelId="{8B106A24-D741-4D25-B6BB-5FFA4BAB27B2}" type="presParOf" srcId="{0E5EEED6-18F0-44AD-830C-D10188F3226A}" destId="{EF6E6B95-A5E0-421C-B04B-831A7BEB93A6}"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CC5D316-6B60-4B5B-812A-FFDC993E9701}" type="doc">
      <dgm:prSet loTypeId="urn:microsoft.com/office/officeart/2005/8/layout/chevron1" loCatId="process" qsTypeId="urn:microsoft.com/office/officeart/2005/8/quickstyle/simple1" qsCatId="simple" csTypeId="urn:microsoft.com/office/officeart/2005/8/colors/accent1_2" csCatId="accent1" phldr="1"/>
      <dgm:spPr/>
    </dgm:pt>
    <dgm:pt modelId="{6B674215-BAE4-4E3D-9986-9F16C63A7CA0}">
      <dgm:prSet phldrT="[Text]"/>
      <dgm:spPr>
        <a:solidFill>
          <a:schemeClr val="accent2">
            <a:lumMod val="40000"/>
            <a:lumOff val="60000"/>
          </a:schemeClr>
        </a:solidFill>
      </dgm:spPr>
      <dgm:t>
        <a:bodyPr/>
        <a:lstStyle/>
        <a:p>
          <a:r>
            <a:rPr lang="en-US" dirty="0" smtClean="0">
              <a:solidFill>
                <a:schemeClr val="tx1"/>
              </a:solidFill>
            </a:rPr>
            <a:t>Project Overview</a:t>
          </a:r>
          <a:endParaRPr lang="en-US" dirty="0">
            <a:solidFill>
              <a:schemeClr val="tx1"/>
            </a:solidFill>
          </a:endParaRPr>
        </a:p>
      </dgm:t>
    </dgm:pt>
    <dgm:pt modelId="{899E620B-4569-4F15-9314-54E1890C78E2}" type="parTrans" cxnId="{B44E99F2-42F4-45D2-8D63-818BBE77EFB0}">
      <dgm:prSet/>
      <dgm:spPr/>
      <dgm:t>
        <a:bodyPr/>
        <a:lstStyle/>
        <a:p>
          <a:endParaRPr lang="en-US"/>
        </a:p>
      </dgm:t>
    </dgm:pt>
    <dgm:pt modelId="{5E61FCA6-D94F-4022-BAB6-5A0C0BD26DE3}" type="sibTrans" cxnId="{B44E99F2-42F4-45D2-8D63-818BBE77EFB0}">
      <dgm:prSet/>
      <dgm:spPr/>
      <dgm:t>
        <a:bodyPr/>
        <a:lstStyle/>
        <a:p>
          <a:endParaRPr lang="en-US"/>
        </a:p>
      </dgm:t>
    </dgm:pt>
    <dgm:pt modelId="{6F7282CF-3D02-414A-B7A2-2317F20E9690}">
      <dgm:prSet phldrT="[Text]"/>
      <dgm:spPr>
        <a:solidFill>
          <a:schemeClr val="accent2">
            <a:lumMod val="40000"/>
            <a:lumOff val="60000"/>
          </a:schemeClr>
        </a:solidFill>
      </dgm:spPr>
      <dgm:t>
        <a:bodyPr/>
        <a:lstStyle/>
        <a:p>
          <a:r>
            <a:rPr lang="en-US" dirty="0" smtClean="0">
              <a:solidFill>
                <a:schemeClr val="tx1"/>
              </a:solidFill>
            </a:rPr>
            <a:t>Design Overview</a:t>
          </a:r>
          <a:endParaRPr lang="en-US" dirty="0">
            <a:solidFill>
              <a:schemeClr val="tx1"/>
            </a:solidFill>
          </a:endParaRPr>
        </a:p>
      </dgm:t>
    </dgm:pt>
    <dgm:pt modelId="{477E3F5B-80EE-4FE4-B776-8CC8272DB37C}" type="parTrans" cxnId="{58EFD5F6-6481-43C4-A420-1915795B0D51}">
      <dgm:prSet/>
      <dgm:spPr/>
      <dgm:t>
        <a:bodyPr/>
        <a:lstStyle/>
        <a:p>
          <a:endParaRPr lang="en-US"/>
        </a:p>
      </dgm:t>
    </dgm:pt>
    <dgm:pt modelId="{0B5D1E6D-B32F-44EF-8372-EC0BDD0FAF07}" type="sibTrans" cxnId="{58EFD5F6-6481-43C4-A420-1915795B0D51}">
      <dgm:prSet/>
      <dgm:spPr/>
      <dgm:t>
        <a:bodyPr/>
        <a:lstStyle/>
        <a:p>
          <a:endParaRPr lang="en-US"/>
        </a:p>
      </dgm:t>
    </dgm:pt>
    <dgm:pt modelId="{27599253-0425-418F-A55D-4726CA29E4CA}">
      <dgm:prSet phldrT="[Text]"/>
      <dgm:spPr>
        <a:solidFill>
          <a:schemeClr val="accent1"/>
        </a:solidFill>
      </dgm:spPr>
      <dgm:t>
        <a:bodyPr/>
        <a:lstStyle/>
        <a:p>
          <a:r>
            <a:rPr lang="en-US" dirty="0" smtClean="0">
              <a:solidFill>
                <a:schemeClr val="bg1"/>
              </a:solidFill>
            </a:rPr>
            <a:t>Risks</a:t>
          </a:r>
          <a:endParaRPr lang="en-US" dirty="0">
            <a:solidFill>
              <a:schemeClr val="bg1"/>
            </a:solidFill>
          </a:endParaRPr>
        </a:p>
      </dgm:t>
    </dgm:pt>
    <dgm:pt modelId="{937D395A-AAF4-41C7-9007-012C1077DF26}" type="parTrans" cxnId="{5CD0B89D-32CA-4F15-91CF-85B44D897FBA}">
      <dgm:prSet/>
      <dgm:spPr/>
      <dgm:t>
        <a:bodyPr/>
        <a:lstStyle/>
        <a:p>
          <a:endParaRPr lang="en-US"/>
        </a:p>
      </dgm:t>
    </dgm:pt>
    <dgm:pt modelId="{EA82FDC8-5E71-46F1-B4CB-1697265C8ECF}" type="sibTrans" cxnId="{5CD0B89D-32CA-4F15-91CF-85B44D897FBA}">
      <dgm:prSet/>
      <dgm:spPr/>
      <dgm:t>
        <a:bodyPr/>
        <a:lstStyle/>
        <a:p>
          <a:endParaRPr lang="en-US"/>
        </a:p>
      </dgm:t>
    </dgm:pt>
    <dgm:pt modelId="{69B976CB-E6CD-4EB2-AFE1-51EBD2B81B7B}">
      <dgm:prSet phldrT="[Text]"/>
      <dgm:spPr>
        <a:solidFill>
          <a:schemeClr val="bg2"/>
        </a:solidFill>
      </dgm:spPr>
      <dgm:t>
        <a:bodyPr/>
        <a:lstStyle/>
        <a:p>
          <a:r>
            <a:rPr lang="en-US" dirty="0" smtClean="0">
              <a:solidFill>
                <a:schemeClr val="bg2">
                  <a:lumMod val="10000"/>
                </a:schemeClr>
              </a:solidFill>
            </a:rPr>
            <a:t>Testing &amp; Verification</a:t>
          </a:r>
          <a:endParaRPr lang="en-US" dirty="0">
            <a:solidFill>
              <a:schemeClr val="bg2">
                <a:lumMod val="10000"/>
              </a:schemeClr>
            </a:solidFill>
          </a:endParaRPr>
        </a:p>
      </dgm:t>
    </dgm:pt>
    <dgm:pt modelId="{FD8AA226-45F2-471C-86F9-F812BC875A47}" type="parTrans" cxnId="{182D1857-5C6B-4D2D-B2CF-F7CBC92064AA}">
      <dgm:prSet/>
      <dgm:spPr/>
      <dgm:t>
        <a:bodyPr/>
        <a:lstStyle/>
        <a:p>
          <a:endParaRPr lang="en-US"/>
        </a:p>
      </dgm:t>
    </dgm:pt>
    <dgm:pt modelId="{79AB3921-288C-4239-A75E-B8F8CD994526}" type="sibTrans" cxnId="{182D1857-5C6B-4D2D-B2CF-F7CBC92064AA}">
      <dgm:prSet/>
      <dgm:spPr/>
      <dgm:t>
        <a:bodyPr/>
        <a:lstStyle/>
        <a:p>
          <a:endParaRPr lang="en-US"/>
        </a:p>
      </dgm:t>
    </dgm:pt>
    <dgm:pt modelId="{4225FE52-C553-408F-AEC1-7E8949FC6628}">
      <dgm:prSet phldrT="[Text]"/>
      <dgm:spPr>
        <a:solidFill>
          <a:schemeClr val="bg2"/>
        </a:solidFill>
      </dgm:spPr>
      <dgm:t>
        <a:bodyPr/>
        <a:lstStyle/>
        <a:p>
          <a:r>
            <a:rPr lang="en-US" dirty="0" smtClean="0">
              <a:solidFill>
                <a:schemeClr val="bg2">
                  <a:lumMod val="10000"/>
                </a:schemeClr>
              </a:solidFill>
            </a:rPr>
            <a:t>Project Planning</a:t>
          </a:r>
          <a:endParaRPr lang="en-US" dirty="0">
            <a:solidFill>
              <a:schemeClr val="bg2">
                <a:lumMod val="10000"/>
              </a:schemeClr>
            </a:solidFill>
          </a:endParaRPr>
        </a:p>
      </dgm:t>
    </dgm:pt>
    <dgm:pt modelId="{20641F04-8267-49D7-B13D-51AF223E1614}" type="parTrans" cxnId="{D86D3CD0-2A48-4896-9310-7B792D7E8550}">
      <dgm:prSet/>
      <dgm:spPr/>
      <dgm:t>
        <a:bodyPr/>
        <a:lstStyle/>
        <a:p>
          <a:endParaRPr lang="en-US"/>
        </a:p>
      </dgm:t>
    </dgm:pt>
    <dgm:pt modelId="{0B719A55-46C4-4045-B9DB-51162A297013}" type="sibTrans" cxnId="{D86D3CD0-2A48-4896-9310-7B792D7E8550}">
      <dgm:prSet/>
      <dgm:spPr/>
      <dgm:t>
        <a:bodyPr/>
        <a:lstStyle/>
        <a:p>
          <a:endParaRPr lang="en-US"/>
        </a:p>
      </dgm:t>
    </dgm:pt>
    <dgm:pt modelId="{8E5704E6-7014-4283-A8E7-A9454735CCAF}">
      <dgm:prSet phldrT="[Text]"/>
      <dgm:spPr>
        <a:solidFill>
          <a:schemeClr val="bg2"/>
        </a:solidFill>
      </dgm:spPr>
      <dgm:t>
        <a:bodyPr/>
        <a:lstStyle/>
        <a:p>
          <a:r>
            <a:rPr lang="en-US" dirty="0" smtClean="0">
              <a:solidFill>
                <a:schemeClr val="tx1"/>
              </a:solidFill>
            </a:rPr>
            <a:t>Requirements  &amp; CPEs</a:t>
          </a:r>
          <a:endParaRPr lang="en-US" dirty="0">
            <a:solidFill>
              <a:schemeClr val="tx1"/>
            </a:solidFill>
          </a:endParaRPr>
        </a:p>
      </dgm:t>
    </dgm:pt>
    <dgm:pt modelId="{E5D85506-8082-4216-8081-1AFD4D0E4731}" type="parTrans" cxnId="{6F22F3E4-CB86-4625-A992-279BA5582FDD}">
      <dgm:prSet/>
      <dgm:spPr/>
      <dgm:t>
        <a:bodyPr/>
        <a:lstStyle/>
        <a:p>
          <a:endParaRPr lang="en-US"/>
        </a:p>
      </dgm:t>
    </dgm:pt>
    <dgm:pt modelId="{2C16398A-4A93-47E7-B3A1-BE7995B6F432}" type="sibTrans" cxnId="{6F22F3E4-CB86-4625-A992-279BA5582FDD}">
      <dgm:prSet/>
      <dgm:spPr/>
      <dgm:t>
        <a:bodyPr/>
        <a:lstStyle/>
        <a:p>
          <a:endParaRPr lang="en-US"/>
        </a:p>
      </dgm:t>
    </dgm:pt>
    <dgm:pt modelId="{0E5EEED6-18F0-44AD-830C-D10188F3226A}" type="pres">
      <dgm:prSet presAssocID="{BCC5D316-6B60-4B5B-812A-FFDC993E9701}" presName="Name0" presStyleCnt="0">
        <dgm:presLayoutVars>
          <dgm:dir/>
          <dgm:animLvl val="lvl"/>
          <dgm:resizeHandles val="exact"/>
        </dgm:presLayoutVars>
      </dgm:prSet>
      <dgm:spPr/>
    </dgm:pt>
    <dgm:pt modelId="{D88FAEDB-44F9-400C-9F7E-F57F61DA50FE}" type="pres">
      <dgm:prSet presAssocID="{6B674215-BAE4-4E3D-9986-9F16C63A7CA0}" presName="parTxOnly" presStyleLbl="node1" presStyleIdx="0" presStyleCnt="6">
        <dgm:presLayoutVars>
          <dgm:chMax val="0"/>
          <dgm:chPref val="0"/>
          <dgm:bulletEnabled val="1"/>
        </dgm:presLayoutVars>
      </dgm:prSet>
      <dgm:spPr/>
      <dgm:t>
        <a:bodyPr/>
        <a:lstStyle/>
        <a:p>
          <a:endParaRPr lang="en-US"/>
        </a:p>
      </dgm:t>
    </dgm:pt>
    <dgm:pt modelId="{9643C7F3-F606-45BD-93D4-C5087788A954}" type="pres">
      <dgm:prSet presAssocID="{5E61FCA6-D94F-4022-BAB6-5A0C0BD26DE3}" presName="parTxOnlySpace" presStyleCnt="0"/>
      <dgm:spPr/>
    </dgm:pt>
    <dgm:pt modelId="{65DED3B2-79A5-4C8D-B0F0-FA1451B6D61A}" type="pres">
      <dgm:prSet presAssocID="{6F7282CF-3D02-414A-B7A2-2317F20E9690}" presName="parTxOnly" presStyleLbl="node1" presStyleIdx="1" presStyleCnt="6">
        <dgm:presLayoutVars>
          <dgm:chMax val="0"/>
          <dgm:chPref val="0"/>
          <dgm:bulletEnabled val="1"/>
        </dgm:presLayoutVars>
      </dgm:prSet>
      <dgm:spPr/>
      <dgm:t>
        <a:bodyPr/>
        <a:lstStyle/>
        <a:p>
          <a:endParaRPr lang="en-US"/>
        </a:p>
      </dgm:t>
    </dgm:pt>
    <dgm:pt modelId="{3F4619E4-3987-423B-A9D6-9C6AB0569CBA}" type="pres">
      <dgm:prSet presAssocID="{0B5D1E6D-B32F-44EF-8372-EC0BDD0FAF07}" presName="parTxOnlySpace" presStyleCnt="0"/>
      <dgm:spPr/>
    </dgm:pt>
    <dgm:pt modelId="{D6C4F50E-EB22-402E-991C-C72259BAD149}" type="pres">
      <dgm:prSet presAssocID="{8E5704E6-7014-4283-A8E7-A9454735CCAF}" presName="parTxOnly" presStyleLbl="node1" presStyleIdx="2" presStyleCnt="6">
        <dgm:presLayoutVars>
          <dgm:chMax val="0"/>
          <dgm:chPref val="0"/>
          <dgm:bulletEnabled val="1"/>
        </dgm:presLayoutVars>
      </dgm:prSet>
      <dgm:spPr/>
      <dgm:t>
        <a:bodyPr/>
        <a:lstStyle/>
        <a:p>
          <a:endParaRPr lang="en-US"/>
        </a:p>
      </dgm:t>
    </dgm:pt>
    <dgm:pt modelId="{3FDD05D9-70AD-49F8-A2C2-21691287C43E}" type="pres">
      <dgm:prSet presAssocID="{2C16398A-4A93-47E7-B3A1-BE7995B6F432}" presName="parTxOnlySpace" presStyleCnt="0"/>
      <dgm:spPr/>
    </dgm:pt>
    <dgm:pt modelId="{ACFA685D-4F59-4B8A-979E-73F5C7E1077D}" type="pres">
      <dgm:prSet presAssocID="{27599253-0425-418F-A55D-4726CA29E4CA}" presName="parTxOnly" presStyleLbl="node1" presStyleIdx="3" presStyleCnt="6">
        <dgm:presLayoutVars>
          <dgm:chMax val="0"/>
          <dgm:chPref val="0"/>
          <dgm:bulletEnabled val="1"/>
        </dgm:presLayoutVars>
      </dgm:prSet>
      <dgm:spPr/>
      <dgm:t>
        <a:bodyPr/>
        <a:lstStyle/>
        <a:p>
          <a:endParaRPr lang="en-US"/>
        </a:p>
      </dgm:t>
    </dgm:pt>
    <dgm:pt modelId="{B5516B82-64B2-4094-A510-125B6829F7BF}" type="pres">
      <dgm:prSet presAssocID="{EA82FDC8-5E71-46F1-B4CB-1697265C8ECF}" presName="parTxOnlySpace" presStyleCnt="0"/>
      <dgm:spPr/>
    </dgm:pt>
    <dgm:pt modelId="{00C1DE9C-A891-47EB-B576-C57AB5E5C9C9}" type="pres">
      <dgm:prSet presAssocID="{69B976CB-E6CD-4EB2-AFE1-51EBD2B81B7B}" presName="parTxOnly" presStyleLbl="node1" presStyleIdx="4" presStyleCnt="6">
        <dgm:presLayoutVars>
          <dgm:chMax val="0"/>
          <dgm:chPref val="0"/>
          <dgm:bulletEnabled val="1"/>
        </dgm:presLayoutVars>
      </dgm:prSet>
      <dgm:spPr/>
      <dgm:t>
        <a:bodyPr/>
        <a:lstStyle/>
        <a:p>
          <a:endParaRPr lang="en-US"/>
        </a:p>
      </dgm:t>
    </dgm:pt>
    <dgm:pt modelId="{EF6E9965-5BBC-47E0-ADDA-5D9FFE056B5C}" type="pres">
      <dgm:prSet presAssocID="{79AB3921-288C-4239-A75E-B8F8CD994526}" presName="parTxOnlySpace" presStyleCnt="0"/>
      <dgm:spPr/>
    </dgm:pt>
    <dgm:pt modelId="{EF6E6B95-A5E0-421C-B04B-831A7BEB93A6}" type="pres">
      <dgm:prSet presAssocID="{4225FE52-C553-408F-AEC1-7E8949FC6628}" presName="parTxOnly" presStyleLbl="node1" presStyleIdx="5" presStyleCnt="6">
        <dgm:presLayoutVars>
          <dgm:chMax val="0"/>
          <dgm:chPref val="0"/>
          <dgm:bulletEnabled val="1"/>
        </dgm:presLayoutVars>
      </dgm:prSet>
      <dgm:spPr/>
      <dgm:t>
        <a:bodyPr/>
        <a:lstStyle/>
        <a:p>
          <a:endParaRPr lang="en-US"/>
        </a:p>
      </dgm:t>
    </dgm:pt>
  </dgm:ptLst>
  <dgm:cxnLst>
    <dgm:cxn modelId="{D86D3CD0-2A48-4896-9310-7B792D7E8550}" srcId="{BCC5D316-6B60-4B5B-812A-FFDC993E9701}" destId="{4225FE52-C553-408F-AEC1-7E8949FC6628}" srcOrd="5" destOrd="0" parTransId="{20641F04-8267-49D7-B13D-51AF223E1614}" sibTransId="{0B719A55-46C4-4045-B9DB-51162A297013}"/>
    <dgm:cxn modelId="{F23ED83A-EC45-4284-B991-2D43F7D783B3}" type="presOf" srcId="{6F7282CF-3D02-414A-B7A2-2317F20E9690}" destId="{65DED3B2-79A5-4C8D-B0F0-FA1451B6D61A}" srcOrd="0" destOrd="0" presId="urn:microsoft.com/office/officeart/2005/8/layout/chevron1"/>
    <dgm:cxn modelId="{F79A220C-E601-42E3-AEEF-608F5F1FB9BF}" type="presOf" srcId="{69B976CB-E6CD-4EB2-AFE1-51EBD2B81B7B}" destId="{00C1DE9C-A891-47EB-B576-C57AB5E5C9C9}" srcOrd="0" destOrd="0" presId="urn:microsoft.com/office/officeart/2005/8/layout/chevron1"/>
    <dgm:cxn modelId="{9150BA0C-9A77-42E2-B402-210AA028CC3B}" type="presOf" srcId="{BCC5D316-6B60-4B5B-812A-FFDC993E9701}" destId="{0E5EEED6-18F0-44AD-830C-D10188F3226A}" srcOrd="0" destOrd="0" presId="urn:microsoft.com/office/officeart/2005/8/layout/chevron1"/>
    <dgm:cxn modelId="{87370614-77C0-4652-A0B9-E9EAEB725634}" type="presOf" srcId="{27599253-0425-418F-A55D-4726CA29E4CA}" destId="{ACFA685D-4F59-4B8A-979E-73F5C7E1077D}" srcOrd="0" destOrd="0" presId="urn:microsoft.com/office/officeart/2005/8/layout/chevron1"/>
    <dgm:cxn modelId="{B44E99F2-42F4-45D2-8D63-818BBE77EFB0}" srcId="{BCC5D316-6B60-4B5B-812A-FFDC993E9701}" destId="{6B674215-BAE4-4E3D-9986-9F16C63A7CA0}" srcOrd="0" destOrd="0" parTransId="{899E620B-4569-4F15-9314-54E1890C78E2}" sibTransId="{5E61FCA6-D94F-4022-BAB6-5A0C0BD26DE3}"/>
    <dgm:cxn modelId="{5CD0B89D-32CA-4F15-91CF-85B44D897FBA}" srcId="{BCC5D316-6B60-4B5B-812A-FFDC993E9701}" destId="{27599253-0425-418F-A55D-4726CA29E4CA}" srcOrd="3" destOrd="0" parTransId="{937D395A-AAF4-41C7-9007-012C1077DF26}" sibTransId="{EA82FDC8-5E71-46F1-B4CB-1697265C8ECF}"/>
    <dgm:cxn modelId="{6A95272D-C2CF-495B-B703-3EA61A657F50}" type="presOf" srcId="{8E5704E6-7014-4283-A8E7-A9454735CCAF}" destId="{D6C4F50E-EB22-402E-991C-C72259BAD149}" srcOrd="0" destOrd="0" presId="urn:microsoft.com/office/officeart/2005/8/layout/chevron1"/>
    <dgm:cxn modelId="{7685BBCC-8684-4C0E-9C04-71574A6080F6}" type="presOf" srcId="{6B674215-BAE4-4E3D-9986-9F16C63A7CA0}" destId="{D88FAEDB-44F9-400C-9F7E-F57F61DA50FE}" srcOrd="0" destOrd="0" presId="urn:microsoft.com/office/officeart/2005/8/layout/chevron1"/>
    <dgm:cxn modelId="{6F22F3E4-CB86-4625-A992-279BA5582FDD}" srcId="{BCC5D316-6B60-4B5B-812A-FFDC993E9701}" destId="{8E5704E6-7014-4283-A8E7-A9454735CCAF}" srcOrd="2" destOrd="0" parTransId="{E5D85506-8082-4216-8081-1AFD4D0E4731}" sibTransId="{2C16398A-4A93-47E7-B3A1-BE7995B6F432}"/>
    <dgm:cxn modelId="{182D1857-5C6B-4D2D-B2CF-F7CBC92064AA}" srcId="{BCC5D316-6B60-4B5B-812A-FFDC993E9701}" destId="{69B976CB-E6CD-4EB2-AFE1-51EBD2B81B7B}" srcOrd="4" destOrd="0" parTransId="{FD8AA226-45F2-471C-86F9-F812BC875A47}" sibTransId="{79AB3921-288C-4239-A75E-B8F8CD994526}"/>
    <dgm:cxn modelId="{58EFD5F6-6481-43C4-A420-1915795B0D51}" srcId="{BCC5D316-6B60-4B5B-812A-FFDC993E9701}" destId="{6F7282CF-3D02-414A-B7A2-2317F20E9690}" srcOrd="1" destOrd="0" parTransId="{477E3F5B-80EE-4FE4-B776-8CC8272DB37C}" sibTransId="{0B5D1E6D-B32F-44EF-8372-EC0BDD0FAF07}"/>
    <dgm:cxn modelId="{56545B34-6780-413B-B742-6A2958D4120B}" type="presOf" srcId="{4225FE52-C553-408F-AEC1-7E8949FC6628}" destId="{EF6E6B95-A5E0-421C-B04B-831A7BEB93A6}" srcOrd="0" destOrd="0" presId="urn:microsoft.com/office/officeart/2005/8/layout/chevron1"/>
    <dgm:cxn modelId="{348F7D15-ED9F-4F5F-8B8A-7C842E3FE8A3}" type="presParOf" srcId="{0E5EEED6-18F0-44AD-830C-D10188F3226A}" destId="{D88FAEDB-44F9-400C-9F7E-F57F61DA50FE}" srcOrd="0" destOrd="0" presId="urn:microsoft.com/office/officeart/2005/8/layout/chevron1"/>
    <dgm:cxn modelId="{CDEB1F5E-061E-407A-9EC6-5016705AAD14}" type="presParOf" srcId="{0E5EEED6-18F0-44AD-830C-D10188F3226A}" destId="{9643C7F3-F606-45BD-93D4-C5087788A954}" srcOrd="1" destOrd="0" presId="urn:microsoft.com/office/officeart/2005/8/layout/chevron1"/>
    <dgm:cxn modelId="{A7BBC92A-1BDD-4EF8-B304-C899BB9A2108}" type="presParOf" srcId="{0E5EEED6-18F0-44AD-830C-D10188F3226A}" destId="{65DED3B2-79A5-4C8D-B0F0-FA1451B6D61A}" srcOrd="2" destOrd="0" presId="urn:microsoft.com/office/officeart/2005/8/layout/chevron1"/>
    <dgm:cxn modelId="{47DA68F8-3180-4F0E-A52B-BA3811D9180F}" type="presParOf" srcId="{0E5EEED6-18F0-44AD-830C-D10188F3226A}" destId="{3F4619E4-3987-423B-A9D6-9C6AB0569CBA}" srcOrd="3" destOrd="0" presId="urn:microsoft.com/office/officeart/2005/8/layout/chevron1"/>
    <dgm:cxn modelId="{1FADAC16-DACC-4DAB-B392-38E9D1F2D4C5}" type="presParOf" srcId="{0E5EEED6-18F0-44AD-830C-D10188F3226A}" destId="{D6C4F50E-EB22-402E-991C-C72259BAD149}" srcOrd="4" destOrd="0" presId="urn:microsoft.com/office/officeart/2005/8/layout/chevron1"/>
    <dgm:cxn modelId="{D0ECEA2D-BDB7-4AB9-80AA-E6AE20DEBCD7}" type="presParOf" srcId="{0E5EEED6-18F0-44AD-830C-D10188F3226A}" destId="{3FDD05D9-70AD-49F8-A2C2-21691287C43E}" srcOrd="5" destOrd="0" presId="urn:microsoft.com/office/officeart/2005/8/layout/chevron1"/>
    <dgm:cxn modelId="{F64B0A1C-0ADF-46C7-AC1A-337F5432216A}" type="presParOf" srcId="{0E5EEED6-18F0-44AD-830C-D10188F3226A}" destId="{ACFA685D-4F59-4B8A-979E-73F5C7E1077D}" srcOrd="6" destOrd="0" presId="urn:microsoft.com/office/officeart/2005/8/layout/chevron1"/>
    <dgm:cxn modelId="{D4642738-A67D-4A49-9A74-CBDEFC62D414}" type="presParOf" srcId="{0E5EEED6-18F0-44AD-830C-D10188F3226A}" destId="{B5516B82-64B2-4094-A510-125B6829F7BF}" srcOrd="7" destOrd="0" presId="urn:microsoft.com/office/officeart/2005/8/layout/chevron1"/>
    <dgm:cxn modelId="{4AFC1728-6160-41E0-B153-463AFBF7A3A0}" type="presParOf" srcId="{0E5EEED6-18F0-44AD-830C-D10188F3226A}" destId="{00C1DE9C-A891-47EB-B576-C57AB5E5C9C9}" srcOrd="8" destOrd="0" presId="urn:microsoft.com/office/officeart/2005/8/layout/chevron1"/>
    <dgm:cxn modelId="{D3F713BA-8F39-43F7-8402-F8044D065BC8}" type="presParOf" srcId="{0E5EEED6-18F0-44AD-830C-D10188F3226A}" destId="{EF6E9965-5BBC-47E0-ADDA-5D9FFE056B5C}" srcOrd="9" destOrd="0" presId="urn:microsoft.com/office/officeart/2005/8/layout/chevron1"/>
    <dgm:cxn modelId="{346F7FEC-7B3F-4020-9335-31B7C89EE9F6}" type="presParOf" srcId="{0E5EEED6-18F0-44AD-830C-D10188F3226A}" destId="{EF6E6B95-A5E0-421C-B04B-831A7BEB93A6}"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BCC5D316-6B60-4B5B-812A-FFDC993E9701}" type="doc">
      <dgm:prSet loTypeId="urn:microsoft.com/office/officeart/2005/8/layout/chevron1" loCatId="process" qsTypeId="urn:microsoft.com/office/officeart/2005/8/quickstyle/simple1" qsCatId="simple" csTypeId="urn:microsoft.com/office/officeart/2005/8/colors/accent1_2" csCatId="accent1" phldr="1"/>
      <dgm:spPr/>
    </dgm:pt>
    <dgm:pt modelId="{6B674215-BAE4-4E3D-9986-9F16C63A7CA0}">
      <dgm:prSet phldrT="[Text]"/>
      <dgm:spPr>
        <a:solidFill>
          <a:schemeClr val="accent2">
            <a:lumMod val="40000"/>
            <a:lumOff val="60000"/>
          </a:schemeClr>
        </a:solidFill>
      </dgm:spPr>
      <dgm:t>
        <a:bodyPr/>
        <a:lstStyle/>
        <a:p>
          <a:r>
            <a:rPr lang="en-US" dirty="0" smtClean="0">
              <a:solidFill>
                <a:schemeClr val="tx1"/>
              </a:solidFill>
            </a:rPr>
            <a:t>Project Overview</a:t>
          </a:r>
          <a:endParaRPr lang="en-US" dirty="0">
            <a:solidFill>
              <a:schemeClr val="tx1"/>
            </a:solidFill>
          </a:endParaRPr>
        </a:p>
      </dgm:t>
    </dgm:pt>
    <dgm:pt modelId="{899E620B-4569-4F15-9314-54E1890C78E2}" type="parTrans" cxnId="{B44E99F2-42F4-45D2-8D63-818BBE77EFB0}">
      <dgm:prSet/>
      <dgm:spPr/>
      <dgm:t>
        <a:bodyPr/>
        <a:lstStyle/>
        <a:p>
          <a:endParaRPr lang="en-US"/>
        </a:p>
      </dgm:t>
    </dgm:pt>
    <dgm:pt modelId="{5E61FCA6-D94F-4022-BAB6-5A0C0BD26DE3}" type="sibTrans" cxnId="{B44E99F2-42F4-45D2-8D63-818BBE77EFB0}">
      <dgm:prSet/>
      <dgm:spPr/>
      <dgm:t>
        <a:bodyPr/>
        <a:lstStyle/>
        <a:p>
          <a:endParaRPr lang="en-US"/>
        </a:p>
      </dgm:t>
    </dgm:pt>
    <dgm:pt modelId="{6F7282CF-3D02-414A-B7A2-2317F20E9690}">
      <dgm:prSet phldrT="[Text]"/>
      <dgm:spPr>
        <a:solidFill>
          <a:schemeClr val="accent2">
            <a:lumMod val="40000"/>
            <a:lumOff val="60000"/>
          </a:schemeClr>
        </a:solidFill>
      </dgm:spPr>
      <dgm:t>
        <a:bodyPr/>
        <a:lstStyle/>
        <a:p>
          <a:r>
            <a:rPr lang="en-US" dirty="0" smtClean="0">
              <a:solidFill>
                <a:schemeClr val="tx1"/>
              </a:solidFill>
            </a:rPr>
            <a:t>Design Overview</a:t>
          </a:r>
          <a:endParaRPr lang="en-US" dirty="0">
            <a:solidFill>
              <a:schemeClr val="tx1"/>
            </a:solidFill>
          </a:endParaRPr>
        </a:p>
      </dgm:t>
    </dgm:pt>
    <dgm:pt modelId="{477E3F5B-80EE-4FE4-B776-8CC8272DB37C}" type="parTrans" cxnId="{58EFD5F6-6481-43C4-A420-1915795B0D51}">
      <dgm:prSet/>
      <dgm:spPr/>
      <dgm:t>
        <a:bodyPr/>
        <a:lstStyle/>
        <a:p>
          <a:endParaRPr lang="en-US"/>
        </a:p>
      </dgm:t>
    </dgm:pt>
    <dgm:pt modelId="{0B5D1E6D-B32F-44EF-8372-EC0BDD0FAF07}" type="sibTrans" cxnId="{58EFD5F6-6481-43C4-A420-1915795B0D51}">
      <dgm:prSet/>
      <dgm:spPr/>
      <dgm:t>
        <a:bodyPr/>
        <a:lstStyle/>
        <a:p>
          <a:endParaRPr lang="en-US"/>
        </a:p>
      </dgm:t>
    </dgm:pt>
    <dgm:pt modelId="{27599253-0425-418F-A55D-4726CA29E4CA}">
      <dgm:prSet phldrT="[Text]"/>
      <dgm:spPr>
        <a:solidFill>
          <a:schemeClr val="accent1"/>
        </a:solidFill>
      </dgm:spPr>
      <dgm:t>
        <a:bodyPr/>
        <a:lstStyle/>
        <a:p>
          <a:r>
            <a:rPr lang="en-US" dirty="0" smtClean="0">
              <a:solidFill>
                <a:schemeClr val="bg1"/>
              </a:solidFill>
            </a:rPr>
            <a:t>Risks</a:t>
          </a:r>
          <a:endParaRPr lang="en-US" dirty="0">
            <a:solidFill>
              <a:schemeClr val="bg1"/>
            </a:solidFill>
          </a:endParaRPr>
        </a:p>
      </dgm:t>
    </dgm:pt>
    <dgm:pt modelId="{937D395A-AAF4-41C7-9007-012C1077DF26}" type="parTrans" cxnId="{5CD0B89D-32CA-4F15-91CF-85B44D897FBA}">
      <dgm:prSet/>
      <dgm:spPr/>
      <dgm:t>
        <a:bodyPr/>
        <a:lstStyle/>
        <a:p>
          <a:endParaRPr lang="en-US"/>
        </a:p>
      </dgm:t>
    </dgm:pt>
    <dgm:pt modelId="{EA82FDC8-5E71-46F1-B4CB-1697265C8ECF}" type="sibTrans" cxnId="{5CD0B89D-32CA-4F15-91CF-85B44D897FBA}">
      <dgm:prSet/>
      <dgm:spPr/>
      <dgm:t>
        <a:bodyPr/>
        <a:lstStyle/>
        <a:p>
          <a:endParaRPr lang="en-US"/>
        </a:p>
      </dgm:t>
    </dgm:pt>
    <dgm:pt modelId="{69B976CB-E6CD-4EB2-AFE1-51EBD2B81B7B}">
      <dgm:prSet phldrT="[Text]"/>
      <dgm:spPr>
        <a:solidFill>
          <a:schemeClr val="bg2"/>
        </a:solidFill>
      </dgm:spPr>
      <dgm:t>
        <a:bodyPr/>
        <a:lstStyle/>
        <a:p>
          <a:r>
            <a:rPr lang="en-US" dirty="0" smtClean="0">
              <a:solidFill>
                <a:schemeClr val="bg2">
                  <a:lumMod val="10000"/>
                </a:schemeClr>
              </a:solidFill>
            </a:rPr>
            <a:t>Testing &amp; Verification</a:t>
          </a:r>
          <a:endParaRPr lang="en-US" dirty="0">
            <a:solidFill>
              <a:schemeClr val="bg2">
                <a:lumMod val="10000"/>
              </a:schemeClr>
            </a:solidFill>
          </a:endParaRPr>
        </a:p>
      </dgm:t>
    </dgm:pt>
    <dgm:pt modelId="{FD8AA226-45F2-471C-86F9-F812BC875A47}" type="parTrans" cxnId="{182D1857-5C6B-4D2D-B2CF-F7CBC92064AA}">
      <dgm:prSet/>
      <dgm:spPr/>
      <dgm:t>
        <a:bodyPr/>
        <a:lstStyle/>
        <a:p>
          <a:endParaRPr lang="en-US"/>
        </a:p>
      </dgm:t>
    </dgm:pt>
    <dgm:pt modelId="{79AB3921-288C-4239-A75E-B8F8CD994526}" type="sibTrans" cxnId="{182D1857-5C6B-4D2D-B2CF-F7CBC92064AA}">
      <dgm:prSet/>
      <dgm:spPr/>
      <dgm:t>
        <a:bodyPr/>
        <a:lstStyle/>
        <a:p>
          <a:endParaRPr lang="en-US"/>
        </a:p>
      </dgm:t>
    </dgm:pt>
    <dgm:pt modelId="{4225FE52-C553-408F-AEC1-7E8949FC6628}">
      <dgm:prSet phldrT="[Text]"/>
      <dgm:spPr>
        <a:solidFill>
          <a:schemeClr val="bg2"/>
        </a:solidFill>
      </dgm:spPr>
      <dgm:t>
        <a:bodyPr/>
        <a:lstStyle/>
        <a:p>
          <a:r>
            <a:rPr lang="en-US" dirty="0" smtClean="0">
              <a:solidFill>
                <a:schemeClr val="bg2">
                  <a:lumMod val="10000"/>
                </a:schemeClr>
              </a:solidFill>
            </a:rPr>
            <a:t>Project Planning</a:t>
          </a:r>
          <a:endParaRPr lang="en-US" dirty="0">
            <a:solidFill>
              <a:schemeClr val="bg2">
                <a:lumMod val="10000"/>
              </a:schemeClr>
            </a:solidFill>
          </a:endParaRPr>
        </a:p>
      </dgm:t>
    </dgm:pt>
    <dgm:pt modelId="{20641F04-8267-49D7-B13D-51AF223E1614}" type="parTrans" cxnId="{D86D3CD0-2A48-4896-9310-7B792D7E8550}">
      <dgm:prSet/>
      <dgm:spPr/>
      <dgm:t>
        <a:bodyPr/>
        <a:lstStyle/>
        <a:p>
          <a:endParaRPr lang="en-US"/>
        </a:p>
      </dgm:t>
    </dgm:pt>
    <dgm:pt modelId="{0B719A55-46C4-4045-B9DB-51162A297013}" type="sibTrans" cxnId="{D86D3CD0-2A48-4896-9310-7B792D7E8550}">
      <dgm:prSet/>
      <dgm:spPr/>
      <dgm:t>
        <a:bodyPr/>
        <a:lstStyle/>
        <a:p>
          <a:endParaRPr lang="en-US"/>
        </a:p>
      </dgm:t>
    </dgm:pt>
    <dgm:pt modelId="{8E5704E6-7014-4283-A8E7-A9454735CCAF}">
      <dgm:prSet phldrT="[Text]"/>
      <dgm:spPr>
        <a:solidFill>
          <a:schemeClr val="bg2"/>
        </a:solidFill>
      </dgm:spPr>
      <dgm:t>
        <a:bodyPr/>
        <a:lstStyle/>
        <a:p>
          <a:r>
            <a:rPr lang="en-US" dirty="0" smtClean="0">
              <a:solidFill>
                <a:schemeClr val="tx1"/>
              </a:solidFill>
            </a:rPr>
            <a:t>Requirements  &amp; CPEs</a:t>
          </a:r>
          <a:endParaRPr lang="en-US" dirty="0">
            <a:solidFill>
              <a:schemeClr val="tx1"/>
            </a:solidFill>
          </a:endParaRPr>
        </a:p>
      </dgm:t>
    </dgm:pt>
    <dgm:pt modelId="{E5D85506-8082-4216-8081-1AFD4D0E4731}" type="parTrans" cxnId="{6F22F3E4-CB86-4625-A992-279BA5582FDD}">
      <dgm:prSet/>
      <dgm:spPr/>
      <dgm:t>
        <a:bodyPr/>
        <a:lstStyle/>
        <a:p>
          <a:endParaRPr lang="en-US"/>
        </a:p>
      </dgm:t>
    </dgm:pt>
    <dgm:pt modelId="{2C16398A-4A93-47E7-B3A1-BE7995B6F432}" type="sibTrans" cxnId="{6F22F3E4-CB86-4625-A992-279BA5582FDD}">
      <dgm:prSet/>
      <dgm:spPr/>
      <dgm:t>
        <a:bodyPr/>
        <a:lstStyle/>
        <a:p>
          <a:endParaRPr lang="en-US"/>
        </a:p>
      </dgm:t>
    </dgm:pt>
    <dgm:pt modelId="{0E5EEED6-18F0-44AD-830C-D10188F3226A}" type="pres">
      <dgm:prSet presAssocID="{BCC5D316-6B60-4B5B-812A-FFDC993E9701}" presName="Name0" presStyleCnt="0">
        <dgm:presLayoutVars>
          <dgm:dir/>
          <dgm:animLvl val="lvl"/>
          <dgm:resizeHandles val="exact"/>
        </dgm:presLayoutVars>
      </dgm:prSet>
      <dgm:spPr/>
    </dgm:pt>
    <dgm:pt modelId="{D88FAEDB-44F9-400C-9F7E-F57F61DA50FE}" type="pres">
      <dgm:prSet presAssocID="{6B674215-BAE4-4E3D-9986-9F16C63A7CA0}" presName="parTxOnly" presStyleLbl="node1" presStyleIdx="0" presStyleCnt="6">
        <dgm:presLayoutVars>
          <dgm:chMax val="0"/>
          <dgm:chPref val="0"/>
          <dgm:bulletEnabled val="1"/>
        </dgm:presLayoutVars>
      </dgm:prSet>
      <dgm:spPr/>
      <dgm:t>
        <a:bodyPr/>
        <a:lstStyle/>
        <a:p>
          <a:endParaRPr lang="en-US"/>
        </a:p>
      </dgm:t>
    </dgm:pt>
    <dgm:pt modelId="{9643C7F3-F606-45BD-93D4-C5087788A954}" type="pres">
      <dgm:prSet presAssocID="{5E61FCA6-D94F-4022-BAB6-5A0C0BD26DE3}" presName="parTxOnlySpace" presStyleCnt="0"/>
      <dgm:spPr/>
    </dgm:pt>
    <dgm:pt modelId="{65DED3B2-79A5-4C8D-B0F0-FA1451B6D61A}" type="pres">
      <dgm:prSet presAssocID="{6F7282CF-3D02-414A-B7A2-2317F20E9690}" presName="parTxOnly" presStyleLbl="node1" presStyleIdx="1" presStyleCnt="6">
        <dgm:presLayoutVars>
          <dgm:chMax val="0"/>
          <dgm:chPref val="0"/>
          <dgm:bulletEnabled val="1"/>
        </dgm:presLayoutVars>
      </dgm:prSet>
      <dgm:spPr/>
      <dgm:t>
        <a:bodyPr/>
        <a:lstStyle/>
        <a:p>
          <a:endParaRPr lang="en-US"/>
        </a:p>
      </dgm:t>
    </dgm:pt>
    <dgm:pt modelId="{3F4619E4-3987-423B-A9D6-9C6AB0569CBA}" type="pres">
      <dgm:prSet presAssocID="{0B5D1E6D-B32F-44EF-8372-EC0BDD0FAF07}" presName="parTxOnlySpace" presStyleCnt="0"/>
      <dgm:spPr/>
    </dgm:pt>
    <dgm:pt modelId="{D6C4F50E-EB22-402E-991C-C72259BAD149}" type="pres">
      <dgm:prSet presAssocID="{8E5704E6-7014-4283-A8E7-A9454735CCAF}" presName="parTxOnly" presStyleLbl="node1" presStyleIdx="2" presStyleCnt="6">
        <dgm:presLayoutVars>
          <dgm:chMax val="0"/>
          <dgm:chPref val="0"/>
          <dgm:bulletEnabled val="1"/>
        </dgm:presLayoutVars>
      </dgm:prSet>
      <dgm:spPr/>
      <dgm:t>
        <a:bodyPr/>
        <a:lstStyle/>
        <a:p>
          <a:endParaRPr lang="en-US"/>
        </a:p>
      </dgm:t>
    </dgm:pt>
    <dgm:pt modelId="{3FDD05D9-70AD-49F8-A2C2-21691287C43E}" type="pres">
      <dgm:prSet presAssocID="{2C16398A-4A93-47E7-B3A1-BE7995B6F432}" presName="parTxOnlySpace" presStyleCnt="0"/>
      <dgm:spPr/>
    </dgm:pt>
    <dgm:pt modelId="{ACFA685D-4F59-4B8A-979E-73F5C7E1077D}" type="pres">
      <dgm:prSet presAssocID="{27599253-0425-418F-A55D-4726CA29E4CA}" presName="parTxOnly" presStyleLbl="node1" presStyleIdx="3" presStyleCnt="6">
        <dgm:presLayoutVars>
          <dgm:chMax val="0"/>
          <dgm:chPref val="0"/>
          <dgm:bulletEnabled val="1"/>
        </dgm:presLayoutVars>
      </dgm:prSet>
      <dgm:spPr/>
      <dgm:t>
        <a:bodyPr/>
        <a:lstStyle/>
        <a:p>
          <a:endParaRPr lang="en-US"/>
        </a:p>
      </dgm:t>
    </dgm:pt>
    <dgm:pt modelId="{B5516B82-64B2-4094-A510-125B6829F7BF}" type="pres">
      <dgm:prSet presAssocID="{EA82FDC8-5E71-46F1-B4CB-1697265C8ECF}" presName="parTxOnlySpace" presStyleCnt="0"/>
      <dgm:spPr/>
    </dgm:pt>
    <dgm:pt modelId="{00C1DE9C-A891-47EB-B576-C57AB5E5C9C9}" type="pres">
      <dgm:prSet presAssocID="{69B976CB-E6CD-4EB2-AFE1-51EBD2B81B7B}" presName="parTxOnly" presStyleLbl="node1" presStyleIdx="4" presStyleCnt="6">
        <dgm:presLayoutVars>
          <dgm:chMax val="0"/>
          <dgm:chPref val="0"/>
          <dgm:bulletEnabled val="1"/>
        </dgm:presLayoutVars>
      </dgm:prSet>
      <dgm:spPr/>
      <dgm:t>
        <a:bodyPr/>
        <a:lstStyle/>
        <a:p>
          <a:endParaRPr lang="en-US"/>
        </a:p>
      </dgm:t>
    </dgm:pt>
    <dgm:pt modelId="{EF6E9965-5BBC-47E0-ADDA-5D9FFE056B5C}" type="pres">
      <dgm:prSet presAssocID="{79AB3921-288C-4239-A75E-B8F8CD994526}" presName="parTxOnlySpace" presStyleCnt="0"/>
      <dgm:spPr/>
    </dgm:pt>
    <dgm:pt modelId="{EF6E6B95-A5E0-421C-B04B-831A7BEB93A6}" type="pres">
      <dgm:prSet presAssocID="{4225FE52-C553-408F-AEC1-7E8949FC6628}" presName="parTxOnly" presStyleLbl="node1" presStyleIdx="5" presStyleCnt="6">
        <dgm:presLayoutVars>
          <dgm:chMax val="0"/>
          <dgm:chPref val="0"/>
          <dgm:bulletEnabled val="1"/>
        </dgm:presLayoutVars>
      </dgm:prSet>
      <dgm:spPr/>
      <dgm:t>
        <a:bodyPr/>
        <a:lstStyle/>
        <a:p>
          <a:endParaRPr lang="en-US"/>
        </a:p>
      </dgm:t>
    </dgm:pt>
  </dgm:ptLst>
  <dgm:cxnLst>
    <dgm:cxn modelId="{D86D3CD0-2A48-4896-9310-7B792D7E8550}" srcId="{BCC5D316-6B60-4B5B-812A-FFDC993E9701}" destId="{4225FE52-C553-408F-AEC1-7E8949FC6628}" srcOrd="5" destOrd="0" parTransId="{20641F04-8267-49D7-B13D-51AF223E1614}" sibTransId="{0B719A55-46C4-4045-B9DB-51162A297013}"/>
    <dgm:cxn modelId="{B44E99F2-42F4-45D2-8D63-818BBE77EFB0}" srcId="{BCC5D316-6B60-4B5B-812A-FFDC993E9701}" destId="{6B674215-BAE4-4E3D-9986-9F16C63A7CA0}" srcOrd="0" destOrd="0" parTransId="{899E620B-4569-4F15-9314-54E1890C78E2}" sibTransId="{5E61FCA6-D94F-4022-BAB6-5A0C0BD26DE3}"/>
    <dgm:cxn modelId="{D629F4F3-5B64-41DD-AE45-5919BF14866E}" type="presOf" srcId="{8E5704E6-7014-4283-A8E7-A9454735CCAF}" destId="{D6C4F50E-EB22-402E-991C-C72259BAD149}" srcOrd="0" destOrd="0" presId="urn:microsoft.com/office/officeart/2005/8/layout/chevron1"/>
    <dgm:cxn modelId="{5CD0B89D-32CA-4F15-91CF-85B44D897FBA}" srcId="{BCC5D316-6B60-4B5B-812A-FFDC993E9701}" destId="{27599253-0425-418F-A55D-4726CA29E4CA}" srcOrd="3" destOrd="0" parTransId="{937D395A-AAF4-41C7-9007-012C1077DF26}" sibTransId="{EA82FDC8-5E71-46F1-B4CB-1697265C8ECF}"/>
    <dgm:cxn modelId="{CF1C3952-3DD0-4EE1-94E0-1FED343D4EC7}" type="presOf" srcId="{4225FE52-C553-408F-AEC1-7E8949FC6628}" destId="{EF6E6B95-A5E0-421C-B04B-831A7BEB93A6}" srcOrd="0" destOrd="0" presId="urn:microsoft.com/office/officeart/2005/8/layout/chevron1"/>
    <dgm:cxn modelId="{5F175E0C-C9D1-4386-BCCD-D1616F34115D}" type="presOf" srcId="{27599253-0425-418F-A55D-4726CA29E4CA}" destId="{ACFA685D-4F59-4B8A-979E-73F5C7E1077D}" srcOrd="0" destOrd="0" presId="urn:microsoft.com/office/officeart/2005/8/layout/chevron1"/>
    <dgm:cxn modelId="{6F22F3E4-CB86-4625-A992-279BA5582FDD}" srcId="{BCC5D316-6B60-4B5B-812A-FFDC993E9701}" destId="{8E5704E6-7014-4283-A8E7-A9454735CCAF}" srcOrd="2" destOrd="0" parTransId="{E5D85506-8082-4216-8081-1AFD4D0E4731}" sibTransId="{2C16398A-4A93-47E7-B3A1-BE7995B6F432}"/>
    <dgm:cxn modelId="{5B9DC75B-B1C6-43FF-9801-8BB5F759F758}" type="presOf" srcId="{6F7282CF-3D02-414A-B7A2-2317F20E9690}" destId="{65DED3B2-79A5-4C8D-B0F0-FA1451B6D61A}" srcOrd="0" destOrd="0" presId="urn:microsoft.com/office/officeart/2005/8/layout/chevron1"/>
    <dgm:cxn modelId="{81E39B73-7875-450C-9D3C-0FB1F56ED8D4}" type="presOf" srcId="{6B674215-BAE4-4E3D-9986-9F16C63A7CA0}" destId="{D88FAEDB-44F9-400C-9F7E-F57F61DA50FE}" srcOrd="0" destOrd="0" presId="urn:microsoft.com/office/officeart/2005/8/layout/chevron1"/>
    <dgm:cxn modelId="{182D1857-5C6B-4D2D-B2CF-F7CBC92064AA}" srcId="{BCC5D316-6B60-4B5B-812A-FFDC993E9701}" destId="{69B976CB-E6CD-4EB2-AFE1-51EBD2B81B7B}" srcOrd="4" destOrd="0" parTransId="{FD8AA226-45F2-471C-86F9-F812BC875A47}" sibTransId="{79AB3921-288C-4239-A75E-B8F8CD994526}"/>
    <dgm:cxn modelId="{008E5C49-C2F4-450F-8E97-A1118E3B4C99}" type="presOf" srcId="{69B976CB-E6CD-4EB2-AFE1-51EBD2B81B7B}" destId="{00C1DE9C-A891-47EB-B576-C57AB5E5C9C9}" srcOrd="0" destOrd="0" presId="urn:microsoft.com/office/officeart/2005/8/layout/chevron1"/>
    <dgm:cxn modelId="{58EFD5F6-6481-43C4-A420-1915795B0D51}" srcId="{BCC5D316-6B60-4B5B-812A-FFDC993E9701}" destId="{6F7282CF-3D02-414A-B7A2-2317F20E9690}" srcOrd="1" destOrd="0" parTransId="{477E3F5B-80EE-4FE4-B776-8CC8272DB37C}" sibTransId="{0B5D1E6D-B32F-44EF-8372-EC0BDD0FAF07}"/>
    <dgm:cxn modelId="{AAEDD969-B834-4CA5-B0CB-0F3BD8453E55}" type="presOf" srcId="{BCC5D316-6B60-4B5B-812A-FFDC993E9701}" destId="{0E5EEED6-18F0-44AD-830C-D10188F3226A}" srcOrd="0" destOrd="0" presId="urn:microsoft.com/office/officeart/2005/8/layout/chevron1"/>
    <dgm:cxn modelId="{2EF78AA7-31A6-4005-8FE3-6AB3F26206DF}" type="presParOf" srcId="{0E5EEED6-18F0-44AD-830C-D10188F3226A}" destId="{D88FAEDB-44F9-400C-9F7E-F57F61DA50FE}" srcOrd="0" destOrd="0" presId="urn:microsoft.com/office/officeart/2005/8/layout/chevron1"/>
    <dgm:cxn modelId="{E097B705-47B8-4650-A991-7A8E6FDFE894}" type="presParOf" srcId="{0E5EEED6-18F0-44AD-830C-D10188F3226A}" destId="{9643C7F3-F606-45BD-93D4-C5087788A954}" srcOrd="1" destOrd="0" presId="urn:microsoft.com/office/officeart/2005/8/layout/chevron1"/>
    <dgm:cxn modelId="{ECA9F7A8-C418-4F67-AF81-F42C08AD2A6C}" type="presParOf" srcId="{0E5EEED6-18F0-44AD-830C-D10188F3226A}" destId="{65DED3B2-79A5-4C8D-B0F0-FA1451B6D61A}" srcOrd="2" destOrd="0" presId="urn:microsoft.com/office/officeart/2005/8/layout/chevron1"/>
    <dgm:cxn modelId="{81B89AAB-7AB8-42D0-A3C6-87C5A550D0B1}" type="presParOf" srcId="{0E5EEED6-18F0-44AD-830C-D10188F3226A}" destId="{3F4619E4-3987-423B-A9D6-9C6AB0569CBA}" srcOrd="3" destOrd="0" presId="urn:microsoft.com/office/officeart/2005/8/layout/chevron1"/>
    <dgm:cxn modelId="{FA339DF2-3C88-47B5-B471-0578371E433A}" type="presParOf" srcId="{0E5EEED6-18F0-44AD-830C-D10188F3226A}" destId="{D6C4F50E-EB22-402E-991C-C72259BAD149}" srcOrd="4" destOrd="0" presId="urn:microsoft.com/office/officeart/2005/8/layout/chevron1"/>
    <dgm:cxn modelId="{82AC6D0F-FB09-4AFB-BD0B-86FF485D7DAE}" type="presParOf" srcId="{0E5EEED6-18F0-44AD-830C-D10188F3226A}" destId="{3FDD05D9-70AD-49F8-A2C2-21691287C43E}" srcOrd="5" destOrd="0" presId="urn:microsoft.com/office/officeart/2005/8/layout/chevron1"/>
    <dgm:cxn modelId="{7818F76F-2743-4AB4-A459-14C8D6EE8F0E}" type="presParOf" srcId="{0E5EEED6-18F0-44AD-830C-D10188F3226A}" destId="{ACFA685D-4F59-4B8A-979E-73F5C7E1077D}" srcOrd="6" destOrd="0" presId="urn:microsoft.com/office/officeart/2005/8/layout/chevron1"/>
    <dgm:cxn modelId="{82B93BDB-899E-4ECA-9950-4FC4836AA82E}" type="presParOf" srcId="{0E5EEED6-18F0-44AD-830C-D10188F3226A}" destId="{B5516B82-64B2-4094-A510-125B6829F7BF}" srcOrd="7" destOrd="0" presId="urn:microsoft.com/office/officeart/2005/8/layout/chevron1"/>
    <dgm:cxn modelId="{16982311-1893-41EC-A637-8D39120F45CF}" type="presParOf" srcId="{0E5EEED6-18F0-44AD-830C-D10188F3226A}" destId="{00C1DE9C-A891-47EB-B576-C57AB5E5C9C9}" srcOrd="8" destOrd="0" presId="urn:microsoft.com/office/officeart/2005/8/layout/chevron1"/>
    <dgm:cxn modelId="{E08FAAA8-B5B1-4511-95A1-821BAF26B637}" type="presParOf" srcId="{0E5EEED6-18F0-44AD-830C-D10188F3226A}" destId="{EF6E9965-5BBC-47E0-ADDA-5D9FFE056B5C}" srcOrd="9" destOrd="0" presId="urn:microsoft.com/office/officeart/2005/8/layout/chevron1"/>
    <dgm:cxn modelId="{113317A1-05F9-4986-81DE-C5AD8AFF3A83}" type="presParOf" srcId="{0E5EEED6-18F0-44AD-830C-D10188F3226A}" destId="{EF6E6B95-A5E0-421C-B04B-831A7BEB93A6}"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BCC5D316-6B60-4B5B-812A-FFDC993E9701}" type="doc">
      <dgm:prSet loTypeId="urn:microsoft.com/office/officeart/2005/8/layout/chevron1" loCatId="process" qsTypeId="urn:microsoft.com/office/officeart/2005/8/quickstyle/simple1" qsCatId="simple" csTypeId="urn:microsoft.com/office/officeart/2005/8/colors/accent1_2" csCatId="accent1" phldr="1"/>
      <dgm:spPr/>
    </dgm:pt>
    <dgm:pt modelId="{6B674215-BAE4-4E3D-9986-9F16C63A7CA0}">
      <dgm:prSet phldrT="[Text]"/>
      <dgm:spPr>
        <a:solidFill>
          <a:schemeClr val="accent2">
            <a:lumMod val="40000"/>
            <a:lumOff val="60000"/>
          </a:schemeClr>
        </a:solidFill>
      </dgm:spPr>
      <dgm:t>
        <a:bodyPr/>
        <a:lstStyle/>
        <a:p>
          <a:r>
            <a:rPr lang="en-US" dirty="0" smtClean="0">
              <a:solidFill>
                <a:schemeClr val="tx1"/>
              </a:solidFill>
            </a:rPr>
            <a:t>Project Overview</a:t>
          </a:r>
          <a:endParaRPr lang="en-US" dirty="0">
            <a:solidFill>
              <a:schemeClr val="tx1"/>
            </a:solidFill>
          </a:endParaRPr>
        </a:p>
      </dgm:t>
    </dgm:pt>
    <dgm:pt modelId="{899E620B-4569-4F15-9314-54E1890C78E2}" type="parTrans" cxnId="{B44E99F2-42F4-45D2-8D63-818BBE77EFB0}">
      <dgm:prSet/>
      <dgm:spPr/>
      <dgm:t>
        <a:bodyPr/>
        <a:lstStyle/>
        <a:p>
          <a:endParaRPr lang="en-US"/>
        </a:p>
      </dgm:t>
    </dgm:pt>
    <dgm:pt modelId="{5E61FCA6-D94F-4022-BAB6-5A0C0BD26DE3}" type="sibTrans" cxnId="{B44E99F2-42F4-45D2-8D63-818BBE77EFB0}">
      <dgm:prSet/>
      <dgm:spPr/>
      <dgm:t>
        <a:bodyPr/>
        <a:lstStyle/>
        <a:p>
          <a:endParaRPr lang="en-US"/>
        </a:p>
      </dgm:t>
    </dgm:pt>
    <dgm:pt modelId="{6F7282CF-3D02-414A-B7A2-2317F20E9690}">
      <dgm:prSet phldrT="[Text]"/>
      <dgm:spPr>
        <a:solidFill>
          <a:schemeClr val="accent2">
            <a:lumMod val="40000"/>
            <a:lumOff val="60000"/>
          </a:schemeClr>
        </a:solidFill>
      </dgm:spPr>
      <dgm:t>
        <a:bodyPr/>
        <a:lstStyle/>
        <a:p>
          <a:r>
            <a:rPr lang="en-US" dirty="0" smtClean="0">
              <a:solidFill>
                <a:schemeClr val="tx1"/>
              </a:solidFill>
            </a:rPr>
            <a:t>Design Overview</a:t>
          </a:r>
          <a:endParaRPr lang="en-US" dirty="0">
            <a:solidFill>
              <a:schemeClr val="tx1"/>
            </a:solidFill>
          </a:endParaRPr>
        </a:p>
      </dgm:t>
    </dgm:pt>
    <dgm:pt modelId="{477E3F5B-80EE-4FE4-B776-8CC8272DB37C}" type="parTrans" cxnId="{58EFD5F6-6481-43C4-A420-1915795B0D51}">
      <dgm:prSet/>
      <dgm:spPr/>
      <dgm:t>
        <a:bodyPr/>
        <a:lstStyle/>
        <a:p>
          <a:endParaRPr lang="en-US"/>
        </a:p>
      </dgm:t>
    </dgm:pt>
    <dgm:pt modelId="{0B5D1E6D-B32F-44EF-8372-EC0BDD0FAF07}" type="sibTrans" cxnId="{58EFD5F6-6481-43C4-A420-1915795B0D51}">
      <dgm:prSet/>
      <dgm:spPr/>
      <dgm:t>
        <a:bodyPr/>
        <a:lstStyle/>
        <a:p>
          <a:endParaRPr lang="en-US"/>
        </a:p>
      </dgm:t>
    </dgm:pt>
    <dgm:pt modelId="{27599253-0425-418F-A55D-4726CA29E4CA}">
      <dgm:prSet phldrT="[Text]"/>
      <dgm:spPr>
        <a:solidFill>
          <a:schemeClr val="bg2"/>
        </a:solidFill>
      </dgm:spPr>
      <dgm:t>
        <a:bodyPr/>
        <a:lstStyle/>
        <a:p>
          <a:r>
            <a:rPr lang="en-US" dirty="0" smtClean="0">
              <a:solidFill>
                <a:schemeClr val="bg2">
                  <a:lumMod val="10000"/>
                </a:schemeClr>
              </a:solidFill>
            </a:rPr>
            <a:t>Risks</a:t>
          </a:r>
          <a:endParaRPr lang="en-US" dirty="0">
            <a:solidFill>
              <a:schemeClr val="bg2">
                <a:lumMod val="10000"/>
              </a:schemeClr>
            </a:solidFill>
          </a:endParaRPr>
        </a:p>
      </dgm:t>
    </dgm:pt>
    <dgm:pt modelId="{937D395A-AAF4-41C7-9007-012C1077DF26}" type="parTrans" cxnId="{5CD0B89D-32CA-4F15-91CF-85B44D897FBA}">
      <dgm:prSet/>
      <dgm:spPr/>
      <dgm:t>
        <a:bodyPr/>
        <a:lstStyle/>
        <a:p>
          <a:endParaRPr lang="en-US"/>
        </a:p>
      </dgm:t>
    </dgm:pt>
    <dgm:pt modelId="{EA82FDC8-5E71-46F1-B4CB-1697265C8ECF}" type="sibTrans" cxnId="{5CD0B89D-32CA-4F15-91CF-85B44D897FBA}">
      <dgm:prSet/>
      <dgm:spPr/>
      <dgm:t>
        <a:bodyPr/>
        <a:lstStyle/>
        <a:p>
          <a:endParaRPr lang="en-US"/>
        </a:p>
      </dgm:t>
    </dgm:pt>
    <dgm:pt modelId="{69B976CB-E6CD-4EB2-AFE1-51EBD2B81B7B}">
      <dgm:prSet phldrT="[Text]"/>
      <dgm:spPr>
        <a:solidFill>
          <a:schemeClr val="accent1"/>
        </a:solidFill>
      </dgm:spPr>
      <dgm:t>
        <a:bodyPr/>
        <a:lstStyle/>
        <a:p>
          <a:r>
            <a:rPr lang="en-US" dirty="0" smtClean="0">
              <a:solidFill>
                <a:schemeClr val="bg1"/>
              </a:solidFill>
            </a:rPr>
            <a:t>Testing &amp; Verification</a:t>
          </a:r>
          <a:endParaRPr lang="en-US" dirty="0">
            <a:solidFill>
              <a:schemeClr val="bg1"/>
            </a:solidFill>
          </a:endParaRPr>
        </a:p>
      </dgm:t>
    </dgm:pt>
    <dgm:pt modelId="{FD8AA226-45F2-471C-86F9-F812BC875A47}" type="parTrans" cxnId="{182D1857-5C6B-4D2D-B2CF-F7CBC92064AA}">
      <dgm:prSet/>
      <dgm:spPr/>
      <dgm:t>
        <a:bodyPr/>
        <a:lstStyle/>
        <a:p>
          <a:endParaRPr lang="en-US"/>
        </a:p>
      </dgm:t>
    </dgm:pt>
    <dgm:pt modelId="{79AB3921-288C-4239-A75E-B8F8CD994526}" type="sibTrans" cxnId="{182D1857-5C6B-4D2D-B2CF-F7CBC92064AA}">
      <dgm:prSet/>
      <dgm:spPr/>
      <dgm:t>
        <a:bodyPr/>
        <a:lstStyle/>
        <a:p>
          <a:endParaRPr lang="en-US"/>
        </a:p>
      </dgm:t>
    </dgm:pt>
    <dgm:pt modelId="{4225FE52-C553-408F-AEC1-7E8949FC6628}">
      <dgm:prSet phldrT="[Text]"/>
      <dgm:spPr>
        <a:solidFill>
          <a:schemeClr val="bg2"/>
        </a:solidFill>
      </dgm:spPr>
      <dgm:t>
        <a:bodyPr/>
        <a:lstStyle/>
        <a:p>
          <a:r>
            <a:rPr lang="en-US" dirty="0" smtClean="0">
              <a:solidFill>
                <a:schemeClr val="bg2">
                  <a:lumMod val="10000"/>
                </a:schemeClr>
              </a:solidFill>
            </a:rPr>
            <a:t>Project Planning</a:t>
          </a:r>
          <a:endParaRPr lang="en-US" dirty="0">
            <a:solidFill>
              <a:schemeClr val="bg2">
                <a:lumMod val="10000"/>
              </a:schemeClr>
            </a:solidFill>
          </a:endParaRPr>
        </a:p>
      </dgm:t>
    </dgm:pt>
    <dgm:pt modelId="{20641F04-8267-49D7-B13D-51AF223E1614}" type="parTrans" cxnId="{D86D3CD0-2A48-4896-9310-7B792D7E8550}">
      <dgm:prSet/>
      <dgm:spPr/>
      <dgm:t>
        <a:bodyPr/>
        <a:lstStyle/>
        <a:p>
          <a:endParaRPr lang="en-US"/>
        </a:p>
      </dgm:t>
    </dgm:pt>
    <dgm:pt modelId="{0B719A55-46C4-4045-B9DB-51162A297013}" type="sibTrans" cxnId="{D86D3CD0-2A48-4896-9310-7B792D7E8550}">
      <dgm:prSet/>
      <dgm:spPr/>
      <dgm:t>
        <a:bodyPr/>
        <a:lstStyle/>
        <a:p>
          <a:endParaRPr lang="en-US"/>
        </a:p>
      </dgm:t>
    </dgm:pt>
    <dgm:pt modelId="{8E5704E6-7014-4283-A8E7-A9454735CCAF}">
      <dgm:prSet phldrT="[Text]"/>
      <dgm:spPr>
        <a:solidFill>
          <a:schemeClr val="bg2"/>
        </a:solidFill>
      </dgm:spPr>
      <dgm:t>
        <a:bodyPr/>
        <a:lstStyle/>
        <a:p>
          <a:r>
            <a:rPr lang="en-US" dirty="0" smtClean="0">
              <a:solidFill>
                <a:schemeClr val="tx1"/>
              </a:solidFill>
            </a:rPr>
            <a:t>Requirements  &amp; CPEs</a:t>
          </a:r>
          <a:endParaRPr lang="en-US" dirty="0">
            <a:solidFill>
              <a:schemeClr val="tx1"/>
            </a:solidFill>
          </a:endParaRPr>
        </a:p>
      </dgm:t>
    </dgm:pt>
    <dgm:pt modelId="{E5D85506-8082-4216-8081-1AFD4D0E4731}" type="parTrans" cxnId="{6F22F3E4-CB86-4625-A992-279BA5582FDD}">
      <dgm:prSet/>
      <dgm:spPr/>
      <dgm:t>
        <a:bodyPr/>
        <a:lstStyle/>
        <a:p>
          <a:endParaRPr lang="en-US"/>
        </a:p>
      </dgm:t>
    </dgm:pt>
    <dgm:pt modelId="{2C16398A-4A93-47E7-B3A1-BE7995B6F432}" type="sibTrans" cxnId="{6F22F3E4-CB86-4625-A992-279BA5582FDD}">
      <dgm:prSet/>
      <dgm:spPr/>
      <dgm:t>
        <a:bodyPr/>
        <a:lstStyle/>
        <a:p>
          <a:endParaRPr lang="en-US"/>
        </a:p>
      </dgm:t>
    </dgm:pt>
    <dgm:pt modelId="{0E5EEED6-18F0-44AD-830C-D10188F3226A}" type="pres">
      <dgm:prSet presAssocID="{BCC5D316-6B60-4B5B-812A-FFDC993E9701}" presName="Name0" presStyleCnt="0">
        <dgm:presLayoutVars>
          <dgm:dir/>
          <dgm:animLvl val="lvl"/>
          <dgm:resizeHandles val="exact"/>
        </dgm:presLayoutVars>
      </dgm:prSet>
      <dgm:spPr/>
    </dgm:pt>
    <dgm:pt modelId="{D88FAEDB-44F9-400C-9F7E-F57F61DA50FE}" type="pres">
      <dgm:prSet presAssocID="{6B674215-BAE4-4E3D-9986-9F16C63A7CA0}" presName="parTxOnly" presStyleLbl="node1" presStyleIdx="0" presStyleCnt="6">
        <dgm:presLayoutVars>
          <dgm:chMax val="0"/>
          <dgm:chPref val="0"/>
          <dgm:bulletEnabled val="1"/>
        </dgm:presLayoutVars>
      </dgm:prSet>
      <dgm:spPr/>
      <dgm:t>
        <a:bodyPr/>
        <a:lstStyle/>
        <a:p>
          <a:endParaRPr lang="en-US"/>
        </a:p>
      </dgm:t>
    </dgm:pt>
    <dgm:pt modelId="{9643C7F3-F606-45BD-93D4-C5087788A954}" type="pres">
      <dgm:prSet presAssocID="{5E61FCA6-D94F-4022-BAB6-5A0C0BD26DE3}" presName="parTxOnlySpace" presStyleCnt="0"/>
      <dgm:spPr/>
    </dgm:pt>
    <dgm:pt modelId="{65DED3B2-79A5-4C8D-B0F0-FA1451B6D61A}" type="pres">
      <dgm:prSet presAssocID="{6F7282CF-3D02-414A-B7A2-2317F20E9690}" presName="parTxOnly" presStyleLbl="node1" presStyleIdx="1" presStyleCnt="6">
        <dgm:presLayoutVars>
          <dgm:chMax val="0"/>
          <dgm:chPref val="0"/>
          <dgm:bulletEnabled val="1"/>
        </dgm:presLayoutVars>
      </dgm:prSet>
      <dgm:spPr/>
      <dgm:t>
        <a:bodyPr/>
        <a:lstStyle/>
        <a:p>
          <a:endParaRPr lang="en-US"/>
        </a:p>
      </dgm:t>
    </dgm:pt>
    <dgm:pt modelId="{3F4619E4-3987-423B-A9D6-9C6AB0569CBA}" type="pres">
      <dgm:prSet presAssocID="{0B5D1E6D-B32F-44EF-8372-EC0BDD0FAF07}" presName="parTxOnlySpace" presStyleCnt="0"/>
      <dgm:spPr/>
    </dgm:pt>
    <dgm:pt modelId="{D6C4F50E-EB22-402E-991C-C72259BAD149}" type="pres">
      <dgm:prSet presAssocID="{8E5704E6-7014-4283-A8E7-A9454735CCAF}" presName="parTxOnly" presStyleLbl="node1" presStyleIdx="2" presStyleCnt="6">
        <dgm:presLayoutVars>
          <dgm:chMax val="0"/>
          <dgm:chPref val="0"/>
          <dgm:bulletEnabled val="1"/>
        </dgm:presLayoutVars>
      </dgm:prSet>
      <dgm:spPr/>
      <dgm:t>
        <a:bodyPr/>
        <a:lstStyle/>
        <a:p>
          <a:endParaRPr lang="en-US"/>
        </a:p>
      </dgm:t>
    </dgm:pt>
    <dgm:pt modelId="{3FDD05D9-70AD-49F8-A2C2-21691287C43E}" type="pres">
      <dgm:prSet presAssocID="{2C16398A-4A93-47E7-B3A1-BE7995B6F432}" presName="parTxOnlySpace" presStyleCnt="0"/>
      <dgm:spPr/>
    </dgm:pt>
    <dgm:pt modelId="{ACFA685D-4F59-4B8A-979E-73F5C7E1077D}" type="pres">
      <dgm:prSet presAssocID="{27599253-0425-418F-A55D-4726CA29E4CA}" presName="parTxOnly" presStyleLbl="node1" presStyleIdx="3" presStyleCnt="6">
        <dgm:presLayoutVars>
          <dgm:chMax val="0"/>
          <dgm:chPref val="0"/>
          <dgm:bulletEnabled val="1"/>
        </dgm:presLayoutVars>
      </dgm:prSet>
      <dgm:spPr/>
      <dgm:t>
        <a:bodyPr/>
        <a:lstStyle/>
        <a:p>
          <a:endParaRPr lang="en-US"/>
        </a:p>
      </dgm:t>
    </dgm:pt>
    <dgm:pt modelId="{B5516B82-64B2-4094-A510-125B6829F7BF}" type="pres">
      <dgm:prSet presAssocID="{EA82FDC8-5E71-46F1-B4CB-1697265C8ECF}" presName="parTxOnlySpace" presStyleCnt="0"/>
      <dgm:spPr/>
    </dgm:pt>
    <dgm:pt modelId="{00C1DE9C-A891-47EB-B576-C57AB5E5C9C9}" type="pres">
      <dgm:prSet presAssocID="{69B976CB-E6CD-4EB2-AFE1-51EBD2B81B7B}" presName="parTxOnly" presStyleLbl="node1" presStyleIdx="4" presStyleCnt="6">
        <dgm:presLayoutVars>
          <dgm:chMax val="0"/>
          <dgm:chPref val="0"/>
          <dgm:bulletEnabled val="1"/>
        </dgm:presLayoutVars>
      </dgm:prSet>
      <dgm:spPr/>
      <dgm:t>
        <a:bodyPr/>
        <a:lstStyle/>
        <a:p>
          <a:endParaRPr lang="en-US"/>
        </a:p>
      </dgm:t>
    </dgm:pt>
    <dgm:pt modelId="{EF6E9965-5BBC-47E0-ADDA-5D9FFE056B5C}" type="pres">
      <dgm:prSet presAssocID="{79AB3921-288C-4239-A75E-B8F8CD994526}" presName="parTxOnlySpace" presStyleCnt="0"/>
      <dgm:spPr/>
    </dgm:pt>
    <dgm:pt modelId="{EF6E6B95-A5E0-421C-B04B-831A7BEB93A6}" type="pres">
      <dgm:prSet presAssocID="{4225FE52-C553-408F-AEC1-7E8949FC6628}" presName="parTxOnly" presStyleLbl="node1" presStyleIdx="5" presStyleCnt="6">
        <dgm:presLayoutVars>
          <dgm:chMax val="0"/>
          <dgm:chPref val="0"/>
          <dgm:bulletEnabled val="1"/>
        </dgm:presLayoutVars>
      </dgm:prSet>
      <dgm:spPr/>
      <dgm:t>
        <a:bodyPr/>
        <a:lstStyle/>
        <a:p>
          <a:endParaRPr lang="en-US"/>
        </a:p>
      </dgm:t>
    </dgm:pt>
  </dgm:ptLst>
  <dgm:cxnLst>
    <dgm:cxn modelId="{D86D3CD0-2A48-4896-9310-7B792D7E8550}" srcId="{BCC5D316-6B60-4B5B-812A-FFDC993E9701}" destId="{4225FE52-C553-408F-AEC1-7E8949FC6628}" srcOrd="5" destOrd="0" parTransId="{20641F04-8267-49D7-B13D-51AF223E1614}" sibTransId="{0B719A55-46C4-4045-B9DB-51162A297013}"/>
    <dgm:cxn modelId="{B828C8D0-6874-4C36-92B0-3084F73BECD6}" type="presOf" srcId="{6F7282CF-3D02-414A-B7A2-2317F20E9690}" destId="{65DED3B2-79A5-4C8D-B0F0-FA1451B6D61A}" srcOrd="0" destOrd="0" presId="urn:microsoft.com/office/officeart/2005/8/layout/chevron1"/>
    <dgm:cxn modelId="{B44E99F2-42F4-45D2-8D63-818BBE77EFB0}" srcId="{BCC5D316-6B60-4B5B-812A-FFDC993E9701}" destId="{6B674215-BAE4-4E3D-9986-9F16C63A7CA0}" srcOrd="0" destOrd="0" parTransId="{899E620B-4569-4F15-9314-54E1890C78E2}" sibTransId="{5E61FCA6-D94F-4022-BAB6-5A0C0BD26DE3}"/>
    <dgm:cxn modelId="{5CD0B89D-32CA-4F15-91CF-85B44D897FBA}" srcId="{BCC5D316-6B60-4B5B-812A-FFDC993E9701}" destId="{27599253-0425-418F-A55D-4726CA29E4CA}" srcOrd="3" destOrd="0" parTransId="{937D395A-AAF4-41C7-9007-012C1077DF26}" sibTransId="{EA82FDC8-5E71-46F1-B4CB-1697265C8ECF}"/>
    <dgm:cxn modelId="{008087A0-E2DE-4462-B80D-B41C8419AFEC}" type="presOf" srcId="{6B674215-BAE4-4E3D-9986-9F16C63A7CA0}" destId="{D88FAEDB-44F9-400C-9F7E-F57F61DA50FE}" srcOrd="0" destOrd="0" presId="urn:microsoft.com/office/officeart/2005/8/layout/chevron1"/>
    <dgm:cxn modelId="{829BAB07-5493-4290-9D29-2545B1049369}" type="presOf" srcId="{8E5704E6-7014-4283-A8E7-A9454735CCAF}" destId="{D6C4F50E-EB22-402E-991C-C72259BAD149}" srcOrd="0" destOrd="0" presId="urn:microsoft.com/office/officeart/2005/8/layout/chevron1"/>
    <dgm:cxn modelId="{9D2BF8B5-853F-4463-9DDF-93CDC4E34C35}" type="presOf" srcId="{4225FE52-C553-408F-AEC1-7E8949FC6628}" destId="{EF6E6B95-A5E0-421C-B04B-831A7BEB93A6}" srcOrd="0" destOrd="0" presId="urn:microsoft.com/office/officeart/2005/8/layout/chevron1"/>
    <dgm:cxn modelId="{3B2D4642-65DA-49EF-8692-5C995F7ED487}" type="presOf" srcId="{BCC5D316-6B60-4B5B-812A-FFDC993E9701}" destId="{0E5EEED6-18F0-44AD-830C-D10188F3226A}" srcOrd="0" destOrd="0" presId="urn:microsoft.com/office/officeart/2005/8/layout/chevron1"/>
    <dgm:cxn modelId="{6F22F3E4-CB86-4625-A992-279BA5582FDD}" srcId="{BCC5D316-6B60-4B5B-812A-FFDC993E9701}" destId="{8E5704E6-7014-4283-A8E7-A9454735CCAF}" srcOrd="2" destOrd="0" parTransId="{E5D85506-8082-4216-8081-1AFD4D0E4731}" sibTransId="{2C16398A-4A93-47E7-B3A1-BE7995B6F432}"/>
    <dgm:cxn modelId="{182D1857-5C6B-4D2D-B2CF-F7CBC92064AA}" srcId="{BCC5D316-6B60-4B5B-812A-FFDC993E9701}" destId="{69B976CB-E6CD-4EB2-AFE1-51EBD2B81B7B}" srcOrd="4" destOrd="0" parTransId="{FD8AA226-45F2-471C-86F9-F812BC875A47}" sibTransId="{79AB3921-288C-4239-A75E-B8F8CD994526}"/>
    <dgm:cxn modelId="{ECBFCB36-6EE4-45E9-984E-54592E4D45A1}" type="presOf" srcId="{27599253-0425-418F-A55D-4726CA29E4CA}" destId="{ACFA685D-4F59-4B8A-979E-73F5C7E1077D}" srcOrd="0" destOrd="0" presId="urn:microsoft.com/office/officeart/2005/8/layout/chevron1"/>
    <dgm:cxn modelId="{58EFD5F6-6481-43C4-A420-1915795B0D51}" srcId="{BCC5D316-6B60-4B5B-812A-FFDC993E9701}" destId="{6F7282CF-3D02-414A-B7A2-2317F20E9690}" srcOrd="1" destOrd="0" parTransId="{477E3F5B-80EE-4FE4-B776-8CC8272DB37C}" sibTransId="{0B5D1E6D-B32F-44EF-8372-EC0BDD0FAF07}"/>
    <dgm:cxn modelId="{10E8881D-9A78-49B6-AD2E-867E08A3986D}" type="presOf" srcId="{69B976CB-E6CD-4EB2-AFE1-51EBD2B81B7B}" destId="{00C1DE9C-A891-47EB-B576-C57AB5E5C9C9}" srcOrd="0" destOrd="0" presId="urn:microsoft.com/office/officeart/2005/8/layout/chevron1"/>
    <dgm:cxn modelId="{16EDDD3F-D341-46F4-A4BC-A7CDEB7A2D9E}" type="presParOf" srcId="{0E5EEED6-18F0-44AD-830C-D10188F3226A}" destId="{D88FAEDB-44F9-400C-9F7E-F57F61DA50FE}" srcOrd="0" destOrd="0" presId="urn:microsoft.com/office/officeart/2005/8/layout/chevron1"/>
    <dgm:cxn modelId="{C85FE59E-79E1-494A-9D2A-4831F2813D3B}" type="presParOf" srcId="{0E5EEED6-18F0-44AD-830C-D10188F3226A}" destId="{9643C7F3-F606-45BD-93D4-C5087788A954}" srcOrd="1" destOrd="0" presId="urn:microsoft.com/office/officeart/2005/8/layout/chevron1"/>
    <dgm:cxn modelId="{5E305831-F977-4381-98D6-188376088353}" type="presParOf" srcId="{0E5EEED6-18F0-44AD-830C-D10188F3226A}" destId="{65DED3B2-79A5-4C8D-B0F0-FA1451B6D61A}" srcOrd="2" destOrd="0" presId="urn:microsoft.com/office/officeart/2005/8/layout/chevron1"/>
    <dgm:cxn modelId="{3D9D63E4-245C-4E46-B26E-08823C9B1BE0}" type="presParOf" srcId="{0E5EEED6-18F0-44AD-830C-D10188F3226A}" destId="{3F4619E4-3987-423B-A9D6-9C6AB0569CBA}" srcOrd="3" destOrd="0" presId="urn:microsoft.com/office/officeart/2005/8/layout/chevron1"/>
    <dgm:cxn modelId="{52932247-2E36-45E1-ADD6-19F27432C867}" type="presParOf" srcId="{0E5EEED6-18F0-44AD-830C-D10188F3226A}" destId="{D6C4F50E-EB22-402E-991C-C72259BAD149}" srcOrd="4" destOrd="0" presId="urn:microsoft.com/office/officeart/2005/8/layout/chevron1"/>
    <dgm:cxn modelId="{765E1AAA-46C4-4E06-87E4-136F218B347B}" type="presParOf" srcId="{0E5EEED6-18F0-44AD-830C-D10188F3226A}" destId="{3FDD05D9-70AD-49F8-A2C2-21691287C43E}" srcOrd="5" destOrd="0" presId="urn:microsoft.com/office/officeart/2005/8/layout/chevron1"/>
    <dgm:cxn modelId="{E7B4F861-70CD-4777-88A8-45F5ADE3C28E}" type="presParOf" srcId="{0E5EEED6-18F0-44AD-830C-D10188F3226A}" destId="{ACFA685D-4F59-4B8A-979E-73F5C7E1077D}" srcOrd="6" destOrd="0" presId="urn:microsoft.com/office/officeart/2005/8/layout/chevron1"/>
    <dgm:cxn modelId="{329C03CB-2106-467E-83C9-8F6D94AD8F74}" type="presParOf" srcId="{0E5EEED6-18F0-44AD-830C-D10188F3226A}" destId="{B5516B82-64B2-4094-A510-125B6829F7BF}" srcOrd="7" destOrd="0" presId="urn:microsoft.com/office/officeart/2005/8/layout/chevron1"/>
    <dgm:cxn modelId="{90ED8BBD-BA13-4BA4-A27B-DFF1C47FD43C}" type="presParOf" srcId="{0E5EEED6-18F0-44AD-830C-D10188F3226A}" destId="{00C1DE9C-A891-47EB-B576-C57AB5E5C9C9}" srcOrd="8" destOrd="0" presId="urn:microsoft.com/office/officeart/2005/8/layout/chevron1"/>
    <dgm:cxn modelId="{2ED3E9CA-79B7-4E26-9A69-9546239F7D4C}" type="presParOf" srcId="{0E5EEED6-18F0-44AD-830C-D10188F3226A}" destId="{EF6E9965-5BBC-47E0-ADDA-5D9FFE056B5C}" srcOrd="9" destOrd="0" presId="urn:microsoft.com/office/officeart/2005/8/layout/chevron1"/>
    <dgm:cxn modelId="{8FF35BD4-EE01-49DC-9018-B638084E642A}" type="presParOf" srcId="{0E5EEED6-18F0-44AD-830C-D10188F3226A}" destId="{EF6E6B95-A5E0-421C-B04B-831A7BEB93A6}"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BCC5D316-6B60-4B5B-812A-FFDC993E9701}" type="doc">
      <dgm:prSet loTypeId="urn:microsoft.com/office/officeart/2005/8/layout/chevron1" loCatId="process" qsTypeId="urn:microsoft.com/office/officeart/2005/8/quickstyle/simple1" qsCatId="simple" csTypeId="urn:microsoft.com/office/officeart/2005/8/colors/accent1_2" csCatId="accent1" phldr="1"/>
      <dgm:spPr/>
    </dgm:pt>
    <dgm:pt modelId="{6B674215-BAE4-4E3D-9986-9F16C63A7CA0}">
      <dgm:prSet phldrT="[Text]"/>
      <dgm:spPr>
        <a:solidFill>
          <a:schemeClr val="accent2">
            <a:lumMod val="40000"/>
            <a:lumOff val="60000"/>
          </a:schemeClr>
        </a:solidFill>
      </dgm:spPr>
      <dgm:t>
        <a:bodyPr/>
        <a:lstStyle/>
        <a:p>
          <a:r>
            <a:rPr lang="en-US" dirty="0" smtClean="0">
              <a:solidFill>
                <a:schemeClr val="tx1"/>
              </a:solidFill>
            </a:rPr>
            <a:t>Project Overview</a:t>
          </a:r>
          <a:endParaRPr lang="en-US" dirty="0">
            <a:solidFill>
              <a:schemeClr val="tx1"/>
            </a:solidFill>
          </a:endParaRPr>
        </a:p>
      </dgm:t>
    </dgm:pt>
    <dgm:pt modelId="{899E620B-4569-4F15-9314-54E1890C78E2}" type="parTrans" cxnId="{B44E99F2-42F4-45D2-8D63-818BBE77EFB0}">
      <dgm:prSet/>
      <dgm:spPr/>
      <dgm:t>
        <a:bodyPr/>
        <a:lstStyle/>
        <a:p>
          <a:endParaRPr lang="en-US"/>
        </a:p>
      </dgm:t>
    </dgm:pt>
    <dgm:pt modelId="{5E61FCA6-D94F-4022-BAB6-5A0C0BD26DE3}" type="sibTrans" cxnId="{B44E99F2-42F4-45D2-8D63-818BBE77EFB0}">
      <dgm:prSet/>
      <dgm:spPr/>
      <dgm:t>
        <a:bodyPr/>
        <a:lstStyle/>
        <a:p>
          <a:endParaRPr lang="en-US"/>
        </a:p>
      </dgm:t>
    </dgm:pt>
    <dgm:pt modelId="{6F7282CF-3D02-414A-B7A2-2317F20E9690}">
      <dgm:prSet phldrT="[Text]"/>
      <dgm:spPr>
        <a:solidFill>
          <a:schemeClr val="accent2">
            <a:lumMod val="40000"/>
            <a:lumOff val="60000"/>
          </a:schemeClr>
        </a:solidFill>
      </dgm:spPr>
      <dgm:t>
        <a:bodyPr/>
        <a:lstStyle/>
        <a:p>
          <a:r>
            <a:rPr lang="en-US" dirty="0" smtClean="0">
              <a:solidFill>
                <a:schemeClr val="tx1"/>
              </a:solidFill>
            </a:rPr>
            <a:t>Design Overview</a:t>
          </a:r>
          <a:endParaRPr lang="en-US" dirty="0">
            <a:solidFill>
              <a:schemeClr val="tx1"/>
            </a:solidFill>
          </a:endParaRPr>
        </a:p>
      </dgm:t>
    </dgm:pt>
    <dgm:pt modelId="{477E3F5B-80EE-4FE4-B776-8CC8272DB37C}" type="parTrans" cxnId="{58EFD5F6-6481-43C4-A420-1915795B0D51}">
      <dgm:prSet/>
      <dgm:spPr/>
      <dgm:t>
        <a:bodyPr/>
        <a:lstStyle/>
        <a:p>
          <a:endParaRPr lang="en-US"/>
        </a:p>
      </dgm:t>
    </dgm:pt>
    <dgm:pt modelId="{0B5D1E6D-B32F-44EF-8372-EC0BDD0FAF07}" type="sibTrans" cxnId="{58EFD5F6-6481-43C4-A420-1915795B0D51}">
      <dgm:prSet/>
      <dgm:spPr/>
      <dgm:t>
        <a:bodyPr/>
        <a:lstStyle/>
        <a:p>
          <a:endParaRPr lang="en-US"/>
        </a:p>
      </dgm:t>
    </dgm:pt>
    <dgm:pt modelId="{27599253-0425-418F-A55D-4726CA29E4CA}">
      <dgm:prSet phldrT="[Text]"/>
      <dgm:spPr>
        <a:solidFill>
          <a:schemeClr val="bg2"/>
        </a:solidFill>
      </dgm:spPr>
      <dgm:t>
        <a:bodyPr/>
        <a:lstStyle/>
        <a:p>
          <a:r>
            <a:rPr lang="en-US" dirty="0" smtClean="0">
              <a:solidFill>
                <a:schemeClr val="bg2">
                  <a:lumMod val="10000"/>
                </a:schemeClr>
              </a:solidFill>
            </a:rPr>
            <a:t>Risks</a:t>
          </a:r>
          <a:endParaRPr lang="en-US" dirty="0">
            <a:solidFill>
              <a:schemeClr val="bg2">
                <a:lumMod val="10000"/>
              </a:schemeClr>
            </a:solidFill>
          </a:endParaRPr>
        </a:p>
      </dgm:t>
    </dgm:pt>
    <dgm:pt modelId="{937D395A-AAF4-41C7-9007-012C1077DF26}" type="parTrans" cxnId="{5CD0B89D-32CA-4F15-91CF-85B44D897FBA}">
      <dgm:prSet/>
      <dgm:spPr/>
      <dgm:t>
        <a:bodyPr/>
        <a:lstStyle/>
        <a:p>
          <a:endParaRPr lang="en-US"/>
        </a:p>
      </dgm:t>
    </dgm:pt>
    <dgm:pt modelId="{EA82FDC8-5E71-46F1-B4CB-1697265C8ECF}" type="sibTrans" cxnId="{5CD0B89D-32CA-4F15-91CF-85B44D897FBA}">
      <dgm:prSet/>
      <dgm:spPr/>
      <dgm:t>
        <a:bodyPr/>
        <a:lstStyle/>
        <a:p>
          <a:endParaRPr lang="en-US"/>
        </a:p>
      </dgm:t>
    </dgm:pt>
    <dgm:pt modelId="{69B976CB-E6CD-4EB2-AFE1-51EBD2B81B7B}">
      <dgm:prSet phldrT="[Text]"/>
      <dgm:spPr>
        <a:solidFill>
          <a:schemeClr val="accent1"/>
        </a:solidFill>
      </dgm:spPr>
      <dgm:t>
        <a:bodyPr/>
        <a:lstStyle/>
        <a:p>
          <a:r>
            <a:rPr lang="en-US" dirty="0" smtClean="0">
              <a:solidFill>
                <a:schemeClr val="bg1"/>
              </a:solidFill>
            </a:rPr>
            <a:t>Testing &amp; Verification</a:t>
          </a:r>
          <a:endParaRPr lang="en-US" dirty="0">
            <a:solidFill>
              <a:schemeClr val="bg1"/>
            </a:solidFill>
          </a:endParaRPr>
        </a:p>
      </dgm:t>
    </dgm:pt>
    <dgm:pt modelId="{FD8AA226-45F2-471C-86F9-F812BC875A47}" type="parTrans" cxnId="{182D1857-5C6B-4D2D-B2CF-F7CBC92064AA}">
      <dgm:prSet/>
      <dgm:spPr/>
      <dgm:t>
        <a:bodyPr/>
        <a:lstStyle/>
        <a:p>
          <a:endParaRPr lang="en-US"/>
        </a:p>
      </dgm:t>
    </dgm:pt>
    <dgm:pt modelId="{79AB3921-288C-4239-A75E-B8F8CD994526}" type="sibTrans" cxnId="{182D1857-5C6B-4D2D-B2CF-F7CBC92064AA}">
      <dgm:prSet/>
      <dgm:spPr/>
      <dgm:t>
        <a:bodyPr/>
        <a:lstStyle/>
        <a:p>
          <a:endParaRPr lang="en-US"/>
        </a:p>
      </dgm:t>
    </dgm:pt>
    <dgm:pt modelId="{4225FE52-C553-408F-AEC1-7E8949FC6628}">
      <dgm:prSet phldrT="[Text]"/>
      <dgm:spPr>
        <a:solidFill>
          <a:schemeClr val="bg2"/>
        </a:solidFill>
      </dgm:spPr>
      <dgm:t>
        <a:bodyPr/>
        <a:lstStyle/>
        <a:p>
          <a:r>
            <a:rPr lang="en-US" dirty="0" smtClean="0">
              <a:solidFill>
                <a:schemeClr val="bg2">
                  <a:lumMod val="10000"/>
                </a:schemeClr>
              </a:solidFill>
            </a:rPr>
            <a:t>Project Planning</a:t>
          </a:r>
          <a:endParaRPr lang="en-US" dirty="0">
            <a:solidFill>
              <a:schemeClr val="bg2">
                <a:lumMod val="10000"/>
              </a:schemeClr>
            </a:solidFill>
          </a:endParaRPr>
        </a:p>
      </dgm:t>
    </dgm:pt>
    <dgm:pt modelId="{20641F04-8267-49D7-B13D-51AF223E1614}" type="parTrans" cxnId="{D86D3CD0-2A48-4896-9310-7B792D7E8550}">
      <dgm:prSet/>
      <dgm:spPr/>
      <dgm:t>
        <a:bodyPr/>
        <a:lstStyle/>
        <a:p>
          <a:endParaRPr lang="en-US"/>
        </a:p>
      </dgm:t>
    </dgm:pt>
    <dgm:pt modelId="{0B719A55-46C4-4045-B9DB-51162A297013}" type="sibTrans" cxnId="{D86D3CD0-2A48-4896-9310-7B792D7E8550}">
      <dgm:prSet/>
      <dgm:spPr/>
      <dgm:t>
        <a:bodyPr/>
        <a:lstStyle/>
        <a:p>
          <a:endParaRPr lang="en-US"/>
        </a:p>
      </dgm:t>
    </dgm:pt>
    <dgm:pt modelId="{8E5704E6-7014-4283-A8E7-A9454735CCAF}">
      <dgm:prSet phldrT="[Text]"/>
      <dgm:spPr>
        <a:solidFill>
          <a:schemeClr val="bg2"/>
        </a:solidFill>
      </dgm:spPr>
      <dgm:t>
        <a:bodyPr/>
        <a:lstStyle/>
        <a:p>
          <a:r>
            <a:rPr lang="en-US" dirty="0" smtClean="0">
              <a:solidFill>
                <a:schemeClr val="tx1"/>
              </a:solidFill>
            </a:rPr>
            <a:t>Requirements  &amp; CPEs</a:t>
          </a:r>
          <a:endParaRPr lang="en-US" dirty="0">
            <a:solidFill>
              <a:schemeClr val="tx1"/>
            </a:solidFill>
          </a:endParaRPr>
        </a:p>
      </dgm:t>
    </dgm:pt>
    <dgm:pt modelId="{E5D85506-8082-4216-8081-1AFD4D0E4731}" type="parTrans" cxnId="{6F22F3E4-CB86-4625-A992-279BA5582FDD}">
      <dgm:prSet/>
      <dgm:spPr/>
      <dgm:t>
        <a:bodyPr/>
        <a:lstStyle/>
        <a:p>
          <a:endParaRPr lang="en-US"/>
        </a:p>
      </dgm:t>
    </dgm:pt>
    <dgm:pt modelId="{2C16398A-4A93-47E7-B3A1-BE7995B6F432}" type="sibTrans" cxnId="{6F22F3E4-CB86-4625-A992-279BA5582FDD}">
      <dgm:prSet/>
      <dgm:spPr/>
      <dgm:t>
        <a:bodyPr/>
        <a:lstStyle/>
        <a:p>
          <a:endParaRPr lang="en-US"/>
        </a:p>
      </dgm:t>
    </dgm:pt>
    <dgm:pt modelId="{0E5EEED6-18F0-44AD-830C-D10188F3226A}" type="pres">
      <dgm:prSet presAssocID="{BCC5D316-6B60-4B5B-812A-FFDC993E9701}" presName="Name0" presStyleCnt="0">
        <dgm:presLayoutVars>
          <dgm:dir/>
          <dgm:animLvl val="lvl"/>
          <dgm:resizeHandles val="exact"/>
        </dgm:presLayoutVars>
      </dgm:prSet>
      <dgm:spPr/>
    </dgm:pt>
    <dgm:pt modelId="{D88FAEDB-44F9-400C-9F7E-F57F61DA50FE}" type="pres">
      <dgm:prSet presAssocID="{6B674215-BAE4-4E3D-9986-9F16C63A7CA0}" presName="parTxOnly" presStyleLbl="node1" presStyleIdx="0" presStyleCnt="6">
        <dgm:presLayoutVars>
          <dgm:chMax val="0"/>
          <dgm:chPref val="0"/>
          <dgm:bulletEnabled val="1"/>
        </dgm:presLayoutVars>
      </dgm:prSet>
      <dgm:spPr/>
      <dgm:t>
        <a:bodyPr/>
        <a:lstStyle/>
        <a:p>
          <a:endParaRPr lang="en-US"/>
        </a:p>
      </dgm:t>
    </dgm:pt>
    <dgm:pt modelId="{9643C7F3-F606-45BD-93D4-C5087788A954}" type="pres">
      <dgm:prSet presAssocID="{5E61FCA6-D94F-4022-BAB6-5A0C0BD26DE3}" presName="parTxOnlySpace" presStyleCnt="0"/>
      <dgm:spPr/>
    </dgm:pt>
    <dgm:pt modelId="{65DED3B2-79A5-4C8D-B0F0-FA1451B6D61A}" type="pres">
      <dgm:prSet presAssocID="{6F7282CF-3D02-414A-B7A2-2317F20E9690}" presName="parTxOnly" presStyleLbl="node1" presStyleIdx="1" presStyleCnt="6">
        <dgm:presLayoutVars>
          <dgm:chMax val="0"/>
          <dgm:chPref val="0"/>
          <dgm:bulletEnabled val="1"/>
        </dgm:presLayoutVars>
      </dgm:prSet>
      <dgm:spPr/>
      <dgm:t>
        <a:bodyPr/>
        <a:lstStyle/>
        <a:p>
          <a:endParaRPr lang="en-US"/>
        </a:p>
      </dgm:t>
    </dgm:pt>
    <dgm:pt modelId="{3F4619E4-3987-423B-A9D6-9C6AB0569CBA}" type="pres">
      <dgm:prSet presAssocID="{0B5D1E6D-B32F-44EF-8372-EC0BDD0FAF07}" presName="parTxOnlySpace" presStyleCnt="0"/>
      <dgm:spPr/>
    </dgm:pt>
    <dgm:pt modelId="{D6C4F50E-EB22-402E-991C-C72259BAD149}" type="pres">
      <dgm:prSet presAssocID="{8E5704E6-7014-4283-A8E7-A9454735CCAF}" presName="parTxOnly" presStyleLbl="node1" presStyleIdx="2" presStyleCnt="6">
        <dgm:presLayoutVars>
          <dgm:chMax val="0"/>
          <dgm:chPref val="0"/>
          <dgm:bulletEnabled val="1"/>
        </dgm:presLayoutVars>
      </dgm:prSet>
      <dgm:spPr/>
      <dgm:t>
        <a:bodyPr/>
        <a:lstStyle/>
        <a:p>
          <a:endParaRPr lang="en-US"/>
        </a:p>
      </dgm:t>
    </dgm:pt>
    <dgm:pt modelId="{3FDD05D9-70AD-49F8-A2C2-21691287C43E}" type="pres">
      <dgm:prSet presAssocID="{2C16398A-4A93-47E7-B3A1-BE7995B6F432}" presName="parTxOnlySpace" presStyleCnt="0"/>
      <dgm:spPr/>
    </dgm:pt>
    <dgm:pt modelId="{ACFA685D-4F59-4B8A-979E-73F5C7E1077D}" type="pres">
      <dgm:prSet presAssocID="{27599253-0425-418F-A55D-4726CA29E4CA}" presName="parTxOnly" presStyleLbl="node1" presStyleIdx="3" presStyleCnt="6">
        <dgm:presLayoutVars>
          <dgm:chMax val="0"/>
          <dgm:chPref val="0"/>
          <dgm:bulletEnabled val="1"/>
        </dgm:presLayoutVars>
      </dgm:prSet>
      <dgm:spPr/>
      <dgm:t>
        <a:bodyPr/>
        <a:lstStyle/>
        <a:p>
          <a:endParaRPr lang="en-US"/>
        </a:p>
      </dgm:t>
    </dgm:pt>
    <dgm:pt modelId="{B5516B82-64B2-4094-A510-125B6829F7BF}" type="pres">
      <dgm:prSet presAssocID="{EA82FDC8-5E71-46F1-B4CB-1697265C8ECF}" presName="parTxOnlySpace" presStyleCnt="0"/>
      <dgm:spPr/>
    </dgm:pt>
    <dgm:pt modelId="{00C1DE9C-A891-47EB-B576-C57AB5E5C9C9}" type="pres">
      <dgm:prSet presAssocID="{69B976CB-E6CD-4EB2-AFE1-51EBD2B81B7B}" presName="parTxOnly" presStyleLbl="node1" presStyleIdx="4" presStyleCnt="6">
        <dgm:presLayoutVars>
          <dgm:chMax val="0"/>
          <dgm:chPref val="0"/>
          <dgm:bulletEnabled val="1"/>
        </dgm:presLayoutVars>
      </dgm:prSet>
      <dgm:spPr/>
      <dgm:t>
        <a:bodyPr/>
        <a:lstStyle/>
        <a:p>
          <a:endParaRPr lang="en-US"/>
        </a:p>
      </dgm:t>
    </dgm:pt>
    <dgm:pt modelId="{EF6E9965-5BBC-47E0-ADDA-5D9FFE056B5C}" type="pres">
      <dgm:prSet presAssocID="{79AB3921-288C-4239-A75E-B8F8CD994526}" presName="parTxOnlySpace" presStyleCnt="0"/>
      <dgm:spPr/>
    </dgm:pt>
    <dgm:pt modelId="{EF6E6B95-A5E0-421C-B04B-831A7BEB93A6}" type="pres">
      <dgm:prSet presAssocID="{4225FE52-C553-408F-AEC1-7E8949FC6628}" presName="parTxOnly" presStyleLbl="node1" presStyleIdx="5" presStyleCnt="6">
        <dgm:presLayoutVars>
          <dgm:chMax val="0"/>
          <dgm:chPref val="0"/>
          <dgm:bulletEnabled val="1"/>
        </dgm:presLayoutVars>
      </dgm:prSet>
      <dgm:spPr/>
      <dgm:t>
        <a:bodyPr/>
        <a:lstStyle/>
        <a:p>
          <a:endParaRPr lang="en-US"/>
        </a:p>
      </dgm:t>
    </dgm:pt>
  </dgm:ptLst>
  <dgm:cxnLst>
    <dgm:cxn modelId="{85BF0F04-7DFE-4E1F-B6FE-F726913B0D4C}" type="presOf" srcId="{4225FE52-C553-408F-AEC1-7E8949FC6628}" destId="{EF6E6B95-A5E0-421C-B04B-831A7BEB93A6}" srcOrd="0" destOrd="0" presId="urn:microsoft.com/office/officeart/2005/8/layout/chevron1"/>
    <dgm:cxn modelId="{5CD0B89D-32CA-4F15-91CF-85B44D897FBA}" srcId="{BCC5D316-6B60-4B5B-812A-FFDC993E9701}" destId="{27599253-0425-418F-A55D-4726CA29E4CA}" srcOrd="3" destOrd="0" parTransId="{937D395A-AAF4-41C7-9007-012C1077DF26}" sibTransId="{EA82FDC8-5E71-46F1-B4CB-1697265C8ECF}"/>
    <dgm:cxn modelId="{182D1857-5C6B-4D2D-B2CF-F7CBC92064AA}" srcId="{BCC5D316-6B60-4B5B-812A-FFDC993E9701}" destId="{69B976CB-E6CD-4EB2-AFE1-51EBD2B81B7B}" srcOrd="4" destOrd="0" parTransId="{FD8AA226-45F2-471C-86F9-F812BC875A47}" sibTransId="{79AB3921-288C-4239-A75E-B8F8CD994526}"/>
    <dgm:cxn modelId="{6F22F3E4-CB86-4625-A992-279BA5582FDD}" srcId="{BCC5D316-6B60-4B5B-812A-FFDC993E9701}" destId="{8E5704E6-7014-4283-A8E7-A9454735CCAF}" srcOrd="2" destOrd="0" parTransId="{E5D85506-8082-4216-8081-1AFD4D0E4731}" sibTransId="{2C16398A-4A93-47E7-B3A1-BE7995B6F432}"/>
    <dgm:cxn modelId="{D86D3CD0-2A48-4896-9310-7B792D7E8550}" srcId="{BCC5D316-6B60-4B5B-812A-FFDC993E9701}" destId="{4225FE52-C553-408F-AEC1-7E8949FC6628}" srcOrd="5" destOrd="0" parTransId="{20641F04-8267-49D7-B13D-51AF223E1614}" sibTransId="{0B719A55-46C4-4045-B9DB-51162A297013}"/>
    <dgm:cxn modelId="{B1F63280-9D72-4B39-8194-FCCFFD9A45AA}" type="presOf" srcId="{6F7282CF-3D02-414A-B7A2-2317F20E9690}" destId="{65DED3B2-79A5-4C8D-B0F0-FA1451B6D61A}" srcOrd="0" destOrd="0" presId="urn:microsoft.com/office/officeart/2005/8/layout/chevron1"/>
    <dgm:cxn modelId="{58EFD5F6-6481-43C4-A420-1915795B0D51}" srcId="{BCC5D316-6B60-4B5B-812A-FFDC993E9701}" destId="{6F7282CF-3D02-414A-B7A2-2317F20E9690}" srcOrd="1" destOrd="0" parTransId="{477E3F5B-80EE-4FE4-B776-8CC8272DB37C}" sibTransId="{0B5D1E6D-B32F-44EF-8372-EC0BDD0FAF07}"/>
    <dgm:cxn modelId="{3EED86C2-FF74-4D10-A312-5754DAE1DFD5}" type="presOf" srcId="{BCC5D316-6B60-4B5B-812A-FFDC993E9701}" destId="{0E5EEED6-18F0-44AD-830C-D10188F3226A}" srcOrd="0" destOrd="0" presId="urn:microsoft.com/office/officeart/2005/8/layout/chevron1"/>
    <dgm:cxn modelId="{A592D181-3E9A-4746-8C66-5222A2964BDF}" type="presOf" srcId="{69B976CB-E6CD-4EB2-AFE1-51EBD2B81B7B}" destId="{00C1DE9C-A891-47EB-B576-C57AB5E5C9C9}" srcOrd="0" destOrd="0" presId="urn:microsoft.com/office/officeart/2005/8/layout/chevron1"/>
    <dgm:cxn modelId="{DED5D8B6-BF62-4603-95B3-0D2E4C55AFBB}" type="presOf" srcId="{27599253-0425-418F-A55D-4726CA29E4CA}" destId="{ACFA685D-4F59-4B8A-979E-73F5C7E1077D}" srcOrd="0" destOrd="0" presId="urn:microsoft.com/office/officeart/2005/8/layout/chevron1"/>
    <dgm:cxn modelId="{1FC17506-A83C-42DD-AF69-379E6CC7B5C0}" type="presOf" srcId="{8E5704E6-7014-4283-A8E7-A9454735CCAF}" destId="{D6C4F50E-EB22-402E-991C-C72259BAD149}" srcOrd="0" destOrd="0" presId="urn:microsoft.com/office/officeart/2005/8/layout/chevron1"/>
    <dgm:cxn modelId="{430F7AE4-2B5C-4250-8993-DC65A5B7D8EC}" type="presOf" srcId="{6B674215-BAE4-4E3D-9986-9F16C63A7CA0}" destId="{D88FAEDB-44F9-400C-9F7E-F57F61DA50FE}" srcOrd="0" destOrd="0" presId="urn:microsoft.com/office/officeart/2005/8/layout/chevron1"/>
    <dgm:cxn modelId="{B44E99F2-42F4-45D2-8D63-818BBE77EFB0}" srcId="{BCC5D316-6B60-4B5B-812A-FFDC993E9701}" destId="{6B674215-BAE4-4E3D-9986-9F16C63A7CA0}" srcOrd="0" destOrd="0" parTransId="{899E620B-4569-4F15-9314-54E1890C78E2}" sibTransId="{5E61FCA6-D94F-4022-BAB6-5A0C0BD26DE3}"/>
    <dgm:cxn modelId="{D8C00E42-5FBF-465D-B6D9-706A8579B25C}" type="presParOf" srcId="{0E5EEED6-18F0-44AD-830C-D10188F3226A}" destId="{D88FAEDB-44F9-400C-9F7E-F57F61DA50FE}" srcOrd="0" destOrd="0" presId="urn:microsoft.com/office/officeart/2005/8/layout/chevron1"/>
    <dgm:cxn modelId="{DA1C4400-8ED2-4F20-9135-8368902FC959}" type="presParOf" srcId="{0E5EEED6-18F0-44AD-830C-D10188F3226A}" destId="{9643C7F3-F606-45BD-93D4-C5087788A954}" srcOrd="1" destOrd="0" presId="urn:microsoft.com/office/officeart/2005/8/layout/chevron1"/>
    <dgm:cxn modelId="{0DA342A4-4185-479B-8412-5EE69EE4F412}" type="presParOf" srcId="{0E5EEED6-18F0-44AD-830C-D10188F3226A}" destId="{65DED3B2-79A5-4C8D-B0F0-FA1451B6D61A}" srcOrd="2" destOrd="0" presId="urn:microsoft.com/office/officeart/2005/8/layout/chevron1"/>
    <dgm:cxn modelId="{631DCEBE-85D0-4A63-AD2D-E96A38B395C5}" type="presParOf" srcId="{0E5EEED6-18F0-44AD-830C-D10188F3226A}" destId="{3F4619E4-3987-423B-A9D6-9C6AB0569CBA}" srcOrd="3" destOrd="0" presId="urn:microsoft.com/office/officeart/2005/8/layout/chevron1"/>
    <dgm:cxn modelId="{D75E7A64-0B71-4C4C-8E28-E4839EAE6EAC}" type="presParOf" srcId="{0E5EEED6-18F0-44AD-830C-D10188F3226A}" destId="{D6C4F50E-EB22-402E-991C-C72259BAD149}" srcOrd="4" destOrd="0" presId="urn:microsoft.com/office/officeart/2005/8/layout/chevron1"/>
    <dgm:cxn modelId="{12E36A8E-4C4E-4B96-9921-BCAF35889314}" type="presParOf" srcId="{0E5EEED6-18F0-44AD-830C-D10188F3226A}" destId="{3FDD05D9-70AD-49F8-A2C2-21691287C43E}" srcOrd="5" destOrd="0" presId="urn:microsoft.com/office/officeart/2005/8/layout/chevron1"/>
    <dgm:cxn modelId="{954AE5A7-D9A8-4D53-AB2D-0FED3E9D0F11}" type="presParOf" srcId="{0E5EEED6-18F0-44AD-830C-D10188F3226A}" destId="{ACFA685D-4F59-4B8A-979E-73F5C7E1077D}" srcOrd="6" destOrd="0" presId="urn:microsoft.com/office/officeart/2005/8/layout/chevron1"/>
    <dgm:cxn modelId="{3DC534CA-8A47-4C46-8272-E39613190807}" type="presParOf" srcId="{0E5EEED6-18F0-44AD-830C-D10188F3226A}" destId="{B5516B82-64B2-4094-A510-125B6829F7BF}" srcOrd="7" destOrd="0" presId="urn:microsoft.com/office/officeart/2005/8/layout/chevron1"/>
    <dgm:cxn modelId="{6432ABA1-B221-4A8B-829F-D9D03B9DB20B}" type="presParOf" srcId="{0E5EEED6-18F0-44AD-830C-D10188F3226A}" destId="{00C1DE9C-A891-47EB-B576-C57AB5E5C9C9}" srcOrd="8" destOrd="0" presId="urn:microsoft.com/office/officeart/2005/8/layout/chevron1"/>
    <dgm:cxn modelId="{D45AB103-ADC9-4271-82FE-6BBAD48D1FE2}" type="presParOf" srcId="{0E5EEED6-18F0-44AD-830C-D10188F3226A}" destId="{EF6E9965-5BBC-47E0-ADDA-5D9FFE056B5C}" srcOrd="9" destOrd="0" presId="urn:microsoft.com/office/officeart/2005/8/layout/chevron1"/>
    <dgm:cxn modelId="{29667648-4114-4CBA-9B2A-641EA5504F14}" type="presParOf" srcId="{0E5EEED6-18F0-44AD-830C-D10188F3226A}" destId="{EF6E6B95-A5E0-421C-B04B-831A7BEB93A6}"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BCC5D316-6B60-4B5B-812A-FFDC993E9701}" type="doc">
      <dgm:prSet loTypeId="urn:microsoft.com/office/officeart/2005/8/layout/chevron1" loCatId="process" qsTypeId="urn:microsoft.com/office/officeart/2005/8/quickstyle/simple1" qsCatId="simple" csTypeId="urn:microsoft.com/office/officeart/2005/8/colors/accent1_2" csCatId="accent1" phldr="1"/>
      <dgm:spPr/>
    </dgm:pt>
    <dgm:pt modelId="{6B674215-BAE4-4E3D-9986-9F16C63A7CA0}">
      <dgm:prSet phldrT="[Text]"/>
      <dgm:spPr>
        <a:solidFill>
          <a:schemeClr val="accent2">
            <a:lumMod val="40000"/>
            <a:lumOff val="60000"/>
          </a:schemeClr>
        </a:solidFill>
      </dgm:spPr>
      <dgm:t>
        <a:bodyPr/>
        <a:lstStyle/>
        <a:p>
          <a:r>
            <a:rPr lang="en-US" dirty="0" smtClean="0">
              <a:solidFill>
                <a:schemeClr val="tx1"/>
              </a:solidFill>
            </a:rPr>
            <a:t>Project Overview</a:t>
          </a:r>
          <a:endParaRPr lang="en-US" dirty="0">
            <a:solidFill>
              <a:schemeClr val="tx1"/>
            </a:solidFill>
          </a:endParaRPr>
        </a:p>
      </dgm:t>
    </dgm:pt>
    <dgm:pt modelId="{899E620B-4569-4F15-9314-54E1890C78E2}" type="parTrans" cxnId="{B44E99F2-42F4-45D2-8D63-818BBE77EFB0}">
      <dgm:prSet/>
      <dgm:spPr/>
      <dgm:t>
        <a:bodyPr/>
        <a:lstStyle/>
        <a:p>
          <a:endParaRPr lang="en-US"/>
        </a:p>
      </dgm:t>
    </dgm:pt>
    <dgm:pt modelId="{5E61FCA6-D94F-4022-BAB6-5A0C0BD26DE3}" type="sibTrans" cxnId="{B44E99F2-42F4-45D2-8D63-818BBE77EFB0}">
      <dgm:prSet/>
      <dgm:spPr/>
      <dgm:t>
        <a:bodyPr/>
        <a:lstStyle/>
        <a:p>
          <a:endParaRPr lang="en-US"/>
        </a:p>
      </dgm:t>
    </dgm:pt>
    <dgm:pt modelId="{6F7282CF-3D02-414A-B7A2-2317F20E9690}">
      <dgm:prSet phldrT="[Text]"/>
      <dgm:spPr>
        <a:solidFill>
          <a:schemeClr val="accent2">
            <a:lumMod val="40000"/>
            <a:lumOff val="60000"/>
          </a:schemeClr>
        </a:solidFill>
      </dgm:spPr>
      <dgm:t>
        <a:bodyPr/>
        <a:lstStyle/>
        <a:p>
          <a:r>
            <a:rPr lang="en-US" dirty="0" smtClean="0">
              <a:solidFill>
                <a:schemeClr val="tx1"/>
              </a:solidFill>
            </a:rPr>
            <a:t>Design Overview</a:t>
          </a:r>
          <a:endParaRPr lang="en-US" dirty="0">
            <a:solidFill>
              <a:schemeClr val="tx1"/>
            </a:solidFill>
          </a:endParaRPr>
        </a:p>
      </dgm:t>
    </dgm:pt>
    <dgm:pt modelId="{477E3F5B-80EE-4FE4-B776-8CC8272DB37C}" type="parTrans" cxnId="{58EFD5F6-6481-43C4-A420-1915795B0D51}">
      <dgm:prSet/>
      <dgm:spPr/>
      <dgm:t>
        <a:bodyPr/>
        <a:lstStyle/>
        <a:p>
          <a:endParaRPr lang="en-US"/>
        </a:p>
      </dgm:t>
    </dgm:pt>
    <dgm:pt modelId="{0B5D1E6D-B32F-44EF-8372-EC0BDD0FAF07}" type="sibTrans" cxnId="{58EFD5F6-6481-43C4-A420-1915795B0D51}">
      <dgm:prSet/>
      <dgm:spPr/>
      <dgm:t>
        <a:bodyPr/>
        <a:lstStyle/>
        <a:p>
          <a:endParaRPr lang="en-US"/>
        </a:p>
      </dgm:t>
    </dgm:pt>
    <dgm:pt modelId="{27599253-0425-418F-A55D-4726CA29E4CA}">
      <dgm:prSet phldrT="[Text]"/>
      <dgm:spPr>
        <a:solidFill>
          <a:schemeClr val="bg2"/>
        </a:solidFill>
      </dgm:spPr>
      <dgm:t>
        <a:bodyPr/>
        <a:lstStyle/>
        <a:p>
          <a:r>
            <a:rPr lang="en-US" dirty="0" smtClean="0">
              <a:solidFill>
                <a:schemeClr val="bg2">
                  <a:lumMod val="10000"/>
                </a:schemeClr>
              </a:solidFill>
            </a:rPr>
            <a:t>Risks</a:t>
          </a:r>
          <a:endParaRPr lang="en-US" dirty="0">
            <a:solidFill>
              <a:schemeClr val="bg2">
                <a:lumMod val="10000"/>
              </a:schemeClr>
            </a:solidFill>
          </a:endParaRPr>
        </a:p>
      </dgm:t>
    </dgm:pt>
    <dgm:pt modelId="{937D395A-AAF4-41C7-9007-012C1077DF26}" type="parTrans" cxnId="{5CD0B89D-32CA-4F15-91CF-85B44D897FBA}">
      <dgm:prSet/>
      <dgm:spPr/>
      <dgm:t>
        <a:bodyPr/>
        <a:lstStyle/>
        <a:p>
          <a:endParaRPr lang="en-US"/>
        </a:p>
      </dgm:t>
    </dgm:pt>
    <dgm:pt modelId="{EA82FDC8-5E71-46F1-B4CB-1697265C8ECF}" type="sibTrans" cxnId="{5CD0B89D-32CA-4F15-91CF-85B44D897FBA}">
      <dgm:prSet/>
      <dgm:spPr/>
      <dgm:t>
        <a:bodyPr/>
        <a:lstStyle/>
        <a:p>
          <a:endParaRPr lang="en-US"/>
        </a:p>
      </dgm:t>
    </dgm:pt>
    <dgm:pt modelId="{69B976CB-E6CD-4EB2-AFE1-51EBD2B81B7B}">
      <dgm:prSet phldrT="[Text]"/>
      <dgm:spPr>
        <a:solidFill>
          <a:schemeClr val="accent1"/>
        </a:solidFill>
      </dgm:spPr>
      <dgm:t>
        <a:bodyPr/>
        <a:lstStyle/>
        <a:p>
          <a:r>
            <a:rPr lang="en-US" dirty="0" smtClean="0">
              <a:solidFill>
                <a:schemeClr val="bg1"/>
              </a:solidFill>
            </a:rPr>
            <a:t>Testing &amp; Verification</a:t>
          </a:r>
          <a:endParaRPr lang="en-US" dirty="0">
            <a:solidFill>
              <a:schemeClr val="bg1"/>
            </a:solidFill>
          </a:endParaRPr>
        </a:p>
      </dgm:t>
    </dgm:pt>
    <dgm:pt modelId="{FD8AA226-45F2-471C-86F9-F812BC875A47}" type="parTrans" cxnId="{182D1857-5C6B-4D2D-B2CF-F7CBC92064AA}">
      <dgm:prSet/>
      <dgm:spPr/>
      <dgm:t>
        <a:bodyPr/>
        <a:lstStyle/>
        <a:p>
          <a:endParaRPr lang="en-US"/>
        </a:p>
      </dgm:t>
    </dgm:pt>
    <dgm:pt modelId="{79AB3921-288C-4239-A75E-B8F8CD994526}" type="sibTrans" cxnId="{182D1857-5C6B-4D2D-B2CF-F7CBC92064AA}">
      <dgm:prSet/>
      <dgm:spPr/>
      <dgm:t>
        <a:bodyPr/>
        <a:lstStyle/>
        <a:p>
          <a:endParaRPr lang="en-US"/>
        </a:p>
      </dgm:t>
    </dgm:pt>
    <dgm:pt modelId="{4225FE52-C553-408F-AEC1-7E8949FC6628}">
      <dgm:prSet phldrT="[Text]"/>
      <dgm:spPr>
        <a:solidFill>
          <a:schemeClr val="bg2"/>
        </a:solidFill>
      </dgm:spPr>
      <dgm:t>
        <a:bodyPr/>
        <a:lstStyle/>
        <a:p>
          <a:r>
            <a:rPr lang="en-US" dirty="0" smtClean="0">
              <a:solidFill>
                <a:schemeClr val="bg2">
                  <a:lumMod val="10000"/>
                </a:schemeClr>
              </a:solidFill>
            </a:rPr>
            <a:t>Project Planning</a:t>
          </a:r>
          <a:endParaRPr lang="en-US" dirty="0">
            <a:solidFill>
              <a:schemeClr val="bg2">
                <a:lumMod val="10000"/>
              </a:schemeClr>
            </a:solidFill>
          </a:endParaRPr>
        </a:p>
      </dgm:t>
    </dgm:pt>
    <dgm:pt modelId="{20641F04-8267-49D7-B13D-51AF223E1614}" type="parTrans" cxnId="{D86D3CD0-2A48-4896-9310-7B792D7E8550}">
      <dgm:prSet/>
      <dgm:spPr/>
      <dgm:t>
        <a:bodyPr/>
        <a:lstStyle/>
        <a:p>
          <a:endParaRPr lang="en-US"/>
        </a:p>
      </dgm:t>
    </dgm:pt>
    <dgm:pt modelId="{0B719A55-46C4-4045-B9DB-51162A297013}" type="sibTrans" cxnId="{D86D3CD0-2A48-4896-9310-7B792D7E8550}">
      <dgm:prSet/>
      <dgm:spPr/>
      <dgm:t>
        <a:bodyPr/>
        <a:lstStyle/>
        <a:p>
          <a:endParaRPr lang="en-US"/>
        </a:p>
      </dgm:t>
    </dgm:pt>
    <dgm:pt modelId="{8E5704E6-7014-4283-A8E7-A9454735CCAF}">
      <dgm:prSet phldrT="[Text]"/>
      <dgm:spPr>
        <a:solidFill>
          <a:schemeClr val="bg2"/>
        </a:solidFill>
      </dgm:spPr>
      <dgm:t>
        <a:bodyPr/>
        <a:lstStyle/>
        <a:p>
          <a:r>
            <a:rPr lang="en-US" dirty="0" smtClean="0">
              <a:solidFill>
                <a:schemeClr val="tx1"/>
              </a:solidFill>
            </a:rPr>
            <a:t>Requirements  &amp; CPEs</a:t>
          </a:r>
          <a:endParaRPr lang="en-US" dirty="0">
            <a:solidFill>
              <a:schemeClr val="tx1"/>
            </a:solidFill>
          </a:endParaRPr>
        </a:p>
      </dgm:t>
    </dgm:pt>
    <dgm:pt modelId="{E5D85506-8082-4216-8081-1AFD4D0E4731}" type="parTrans" cxnId="{6F22F3E4-CB86-4625-A992-279BA5582FDD}">
      <dgm:prSet/>
      <dgm:spPr/>
      <dgm:t>
        <a:bodyPr/>
        <a:lstStyle/>
        <a:p>
          <a:endParaRPr lang="en-US"/>
        </a:p>
      </dgm:t>
    </dgm:pt>
    <dgm:pt modelId="{2C16398A-4A93-47E7-B3A1-BE7995B6F432}" type="sibTrans" cxnId="{6F22F3E4-CB86-4625-A992-279BA5582FDD}">
      <dgm:prSet/>
      <dgm:spPr/>
      <dgm:t>
        <a:bodyPr/>
        <a:lstStyle/>
        <a:p>
          <a:endParaRPr lang="en-US"/>
        </a:p>
      </dgm:t>
    </dgm:pt>
    <dgm:pt modelId="{0E5EEED6-18F0-44AD-830C-D10188F3226A}" type="pres">
      <dgm:prSet presAssocID="{BCC5D316-6B60-4B5B-812A-FFDC993E9701}" presName="Name0" presStyleCnt="0">
        <dgm:presLayoutVars>
          <dgm:dir/>
          <dgm:animLvl val="lvl"/>
          <dgm:resizeHandles val="exact"/>
        </dgm:presLayoutVars>
      </dgm:prSet>
      <dgm:spPr/>
    </dgm:pt>
    <dgm:pt modelId="{D88FAEDB-44F9-400C-9F7E-F57F61DA50FE}" type="pres">
      <dgm:prSet presAssocID="{6B674215-BAE4-4E3D-9986-9F16C63A7CA0}" presName="parTxOnly" presStyleLbl="node1" presStyleIdx="0" presStyleCnt="6">
        <dgm:presLayoutVars>
          <dgm:chMax val="0"/>
          <dgm:chPref val="0"/>
          <dgm:bulletEnabled val="1"/>
        </dgm:presLayoutVars>
      </dgm:prSet>
      <dgm:spPr/>
      <dgm:t>
        <a:bodyPr/>
        <a:lstStyle/>
        <a:p>
          <a:endParaRPr lang="en-US"/>
        </a:p>
      </dgm:t>
    </dgm:pt>
    <dgm:pt modelId="{9643C7F3-F606-45BD-93D4-C5087788A954}" type="pres">
      <dgm:prSet presAssocID="{5E61FCA6-D94F-4022-BAB6-5A0C0BD26DE3}" presName="parTxOnlySpace" presStyleCnt="0"/>
      <dgm:spPr/>
    </dgm:pt>
    <dgm:pt modelId="{65DED3B2-79A5-4C8D-B0F0-FA1451B6D61A}" type="pres">
      <dgm:prSet presAssocID="{6F7282CF-3D02-414A-B7A2-2317F20E9690}" presName="parTxOnly" presStyleLbl="node1" presStyleIdx="1" presStyleCnt="6">
        <dgm:presLayoutVars>
          <dgm:chMax val="0"/>
          <dgm:chPref val="0"/>
          <dgm:bulletEnabled val="1"/>
        </dgm:presLayoutVars>
      </dgm:prSet>
      <dgm:spPr/>
      <dgm:t>
        <a:bodyPr/>
        <a:lstStyle/>
        <a:p>
          <a:endParaRPr lang="en-US"/>
        </a:p>
      </dgm:t>
    </dgm:pt>
    <dgm:pt modelId="{3F4619E4-3987-423B-A9D6-9C6AB0569CBA}" type="pres">
      <dgm:prSet presAssocID="{0B5D1E6D-B32F-44EF-8372-EC0BDD0FAF07}" presName="parTxOnlySpace" presStyleCnt="0"/>
      <dgm:spPr/>
    </dgm:pt>
    <dgm:pt modelId="{D6C4F50E-EB22-402E-991C-C72259BAD149}" type="pres">
      <dgm:prSet presAssocID="{8E5704E6-7014-4283-A8E7-A9454735CCAF}" presName="parTxOnly" presStyleLbl="node1" presStyleIdx="2" presStyleCnt="6">
        <dgm:presLayoutVars>
          <dgm:chMax val="0"/>
          <dgm:chPref val="0"/>
          <dgm:bulletEnabled val="1"/>
        </dgm:presLayoutVars>
      </dgm:prSet>
      <dgm:spPr/>
      <dgm:t>
        <a:bodyPr/>
        <a:lstStyle/>
        <a:p>
          <a:endParaRPr lang="en-US"/>
        </a:p>
      </dgm:t>
    </dgm:pt>
    <dgm:pt modelId="{3FDD05D9-70AD-49F8-A2C2-21691287C43E}" type="pres">
      <dgm:prSet presAssocID="{2C16398A-4A93-47E7-B3A1-BE7995B6F432}" presName="parTxOnlySpace" presStyleCnt="0"/>
      <dgm:spPr/>
    </dgm:pt>
    <dgm:pt modelId="{ACFA685D-4F59-4B8A-979E-73F5C7E1077D}" type="pres">
      <dgm:prSet presAssocID="{27599253-0425-418F-A55D-4726CA29E4CA}" presName="parTxOnly" presStyleLbl="node1" presStyleIdx="3" presStyleCnt="6">
        <dgm:presLayoutVars>
          <dgm:chMax val="0"/>
          <dgm:chPref val="0"/>
          <dgm:bulletEnabled val="1"/>
        </dgm:presLayoutVars>
      </dgm:prSet>
      <dgm:spPr/>
      <dgm:t>
        <a:bodyPr/>
        <a:lstStyle/>
        <a:p>
          <a:endParaRPr lang="en-US"/>
        </a:p>
      </dgm:t>
    </dgm:pt>
    <dgm:pt modelId="{B5516B82-64B2-4094-A510-125B6829F7BF}" type="pres">
      <dgm:prSet presAssocID="{EA82FDC8-5E71-46F1-B4CB-1697265C8ECF}" presName="parTxOnlySpace" presStyleCnt="0"/>
      <dgm:spPr/>
    </dgm:pt>
    <dgm:pt modelId="{00C1DE9C-A891-47EB-B576-C57AB5E5C9C9}" type="pres">
      <dgm:prSet presAssocID="{69B976CB-E6CD-4EB2-AFE1-51EBD2B81B7B}" presName="parTxOnly" presStyleLbl="node1" presStyleIdx="4" presStyleCnt="6">
        <dgm:presLayoutVars>
          <dgm:chMax val="0"/>
          <dgm:chPref val="0"/>
          <dgm:bulletEnabled val="1"/>
        </dgm:presLayoutVars>
      </dgm:prSet>
      <dgm:spPr/>
      <dgm:t>
        <a:bodyPr/>
        <a:lstStyle/>
        <a:p>
          <a:endParaRPr lang="en-US"/>
        </a:p>
      </dgm:t>
    </dgm:pt>
    <dgm:pt modelId="{EF6E9965-5BBC-47E0-ADDA-5D9FFE056B5C}" type="pres">
      <dgm:prSet presAssocID="{79AB3921-288C-4239-A75E-B8F8CD994526}" presName="parTxOnlySpace" presStyleCnt="0"/>
      <dgm:spPr/>
    </dgm:pt>
    <dgm:pt modelId="{EF6E6B95-A5E0-421C-B04B-831A7BEB93A6}" type="pres">
      <dgm:prSet presAssocID="{4225FE52-C553-408F-AEC1-7E8949FC6628}" presName="parTxOnly" presStyleLbl="node1" presStyleIdx="5" presStyleCnt="6">
        <dgm:presLayoutVars>
          <dgm:chMax val="0"/>
          <dgm:chPref val="0"/>
          <dgm:bulletEnabled val="1"/>
        </dgm:presLayoutVars>
      </dgm:prSet>
      <dgm:spPr/>
      <dgm:t>
        <a:bodyPr/>
        <a:lstStyle/>
        <a:p>
          <a:endParaRPr lang="en-US"/>
        </a:p>
      </dgm:t>
    </dgm:pt>
  </dgm:ptLst>
  <dgm:cxnLst>
    <dgm:cxn modelId="{D86D3CD0-2A48-4896-9310-7B792D7E8550}" srcId="{BCC5D316-6B60-4B5B-812A-FFDC993E9701}" destId="{4225FE52-C553-408F-AEC1-7E8949FC6628}" srcOrd="5" destOrd="0" parTransId="{20641F04-8267-49D7-B13D-51AF223E1614}" sibTransId="{0B719A55-46C4-4045-B9DB-51162A297013}"/>
    <dgm:cxn modelId="{6A1C813A-7F91-423E-9121-93FE2A504DB2}" type="presOf" srcId="{69B976CB-E6CD-4EB2-AFE1-51EBD2B81B7B}" destId="{00C1DE9C-A891-47EB-B576-C57AB5E5C9C9}" srcOrd="0" destOrd="0" presId="urn:microsoft.com/office/officeart/2005/8/layout/chevron1"/>
    <dgm:cxn modelId="{A3327E4D-BE9E-4224-AE2C-DA117DBAE442}" type="presOf" srcId="{6F7282CF-3D02-414A-B7A2-2317F20E9690}" destId="{65DED3B2-79A5-4C8D-B0F0-FA1451B6D61A}" srcOrd="0" destOrd="0" presId="urn:microsoft.com/office/officeart/2005/8/layout/chevron1"/>
    <dgm:cxn modelId="{B44E99F2-42F4-45D2-8D63-818BBE77EFB0}" srcId="{BCC5D316-6B60-4B5B-812A-FFDC993E9701}" destId="{6B674215-BAE4-4E3D-9986-9F16C63A7CA0}" srcOrd="0" destOrd="0" parTransId="{899E620B-4569-4F15-9314-54E1890C78E2}" sibTransId="{5E61FCA6-D94F-4022-BAB6-5A0C0BD26DE3}"/>
    <dgm:cxn modelId="{9719EBAC-FF2F-4A98-83A7-DF2EC3E788E8}" type="presOf" srcId="{27599253-0425-418F-A55D-4726CA29E4CA}" destId="{ACFA685D-4F59-4B8A-979E-73F5C7E1077D}" srcOrd="0" destOrd="0" presId="urn:microsoft.com/office/officeart/2005/8/layout/chevron1"/>
    <dgm:cxn modelId="{5CD0B89D-32CA-4F15-91CF-85B44D897FBA}" srcId="{BCC5D316-6B60-4B5B-812A-FFDC993E9701}" destId="{27599253-0425-418F-A55D-4726CA29E4CA}" srcOrd="3" destOrd="0" parTransId="{937D395A-AAF4-41C7-9007-012C1077DF26}" sibTransId="{EA82FDC8-5E71-46F1-B4CB-1697265C8ECF}"/>
    <dgm:cxn modelId="{7CB7FD0A-39C8-4499-86AB-3084C04F098C}" type="presOf" srcId="{4225FE52-C553-408F-AEC1-7E8949FC6628}" destId="{EF6E6B95-A5E0-421C-B04B-831A7BEB93A6}" srcOrd="0" destOrd="0" presId="urn:microsoft.com/office/officeart/2005/8/layout/chevron1"/>
    <dgm:cxn modelId="{4A073D3B-6998-467D-8C9D-E1A1AA17D254}" type="presOf" srcId="{BCC5D316-6B60-4B5B-812A-FFDC993E9701}" destId="{0E5EEED6-18F0-44AD-830C-D10188F3226A}" srcOrd="0" destOrd="0" presId="urn:microsoft.com/office/officeart/2005/8/layout/chevron1"/>
    <dgm:cxn modelId="{6F22F3E4-CB86-4625-A992-279BA5582FDD}" srcId="{BCC5D316-6B60-4B5B-812A-FFDC993E9701}" destId="{8E5704E6-7014-4283-A8E7-A9454735CCAF}" srcOrd="2" destOrd="0" parTransId="{E5D85506-8082-4216-8081-1AFD4D0E4731}" sibTransId="{2C16398A-4A93-47E7-B3A1-BE7995B6F432}"/>
    <dgm:cxn modelId="{182D1857-5C6B-4D2D-B2CF-F7CBC92064AA}" srcId="{BCC5D316-6B60-4B5B-812A-FFDC993E9701}" destId="{69B976CB-E6CD-4EB2-AFE1-51EBD2B81B7B}" srcOrd="4" destOrd="0" parTransId="{FD8AA226-45F2-471C-86F9-F812BC875A47}" sibTransId="{79AB3921-288C-4239-A75E-B8F8CD994526}"/>
    <dgm:cxn modelId="{58EFD5F6-6481-43C4-A420-1915795B0D51}" srcId="{BCC5D316-6B60-4B5B-812A-FFDC993E9701}" destId="{6F7282CF-3D02-414A-B7A2-2317F20E9690}" srcOrd="1" destOrd="0" parTransId="{477E3F5B-80EE-4FE4-B776-8CC8272DB37C}" sibTransId="{0B5D1E6D-B32F-44EF-8372-EC0BDD0FAF07}"/>
    <dgm:cxn modelId="{4B7165AC-1EB0-4DDB-AAD2-A78C1CF73D9F}" type="presOf" srcId="{6B674215-BAE4-4E3D-9986-9F16C63A7CA0}" destId="{D88FAEDB-44F9-400C-9F7E-F57F61DA50FE}" srcOrd="0" destOrd="0" presId="urn:microsoft.com/office/officeart/2005/8/layout/chevron1"/>
    <dgm:cxn modelId="{BE2FC75C-C4FD-4531-B129-BA4A39FB7761}" type="presOf" srcId="{8E5704E6-7014-4283-A8E7-A9454735CCAF}" destId="{D6C4F50E-EB22-402E-991C-C72259BAD149}" srcOrd="0" destOrd="0" presId="urn:microsoft.com/office/officeart/2005/8/layout/chevron1"/>
    <dgm:cxn modelId="{0159DA40-900E-4485-9F66-C0133654018F}" type="presParOf" srcId="{0E5EEED6-18F0-44AD-830C-D10188F3226A}" destId="{D88FAEDB-44F9-400C-9F7E-F57F61DA50FE}" srcOrd="0" destOrd="0" presId="urn:microsoft.com/office/officeart/2005/8/layout/chevron1"/>
    <dgm:cxn modelId="{5E9FF8D1-1CEB-43F9-BD68-937DFC578BE2}" type="presParOf" srcId="{0E5EEED6-18F0-44AD-830C-D10188F3226A}" destId="{9643C7F3-F606-45BD-93D4-C5087788A954}" srcOrd="1" destOrd="0" presId="urn:microsoft.com/office/officeart/2005/8/layout/chevron1"/>
    <dgm:cxn modelId="{EC4F917B-EF17-476A-9307-A24CCEEB8A03}" type="presParOf" srcId="{0E5EEED6-18F0-44AD-830C-D10188F3226A}" destId="{65DED3B2-79A5-4C8D-B0F0-FA1451B6D61A}" srcOrd="2" destOrd="0" presId="urn:microsoft.com/office/officeart/2005/8/layout/chevron1"/>
    <dgm:cxn modelId="{B15494EF-CFAE-4068-B302-2575694145E1}" type="presParOf" srcId="{0E5EEED6-18F0-44AD-830C-D10188F3226A}" destId="{3F4619E4-3987-423B-A9D6-9C6AB0569CBA}" srcOrd="3" destOrd="0" presId="urn:microsoft.com/office/officeart/2005/8/layout/chevron1"/>
    <dgm:cxn modelId="{8680E238-1659-484F-8254-06CA7F4B2846}" type="presParOf" srcId="{0E5EEED6-18F0-44AD-830C-D10188F3226A}" destId="{D6C4F50E-EB22-402E-991C-C72259BAD149}" srcOrd="4" destOrd="0" presId="urn:microsoft.com/office/officeart/2005/8/layout/chevron1"/>
    <dgm:cxn modelId="{0874B484-8A15-44E5-92B3-B3477560EB7B}" type="presParOf" srcId="{0E5EEED6-18F0-44AD-830C-D10188F3226A}" destId="{3FDD05D9-70AD-49F8-A2C2-21691287C43E}" srcOrd="5" destOrd="0" presId="urn:microsoft.com/office/officeart/2005/8/layout/chevron1"/>
    <dgm:cxn modelId="{E9DC583D-3567-4AD8-876C-D4B756479CD0}" type="presParOf" srcId="{0E5EEED6-18F0-44AD-830C-D10188F3226A}" destId="{ACFA685D-4F59-4B8A-979E-73F5C7E1077D}" srcOrd="6" destOrd="0" presId="urn:microsoft.com/office/officeart/2005/8/layout/chevron1"/>
    <dgm:cxn modelId="{00F36FA3-8151-407C-BB6C-609FBCA25C67}" type="presParOf" srcId="{0E5EEED6-18F0-44AD-830C-D10188F3226A}" destId="{B5516B82-64B2-4094-A510-125B6829F7BF}" srcOrd="7" destOrd="0" presId="urn:microsoft.com/office/officeart/2005/8/layout/chevron1"/>
    <dgm:cxn modelId="{BB81D20E-963B-4D88-8EFF-EDE0624DF9A1}" type="presParOf" srcId="{0E5EEED6-18F0-44AD-830C-D10188F3226A}" destId="{00C1DE9C-A891-47EB-B576-C57AB5E5C9C9}" srcOrd="8" destOrd="0" presId="urn:microsoft.com/office/officeart/2005/8/layout/chevron1"/>
    <dgm:cxn modelId="{A47B36DD-6DB4-4678-82EB-16F606891EC2}" type="presParOf" srcId="{0E5EEED6-18F0-44AD-830C-D10188F3226A}" destId="{EF6E9965-5BBC-47E0-ADDA-5D9FFE056B5C}" srcOrd="9" destOrd="0" presId="urn:microsoft.com/office/officeart/2005/8/layout/chevron1"/>
    <dgm:cxn modelId="{4D070FF4-EBA9-46A0-99B5-4A795843AD1F}" type="presParOf" srcId="{0E5EEED6-18F0-44AD-830C-D10188F3226A}" destId="{EF6E6B95-A5E0-421C-B04B-831A7BEB93A6}"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BCC5D316-6B60-4B5B-812A-FFDC993E9701}" type="doc">
      <dgm:prSet loTypeId="urn:microsoft.com/office/officeart/2005/8/layout/chevron1" loCatId="process" qsTypeId="urn:microsoft.com/office/officeart/2005/8/quickstyle/simple1" qsCatId="simple" csTypeId="urn:microsoft.com/office/officeart/2005/8/colors/accent1_2" csCatId="accent1" phldr="1"/>
      <dgm:spPr/>
    </dgm:pt>
    <dgm:pt modelId="{6B674215-BAE4-4E3D-9986-9F16C63A7CA0}">
      <dgm:prSet phldrT="[Text]"/>
      <dgm:spPr>
        <a:solidFill>
          <a:schemeClr val="accent2">
            <a:lumMod val="40000"/>
            <a:lumOff val="60000"/>
          </a:schemeClr>
        </a:solidFill>
      </dgm:spPr>
      <dgm:t>
        <a:bodyPr/>
        <a:lstStyle/>
        <a:p>
          <a:r>
            <a:rPr lang="en-US" dirty="0" smtClean="0">
              <a:solidFill>
                <a:schemeClr val="tx1"/>
              </a:solidFill>
            </a:rPr>
            <a:t>Project Overview</a:t>
          </a:r>
          <a:endParaRPr lang="en-US" dirty="0">
            <a:solidFill>
              <a:schemeClr val="tx1"/>
            </a:solidFill>
          </a:endParaRPr>
        </a:p>
      </dgm:t>
    </dgm:pt>
    <dgm:pt modelId="{899E620B-4569-4F15-9314-54E1890C78E2}" type="parTrans" cxnId="{B44E99F2-42F4-45D2-8D63-818BBE77EFB0}">
      <dgm:prSet/>
      <dgm:spPr/>
      <dgm:t>
        <a:bodyPr/>
        <a:lstStyle/>
        <a:p>
          <a:endParaRPr lang="en-US"/>
        </a:p>
      </dgm:t>
    </dgm:pt>
    <dgm:pt modelId="{5E61FCA6-D94F-4022-BAB6-5A0C0BD26DE3}" type="sibTrans" cxnId="{B44E99F2-42F4-45D2-8D63-818BBE77EFB0}">
      <dgm:prSet/>
      <dgm:spPr/>
      <dgm:t>
        <a:bodyPr/>
        <a:lstStyle/>
        <a:p>
          <a:endParaRPr lang="en-US"/>
        </a:p>
      </dgm:t>
    </dgm:pt>
    <dgm:pt modelId="{6F7282CF-3D02-414A-B7A2-2317F20E9690}">
      <dgm:prSet phldrT="[Text]"/>
      <dgm:spPr>
        <a:solidFill>
          <a:schemeClr val="accent2">
            <a:lumMod val="40000"/>
            <a:lumOff val="60000"/>
          </a:schemeClr>
        </a:solidFill>
      </dgm:spPr>
      <dgm:t>
        <a:bodyPr/>
        <a:lstStyle/>
        <a:p>
          <a:r>
            <a:rPr lang="en-US" dirty="0" smtClean="0">
              <a:solidFill>
                <a:schemeClr val="tx1"/>
              </a:solidFill>
            </a:rPr>
            <a:t>Design Overview</a:t>
          </a:r>
          <a:endParaRPr lang="en-US" dirty="0">
            <a:solidFill>
              <a:schemeClr val="tx1"/>
            </a:solidFill>
          </a:endParaRPr>
        </a:p>
      </dgm:t>
    </dgm:pt>
    <dgm:pt modelId="{477E3F5B-80EE-4FE4-B776-8CC8272DB37C}" type="parTrans" cxnId="{58EFD5F6-6481-43C4-A420-1915795B0D51}">
      <dgm:prSet/>
      <dgm:spPr/>
      <dgm:t>
        <a:bodyPr/>
        <a:lstStyle/>
        <a:p>
          <a:endParaRPr lang="en-US"/>
        </a:p>
      </dgm:t>
    </dgm:pt>
    <dgm:pt modelId="{0B5D1E6D-B32F-44EF-8372-EC0BDD0FAF07}" type="sibTrans" cxnId="{58EFD5F6-6481-43C4-A420-1915795B0D51}">
      <dgm:prSet/>
      <dgm:spPr/>
      <dgm:t>
        <a:bodyPr/>
        <a:lstStyle/>
        <a:p>
          <a:endParaRPr lang="en-US"/>
        </a:p>
      </dgm:t>
    </dgm:pt>
    <dgm:pt modelId="{27599253-0425-418F-A55D-4726CA29E4CA}">
      <dgm:prSet phldrT="[Text]"/>
      <dgm:spPr>
        <a:solidFill>
          <a:schemeClr val="bg2"/>
        </a:solidFill>
      </dgm:spPr>
      <dgm:t>
        <a:bodyPr/>
        <a:lstStyle/>
        <a:p>
          <a:r>
            <a:rPr lang="en-US" dirty="0" smtClean="0">
              <a:solidFill>
                <a:schemeClr val="bg2">
                  <a:lumMod val="10000"/>
                </a:schemeClr>
              </a:solidFill>
            </a:rPr>
            <a:t>Risks</a:t>
          </a:r>
          <a:endParaRPr lang="en-US" dirty="0">
            <a:solidFill>
              <a:schemeClr val="bg2">
                <a:lumMod val="10000"/>
              </a:schemeClr>
            </a:solidFill>
          </a:endParaRPr>
        </a:p>
      </dgm:t>
    </dgm:pt>
    <dgm:pt modelId="{937D395A-AAF4-41C7-9007-012C1077DF26}" type="parTrans" cxnId="{5CD0B89D-32CA-4F15-91CF-85B44D897FBA}">
      <dgm:prSet/>
      <dgm:spPr/>
      <dgm:t>
        <a:bodyPr/>
        <a:lstStyle/>
        <a:p>
          <a:endParaRPr lang="en-US"/>
        </a:p>
      </dgm:t>
    </dgm:pt>
    <dgm:pt modelId="{EA82FDC8-5E71-46F1-B4CB-1697265C8ECF}" type="sibTrans" cxnId="{5CD0B89D-32CA-4F15-91CF-85B44D897FBA}">
      <dgm:prSet/>
      <dgm:spPr/>
      <dgm:t>
        <a:bodyPr/>
        <a:lstStyle/>
        <a:p>
          <a:endParaRPr lang="en-US"/>
        </a:p>
      </dgm:t>
    </dgm:pt>
    <dgm:pt modelId="{69B976CB-E6CD-4EB2-AFE1-51EBD2B81B7B}">
      <dgm:prSet phldrT="[Text]"/>
      <dgm:spPr>
        <a:solidFill>
          <a:schemeClr val="accent1"/>
        </a:solidFill>
      </dgm:spPr>
      <dgm:t>
        <a:bodyPr/>
        <a:lstStyle/>
        <a:p>
          <a:r>
            <a:rPr lang="en-US" dirty="0" smtClean="0">
              <a:solidFill>
                <a:schemeClr val="bg1"/>
              </a:solidFill>
            </a:rPr>
            <a:t>Testing &amp; Verification</a:t>
          </a:r>
          <a:endParaRPr lang="en-US" dirty="0">
            <a:solidFill>
              <a:schemeClr val="bg1"/>
            </a:solidFill>
          </a:endParaRPr>
        </a:p>
      </dgm:t>
    </dgm:pt>
    <dgm:pt modelId="{FD8AA226-45F2-471C-86F9-F812BC875A47}" type="parTrans" cxnId="{182D1857-5C6B-4D2D-B2CF-F7CBC92064AA}">
      <dgm:prSet/>
      <dgm:spPr/>
      <dgm:t>
        <a:bodyPr/>
        <a:lstStyle/>
        <a:p>
          <a:endParaRPr lang="en-US"/>
        </a:p>
      </dgm:t>
    </dgm:pt>
    <dgm:pt modelId="{79AB3921-288C-4239-A75E-B8F8CD994526}" type="sibTrans" cxnId="{182D1857-5C6B-4D2D-B2CF-F7CBC92064AA}">
      <dgm:prSet/>
      <dgm:spPr/>
      <dgm:t>
        <a:bodyPr/>
        <a:lstStyle/>
        <a:p>
          <a:endParaRPr lang="en-US"/>
        </a:p>
      </dgm:t>
    </dgm:pt>
    <dgm:pt modelId="{4225FE52-C553-408F-AEC1-7E8949FC6628}">
      <dgm:prSet phldrT="[Text]"/>
      <dgm:spPr>
        <a:solidFill>
          <a:schemeClr val="bg2"/>
        </a:solidFill>
      </dgm:spPr>
      <dgm:t>
        <a:bodyPr/>
        <a:lstStyle/>
        <a:p>
          <a:r>
            <a:rPr lang="en-US" dirty="0" smtClean="0">
              <a:solidFill>
                <a:schemeClr val="bg2">
                  <a:lumMod val="10000"/>
                </a:schemeClr>
              </a:solidFill>
            </a:rPr>
            <a:t>Project Planning</a:t>
          </a:r>
          <a:endParaRPr lang="en-US" dirty="0">
            <a:solidFill>
              <a:schemeClr val="bg2">
                <a:lumMod val="10000"/>
              </a:schemeClr>
            </a:solidFill>
          </a:endParaRPr>
        </a:p>
      </dgm:t>
    </dgm:pt>
    <dgm:pt modelId="{20641F04-8267-49D7-B13D-51AF223E1614}" type="parTrans" cxnId="{D86D3CD0-2A48-4896-9310-7B792D7E8550}">
      <dgm:prSet/>
      <dgm:spPr/>
      <dgm:t>
        <a:bodyPr/>
        <a:lstStyle/>
        <a:p>
          <a:endParaRPr lang="en-US"/>
        </a:p>
      </dgm:t>
    </dgm:pt>
    <dgm:pt modelId="{0B719A55-46C4-4045-B9DB-51162A297013}" type="sibTrans" cxnId="{D86D3CD0-2A48-4896-9310-7B792D7E8550}">
      <dgm:prSet/>
      <dgm:spPr/>
      <dgm:t>
        <a:bodyPr/>
        <a:lstStyle/>
        <a:p>
          <a:endParaRPr lang="en-US"/>
        </a:p>
      </dgm:t>
    </dgm:pt>
    <dgm:pt modelId="{8E5704E6-7014-4283-A8E7-A9454735CCAF}">
      <dgm:prSet phldrT="[Text]"/>
      <dgm:spPr>
        <a:solidFill>
          <a:schemeClr val="bg2"/>
        </a:solidFill>
      </dgm:spPr>
      <dgm:t>
        <a:bodyPr/>
        <a:lstStyle/>
        <a:p>
          <a:r>
            <a:rPr lang="en-US" dirty="0" smtClean="0">
              <a:solidFill>
                <a:schemeClr val="tx1"/>
              </a:solidFill>
            </a:rPr>
            <a:t>Requirements  &amp; CPEs</a:t>
          </a:r>
          <a:endParaRPr lang="en-US" dirty="0">
            <a:solidFill>
              <a:schemeClr val="tx1"/>
            </a:solidFill>
          </a:endParaRPr>
        </a:p>
      </dgm:t>
    </dgm:pt>
    <dgm:pt modelId="{E5D85506-8082-4216-8081-1AFD4D0E4731}" type="parTrans" cxnId="{6F22F3E4-CB86-4625-A992-279BA5582FDD}">
      <dgm:prSet/>
      <dgm:spPr/>
      <dgm:t>
        <a:bodyPr/>
        <a:lstStyle/>
        <a:p>
          <a:endParaRPr lang="en-US"/>
        </a:p>
      </dgm:t>
    </dgm:pt>
    <dgm:pt modelId="{2C16398A-4A93-47E7-B3A1-BE7995B6F432}" type="sibTrans" cxnId="{6F22F3E4-CB86-4625-A992-279BA5582FDD}">
      <dgm:prSet/>
      <dgm:spPr/>
      <dgm:t>
        <a:bodyPr/>
        <a:lstStyle/>
        <a:p>
          <a:endParaRPr lang="en-US"/>
        </a:p>
      </dgm:t>
    </dgm:pt>
    <dgm:pt modelId="{0E5EEED6-18F0-44AD-830C-D10188F3226A}" type="pres">
      <dgm:prSet presAssocID="{BCC5D316-6B60-4B5B-812A-FFDC993E9701}" presName="Name0" presStyleCnt="0">
        <dgm:presLayoutVars>
          <dgm:dir/>
          <dgm:animLvl val="lvl"/>
          <dgm:resizeHandles val="exact"/>
        </dgm:presLayoutVars>
      </dgm:prSet>
      <dgm:spPr/>
    </dgm:pt>
    <dgm:pt modelId="{D88FAEDB-44F9-400C-9F7E-F57F61DA50FE}" type="pres">
      <dgm:prSet presAssocID="{6B674215-BAE4-4E3D-9986-9F16C63A7CA0}" presName="parTxOnly" presStyleLbl="node1" presStyleIdx="0" presStyleCnt="6">
        <dgm:presLayoutVars>
          <dgm:chMax val="0"/>
          <dgm:chPref val="0"/>
          <dgm:bulletEnabled val="1"/>
        </dgm:presLayoutVars>
      </dgm:prSet>
      <dgm:spPr/>
      <dgm:t>
        <a:bodyPr/>
        <a:lstStyle/>
        <a:p>
          <a:endParaRPr lang="en-US"/>
        </a:p>
      </dgm:t>
    </dgm:pt>
    <dgm:pt modelId="{9643C7F3-F606-45BD-93D4-C5087788A954}" type="pres">
      <dgm:prSet presAssocID="{5E61FCA6-D94F-4022-BAB6-5A0C0BD26DE3}" presName="parTxOnlySpace" presStyleCnt="0"/>
      <dgm:spPr/>
    </dgm:pt>
    <dgm:pt modelId="{65DED3B2-79A5-4C8D-B0F0-FA1451B6D61A}" type="pres">
      <dgm:prSet presAssocID="{6F7282CF-3D02-414A-B7A2-2317F20E9690}" presName="parTxOnly" presStyleLbl="node1" presStyleIdx="1" presStyleCnt="6">
        <dgm:presLayoutVars>
          <dgm:chMax val="0"/>
          <dgm:chPref val="0"/>
          <dgm:bulletEnabled val="1"/>
        </dgm:presLayoutVars>
      </dgm:prSet>
      <dgm:spPr/>
      <dgm:t>
        <a:bodyPr/>
        <a:lstStyle/>
        <a:p>
          <a:endParaRPr lang="en-US"/>
        </a:p>
      </dgm:t>
    </dgm:pt>
    <dgm:pt modelId="{3F4619E4-3987-423B-A9D6-9C6AB0569CBA}" type="pres">
      <dgm:prSet presAssocID="{0B5D1E6D-B32F-44EF-8372-EC0BDD0FAF07}" presName="parTxOnlySpace" presStyleCnt="0"/>
      <dgm:spPr/>
    </dgm:pt>
    <dgm:pt modelId="{D6C4F50E-EB22-402E-991C-C72259BAD149}" type="pres">
      <dgm:prSet presAssocID="{8E5704E6-7014-4283-A8E7-A9454735CCAF}" presName="parTxOnly" presStyleLbl="node1" presStyleIdx="2" presStyleCnt="6">
        <dgm:presLayoutVars>
          <dgm:chMax val="0"/>
          <dgm:chPref val="0"/>
          <dgm:bulletEnabled val="1"/>
        </dgm:presLayoutVars>
      </dgm:prSet>
      <dgm:spPr/>
      <dgm:t>
        <a:bodyPr/>
        <a:lstStyle/>
        <a:p>
          <a:endParaRPr lang="en-US"/>
        </a:p>
      </dgm:t>
    </dgm:pt>
    <dgm:pt modelId="{3FDD05D9-70AD-49F8-A2C2-21691287C43E}" type="pres">
      <dgm:prSet presAssocID="{2C16398A-4A93-47E7-B3A1-BE7995B6F432}" presName="parTxOnlySpace" presStyleCnt="0"/>
      <dgm:spPr/>
    </dgm:pt>
    <dgm:pt modelId="{ACFA685D-4F59-4B8A-979E-73F5C7E1077D}" type="pres">
      <dgm:prSet presAssocID="{27599253-0425-418F-A55D-4726CA29E4CA}" presName="parTxOnly" presStyleLbl="node1" presStyleIdx="3" presStyleCnt="6">
        <dgm:presLayoutVars>
          <dgm:chMax val="0"/>
          <dgm:chPref val="0"/>
          <dgm:bulletEnabled val="1"/>
        </dgm:presLayoutVars>
      </dgm:prSet>
      <dgm:spPr/>
      <dgm:t>
        <a:bodyPr/>
        <a:lstStyle/>
        <a:p>
          <a:endParaRPr lang="en-US"/>
        </a:p>
      </dgm:t>
    </dgm:pt>
    <dgm:pt modelId="{B5516B82-64B2-4094-A510-125B6829F7BF}" type="pres">
      <dgm:prSet presAssocID="{EA82FDC8-5E71-46F1-B4CB-1697265C8ECF}" presName="parTxOnlySpace" presStyleCnt="0"/>
      <dgm:spPr/>
    </dgm:pt>
    <dgm:pt modelId="{00C1DE9C-A891-47EB-B576-C57AB5E5C9C9}" type="pres">
      <dgm:prSet presAssocID="{69B976CB-E6CD-4EB2-AFE1-51EBD2B81B7B}" presName="parTxOnly" presStyleLbl="node1" presStyleIdx="4" presStyleCnt="6">
        <dgm:presLayoutVars>
          <dgm:chMax val="0"/>
          <dgm:chPref val="0"/>
          <dgm:bulletEnabled val="1"/>
        </dgm:presLayoutVars>
      </dgm:prSet>
      <dgm:spPr/>
      <dgm:t>
        <a:bodyPr/>
        <a:lstStyle/>
        <a:p>
          <a:endParaRPr lang="en-US"/>
        </a:p>
      </dgm:t>
    </dgm:pt>
    <dgm:pt modelId="{EF6E9965-5BBC-47E0-ADDA-5D9FFE056B5C}" type="pres">
      <dgm:prSet presAssocID="{79AB3921-288C-4239-A75E-B8F8CD994526}" presName="parTxOnlySpace" presStyleCnt="0"/>
      <dgm:spPr/>
    </dgm:pt>
    <dgm:pt modelId="{EF6E6B95-A5E0-421C-B04B-831A7BEB93A6}" type="pres">
      <dgm:prSet presAssocID="{4225FE52-C553-408F-AEC1-7E8949FC6628}" presName="parTxOnly" presStyleLbl="node1" presStyleIdx="5" presStyleCnt="6">
        <dgm:presLayoutVars>
          <dgm:chMax val="0"/>
          <dgm:chPref val="0"/>
          <dgm:bulletEnabled val="1"/>
        </dgm:presLayoutVars>
      </dgm:prSet>
      <dgm:spPr/>
      <dgm:t>
        <a:bodyPr/>
        <a:lstStyle/>
        <a:p>
          <a:endParaRPr lang="en-US"/>
        </a:p>
      </dgm:t>
    </dgm:pt>
  </dgm:ptLst>
  <dgm:cxnLst>
    <dgm:cxn modelId="{4D122F7A-8725-4E92-B655-3B305D87C8B0}" type="presOf" srcId="{6B674215-BAE4-4E3D-9986-9F16C63A7CA0}" destId="{D88FAEDB-44F9-400C-9F7E-F57F61DA50FE}" srcOrd="0" destOrd="0" presId="urn:microsoft.com/office/officeart/2005/8/layout/chevron1"/>
    <dgm:cxn modelId="{D86D3CD0-2A48-4896-9310-7B792D7E8550}" srcId="{BCC5D316-6B60-4B5B-812A-FFDC993E9701}" destId="{4225FE52-C553-408F-AEC1-7E8949FC6628}" srcOrd="5" destOrd="0" parTransId="{20641F04-8267-49D7-B13D-51AF223E1614}" sibTransId="{0B719A55-46C4-4045-B9DB-51162A297013}"/>
    <dgm:cxn modelId="{0294B053-C274-40F8-AD8A-0BA1B168BF3C}" type="presOf" srcId="{BCC5D316-6B60-4B5B-812A-FFDC993E9701}" destId="{0E5EEED6-18F0-44AD-830C-D10188F3226A}" srcOrd="0" destOrd="0" presId="urn:microsoft.com/office/officeart/2005/8/layout/chevron1"/>
    <dgm:cxn modelId="{B44E99F2-42F4-45D2-8D63-818BBE77EFB0}" srcId="{BCC5D316-6B60-4B5B-812A-FFDC993E9701}" destId="{6B674215-BAE4-4E3D-9986-9F16C63A7CA0}" srcOrd="0" destOrd="0" parTransId="{899E620B-4569-4F15-9314-54E1890C78E2}" sibTransId="{5E61FCA6-D94F-4022-BAB6-5A0C0BD26DE3}"/>
    <dgm:cxn modelId="{5CD0B89D-32CA-4F15-91CF-85B44D897FBA}" srcId="{BCC5D316-6B60-4B5B-812A-FFDC993E9701}" destId="{27599253-0425-418F-A55D-4726CA29E4CA}" srcOrd="3" destOrd="0" parTransId="{937D395A-AAF4-41C7-9007-012C1077DF26}" sibTransId="{EA82FDC8-5E71-46F1-B4CB-1697265C8ECF}"/>
    <dgm:cxn modelId="{6F22F3E4-CB86-4625-A992-279BA5582FDD}" srcId="{BCC5D316-6B60-4B5B-812A-FFDC993E9701}" destId="{8E5704E6-7014-4283-A8E7-A9454735CCAF}" srcOrd="2" destOrd="0" parTransId="{E5D85506-8082-4216-8081-1AFD4D0E4731}" sibTransId="{2C16398A-4A93-47E7-B3A1-BE7995B6F432}"/>
    <dgm:cxn modelId="{52F0B221-F10E-4C82-8020-2841A455E5AC}" type="presOf" srcId="{6F7282CF-3D02-414A-B7A2-2317F20E9690}" destId="{65DED3B2-79A5-4C8D-B0F0-FA1451B6D61A}" srcOrd="0" destOrd="0" presId="urn:microsoft.com/office/officeart/2005/8/layout/chevron1"/>
    <dgm:cxn modelId="{182D1857-5C6B-4D2D-B2CF-F7CBC92064AA}" srcId="{BCC5D316-6B60-4B5B-812A-FFDC993E9701}" destId="{69B976CB-E6CD-4EB2-AFE1-51EBD2B81B7B}" srcOrd="4" destOrd="0" parTransId="{FD8AA226-45F2-471C-86F9-F812BC875A47}" sibTransId="{79AB3921-288C-4239-A75E-B8F8CD994526}"/>
    <dgm:cxn modelId="{58EFD5F6-6481-43C4-A420-1915795B0D51}" srcId="{BCC5D316-6B60-4B5B-812A-FFDC993E9701}" destId="{6F7282CF-3D02-414A-B7A2-2317F20E9690}" srcOrd="1" destOrd="0" parTransId="{477E3F5B-80EE-4FE4-B776-8CC8272DB37C}" sibTransId="{0B5D1E6D-B32F-44EF-8372-EC0BDD0FAF07}"/>
    <dgm:cxn modelId="{ED12A2C9-F803-4BE6-8DD6-1CC7C52AF116}" type="presOf" srcId="{69B976CB-E6CD-4EB2-AFE1-51EBD2B81B7B}" destId="{00C1DE9C-A891-47EB-B576-C57AB5E5C9C9}" srcOrd="0" destOrd="0" presId="urn:microsoft.com/office/officeart/2005/8/layout/chevron1"/>
    <dgm:cxn modelId="{AC7AC3ED-E4D0-400D-AABD-3DC1A08AC263}" type="presOf" srcId="{4225FE52-C553-408F-AEC1-7E8949FC6628}" destId="{EF6E6B95-A5E0-421C-B04B-831A7BEB93A6}" srcOrd="0" destOrd="0" presId="urn:microsoft.com/office/officeart/2005/8/layout/chevron1"/>
    <dgm:cxn modelId="{EF5DE9EC-C98C-4049-BE0C-4B6FF73869F4}" type="presOf" srcId="{8E5704E6-7014-4283-A8E7-A9454735CCAF}" destId="{D6C4F50E-EB22-402E-991C-C72259BAD149}" srcOrd="0" destOrd="0" presId="urn:microsoft.com/office/officeart/2005/8/layout/chevron1"/>
    <dgm:cxn modelId="{C69704FC-2B5F-4F8B-9D71-11E209850094}" type="presOf" srcId="{27599253-0425-418F-A55D-4726CA29E4CA}" destId="{ACFA685D-4F59-4B8A-979E-73F5C7E1077D}" srcOrd="0" destOrd="0" presId="urn:microsoft.com/office/officeart/2005/8/layout/chevron1"/>
    <dgm:cxn modelId="{9EB34EA1-AC3B-4093-8952-F9E5A2931445}" type="presParOf" srcId="{0E5EEED6-18F0-44AD-830C-D10188F3226A}" destId="{D88FAEDB-44F9-400C-9F7E-F57F61DA50FE}" srcOrd="0" destOrd="0" presId="urn:microsoft.com/office/officeart/2005/8/layout/chevron1"/>
    <dgm:cxn modelId="{AA3BA010-3943-49C6-B4D0-9F8147097E9C}" type="presParOf" srcId="{0E5EEED6-18F0-44AD-830C-D10188F3226A}" destId="{9643C7F3-F606-45BD-93D4-C5087788A954}" srcOrd="1" destOrd="0" presId="urn:microsoft.com/office/officeart/2005/8/layout/chevron1"/>
    <dgm:cxn modelId="{B802AD47-D0E6-4E0D-B280-70A78E4ED528}" type="presParOf" srcId="{0E5EEED6-18F0-44AD-830C-D10188F3226A}" destId="{65DED3B2-79A5-4C8D-B0F0-FA1451B6D61A}" srcOrd="2" destOrd="0" presId="urn:microsoft.com/office/officeart/2005/8/layout/chevron1"/>
    <dgm:cxn modelId="{15D68C5B-5F26-4DF0-900F-A5C0042835EB}" type="presParOf" srcId="{0E5EEED6-18F0-44AD-830C-D10188F3226A}" destId="{3F4619E4-3987-423B-A9D6-9C6AB0569CBA}" srcOrd="3" destOrd="0" presId="urn:microsoft.com/office/officeart/2005/8/layout/chevron1"/>
    <dgm:cxn modelId="{6BC09949-C805-42F8-BFC8-96AD971FFE5E}" type="presParOf" srcId="{0E5EEED6-18F0-44AD-830C-D10188F3226A}" destId="{D6C4F50E-EB22-402E-991C-C72259BAD149}" srcOrd="4" destOrd="0" presId="urn:microsoft.com/office/officeart/2005/8/layout/chevron1"/>
    <dgm:cxn modelId="{46B30872-7344-410C-9791-575D75E6F040}" type="presParOf" srcId="{0E5EEED6-18F0-44AD-830C-D10188F3226A}" destId="{3FDD05D9-70AD-49F8-A2C2-21691287C43E}" srcOrd="5" destOrd="0" presId="urn:microsoft.com/office/officeart/2005/8/layout/chevron1"/>
    <dgm:cxn modelId="{18F62643-5EE6-4F68-9294-80867B6C7AEF}" type="presParOf" srcId="{0E5EEED6-18F0-44AD-830C-D10188F3226A}" destId="{ACFA685D-4F59-4B8A-979E-73F5C7E1077D}" srcOrd="6" destOrd="0" presId="urn:microsoft.com/office/officeart/2005/8/layout/chevron1"/>
    <dgm:cxn modelId="{7623C75A-F187-4521-A39B-B22155186440}" type="presParOf" srcId="{0E5EEED6-18F0-44AD-830C-D10188F3226A}" destId="{B5516B82-64B2-4094-A510-125B6829F7BF}" srcOrd="7" destOrd="0" presId="urn:microsoft.com/office/officeart/2005/8/layout/chevron1"/>
    <dgm:cxn modelId="{10D88DC4-7044-4D95-8A43-6C50AC1C15E5}" type="presParOf" srcId="{0E5EEED6-18F0-44AD-830C-D10188F3226A}" destId="{00C1DE9C-A891-47EB-B576-C57AB5E5C9C9}" srcOrd="8" destOrd="0" presId="urn:microsoft.com/office/officeart/2005/8/layout/chevron1"/>
    <dgm:cxn modelId="{2C6BB750-0162-4DCF-A636-EC982C24B308}" type="presParOf" srcId="{0E5EEED6-18F0-44AD-830C-D10188F3226A}" destId="{EF6E9965-5BBC-47E0-ADDA-5D9FFE056B5C}" srcOrd="9" destOrd="0" presId="urn:microsoft.com/office/officeart/2005/8/layout/chevron1"/>
    <dgm:cxn modelId="{6A312302-194C-4034-8633-E4650BE04416}" type="presParOf" srcId="{0E5EEED6-18F0-44AD-830C-D10188F3226A}" destId="{EF6E6B95-A5E0-421C-B04B-831A7BEB93A6}"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BCC5D316-6B60-4B5B-812A-FFDC993E9701}" type="doc">
      <dgm:prSet loTypeId="urn:microsoft.com/office/officeart/2005/8/layout/chevron1" loCatId="process" qsTypeId="urn:microsoft.com/office/officeart/2005/8/quickstyle/simple1" qsCatId="simple" csTypeId="urn:microsoft.com/office/officeart/2005/8/colors/accent1_2" csCatId="accent1" phldr="1"/>
      <dgm:spPr/>
    </dgm:pt>
    <dgm:pt modelId="{6B674215-BAE4-4E3D-9986-9F16C63A7CA0}">
      <dgm:prSet phldrT="[Text]"/>
      <dgm:spPr>
        <a:solidFill>
          <a:schemeClr val="accent2">
            <a:lumMod val="40000"/>
            <a:lumOff val="60000"/>
          </a:schemeClr>
        </a:solidFill>
      </dgm:spPr>
      <dgm:t>
        <a:bodyPr/>
        <a:lstStyle/>
        <a:p>
          <a:r>
            <a:rPr lang="en-US" dirty="0" smtClean="0">
              <a:solidFill>
                <a:schemeClr val="tx1"/>
              </a:solidFill>
            </a:rPr>
            <a:t>Project Overview</a:t>
          </a:r>
          <a:endParaRPr lang="en-US" dirty="0">
            <a:solidFill>
              <a:schemeClr val="tx1"/>
            </a:solidFill>
          </a:endParaRPr>
        </a:p>
      </dgm:t>
    </dgm:pt>
    <dgm:pt modelId="{899E620B-4569-4F15-9314-54E1890C78E2}" type="parTrans" cxnId="{B44E99F2-42F4-45D2-8D63-818BBE77EFB0}">
      <dgm:prSet/>
      <dgm:spPr/>
      <dgm:t>
        <a:bodyPr/>
        <a:lstStyle/>
        <a:p>
          <a:endParaRPr lang="en-US"/>
        </a:p>
      </dgm:t>
    </dgm:pt>
    <dgm:pt modelId="{5E61FCA6-D94F-4022-BAB6-5A0C0BD26DE3}" type="sibTrans" cxnId="{B44E99F2-42F4-45D2-8D63-818BBE77EFB0}">
      <dgm:prSet/>
      <dgm:spPr/>
      <dgm:t>
        <a:bodyPr/>
        <a:lstStyle/>
        <a:p>
          <a:endParaRPr lang="en-US"/>
        </a:p>
      </dgm:t>
    </dgm:pt>
    <dgm:pt modelId="{6F7282CF-3D02-414A-B7A2-2317F20E9690}">
      <dgm:prSet phldrT="[Text]"/>
      <dgm:spPr>
        <a:solidFill>
          <a:schemeClr val="accent2">
            <a:lumMod val="40000"/>
            <a:lumOff val="60000"/>
          </a:schemeClr>
        </a:solidFill>
      </dgm:spPr>
      <dgm:t>
        <a:bodyPr/>
        <a:lstStyle/>
        <a:p>
          <a:r>
            <a:rPr lang="en-US" dirty="0" smtClean="0">
              <a:solidFill>
                <a:schemeClr val="tx1"/>
              </a:solidFill>
            </a:rPr>
            <a:t>Design Overview</a:t>
          </a:r>
          <a:endParaRPr lang="en-US" dirty="0">
            <a:solidFill>
              <a:schemeClr val="tx1"/>
            </a:solidFill>
          </a:endParaRPr>
        </a:p>
      </dgm:t>
    </dgm:pt>
    <dgm:pt modelId="{477E3F5B-80EE-4FE4-B776-8CC8272DB37C}" type="parTrans" cxnId="{58EFD5F6-6481-43C4-A420-1915795B0D51}">
      <dgm:prSet/>
      <dgm:spPr/>
      <dgm:t>
        <a:bodyPr/>
        <a:lstStyle/>
        <a:p>
          <a:endParaRPr lang="en-US"/>
        </a:p>
      </dgm:t>
    </dgm:pt>
    <dgm:pt modelId="{0B5D1E6D-B32F-44EF-8372-EC0BDD0FAF07}" type="sibTrans" cxnId="{58EFD5F6-6481-43C4-A420-1915795B0D51}">
      <dgm:prSet/>
      <dgm:spPr/>
      <dgm:t>
        <a:bodyPr/>
        <a:lstStyle/>
        <a:p>
          <a:endParaRPr lang="en-US"/>
        </a:p>
      </dgm:t>
    </dgm:pt>
    <dgm:pt modelId="{27599253-0425-418F-A55D-4726CA29E4CA}">
      <dgm:prSet phldrT="[Text]"/>
      <dgm:spPr>
        <a:solidFill>
          <a:schemeClr val="bg2"/>
        </a:solidFill>
      </dgm:spPr>
      <dgm:t>
        <a:bodyPr/>
        <a:lstStyle/>
        <a:p>
          <a:r>
            <a:rPr lang="en-US" dirty="0" smtClean="0">
              <a:solidFill>
                <a:schemeClr val="bg2">
                  <a:lumMod val="10000"/>
                </a:schemeClr>
              </a:solidFill>
            </a:rPr>
            <a:t>Risks</a:t>
          </a:r>
          <a:endParaRPr lang="en-US" dirty="0">
            <a:solidFill>
              <a:schemeClr val="bg2">
                <a:lumMod val="10000"/>
              </a:schemeClr>
            </a:solidFill>
          </a:endParaRPr>
        </a:p>
      </dgm:t>
    </dgm:pt>
    <dgm:pt modelId="{937D395A-AAF4-41C7-9007-012C1077DF26}" type="parTrans" cxnId="{5CD0B89D-32CA-4F15-91CF-85B44D897FBA}">
      <dgm:prSet/>
      <dgm:spPr/>
      <dgm:t>
        <a:bodyPr/>
        <a:lstStyle/>
        <a:p>
          <a:endParaRPr lang="en-US"/>
        </a:p>
      </dgm:t>
    </dgm:pt>
    <dgm:pt modelId="{EA82FDC8-5E71-46F1-B4CB-1697265C8ECF}" type="sibTrans" cxnId="{5CD0B89D-32CA-4F15-91CF-85B44D897FBA}">
      <dgm:prSet/>
      <dgm:spPr/>
      <dgm:t>
        <a:bodyPr/>
        <a:lstStyle/>
        <a:p>
          <a:endParaRPr lang="en-US"/>
        </a:p>
      </dgm:t>
    </dgm:pt>
    <dgm:pt modelId="{69B976CB-E6CD-4EB2-AFE1-51EBD2B81B7B}">
      <dgm:prSet phldrT="[Text]"/>
      <dgm:spPr>
        <a:solidFill>
          <a:schemeClr val="accent1"/>
        </a:solidFill>
      </dgm:spPr>
      <dgm:t>
        <a:bodyPr/>
        <a:lstStyle/>
        <a:p>
          <a:r>
            <a:rPr lang="en-US" dirty="0" smtClean="0">
              <a:solidFill>
                <a:schemeClr val="bg1"/>
              </a:solidFill>
            </a:rPr>
            <a:t>Testing &amp; Verification</a:t>
          </a:r>
          <a:endParaRPr lang="en-US" dirty="0">
            <a:solidFill>
              <a:schemeClr val="bg1"/>
            </a:solidFill>
          </a:endParaRPr>
        </a:p>
      </dgm:t>
    </dgm:pt>
    <dgm:pt modelId="{FD8AA226-45F2-471C-86F9-F812BC875A47}" type="parTrans" cxnId="{182D1857-5C6B-4D2D-B2CF-F7CBC92064AA}">
      <dgm:prSet/>
      <dgm:spPr/>
      <dgm:t>
        <a:bodyPr/>
        <a:lstStyle/>
        <a:p>
          <a:endParaRPr lang="en-US"/>
        </a:p>
      </dgm:t>
    </dgm:pt>
    <dgm:pt modelId="{79AB3921-288C-4239-A75E-B8F8CD994526}" type="sibTrans" cxnId="{182D1857-5C6B-4D2D-B2CF-F7CBC92064AA}">
      <dgm:prSet/>
      <dgm:spPr/>
      <dgm:t>
        <a:bodyPr/>
        <a:lstStyle/>
        <a:p>
          <a:endParaRPr lang="en-US"/>
        </a:p>
      </dgm:t>
    </dgm:pt>
    <dgm:pt modelId="{4225FE52-C553-408F-AEC1-7E8949FC6628}">
      <dgm:prSet phldrT="[Text]"/>
      <dgm:spPr>
        <a:solidFill>
          <a:schemeClr val="bg2"/>
        </a:solidFill>
      </dgm:spPr>
      <dgm:t>
        <a:bodyPr/>
        <a:lstStyle/>
        <a:p>
          <a:r>
            <a:rPr lang="en-US" dirty="0" smtClean="0">
              <a:solidFill>
                <a:schemeClr val="bg2">
                  <a:lumMod val="10000"/>
                </a:schemeClr>
              </a:solidFill>
            </a:rPr>
            <a:t>Project Planning</a:t>
          </a:r>
          <a:endParaRPr lang="en-US" dirty="0">
            <a:solidFill>
              <a:schemeClr val="bg2">
                <a:lumMod val="10000"/>
              </a:schemeClr>
            </a:solidFill>
          </a:endParaRPr>
        </a:p>
      </dgm:t>
    </dgm:pt>
    <dgm:pt modelId="{20641F04-8267-49D7-B13D-51AF223E1614}" type="parTrans" cxnId="{D86D3CD0-2A48-4896-9310-7B792D7E8550}">
      <dgm:prSet/>
      <dgm:spPr/>
      <dgm:t>
        <a:bodyPr/>
        <a:lstStyle/>
        <a:p>
          <a:endParaRPr lang="en-US"/>
        </a:p>
      </dgm:t>
    </dgm:pt>
    <dgm:pt modelId="{0B719A55-46C4-4045-B9DB-51162A297013}" type="sibTrans" cxnId="{D86D3CD0-2A48-4896-9310-7B792D7E8550}">
      <dgm:prSet/>
      <dgm:spPr/>
      <dgm:t>
        <a:bodyPr/>
        <a:lstStyle/>
        <a:p>
          <a:endParaRPr lang="en-US"/>
        </a:p>
      </dgm:t>
    </dgm:pt>
    <dgm:pt modelId="{8E5704E6-7014-4283-A8E7-A9454735CCAF}">
      <dgm:prSet phldrT="[Text]"/>
      <dgm:spPr>
        <a:solidFill>
          <a:schemeClr val="bg2"/>
        </a:solidFill>
      </dgm:spPr>
      <dgm:t>
        <a:bodyPr/>
        <a:lstStyle/>
        <a:p>
          <a:r>
            <a:rPr lang="en-US" dirty="0" smtClean="0">
              <a:solidFill>
                <a:schemeClr val="tx1"/>
              </a:solidFill>
            </a:rPr>
            <a:t>Requirements  &amp; CPEs</a:t>
          </a:r>
          <a:endParaRPr lang="en-US" dirty="0">
            <a:solidFill>
              <a:schemeClr val="tx1"/>
            </a:solidFill>
          </a:endParaRPr>
        </a:p>
      </dgm:t>
    </dgm:pt>
    <dgm:pt modelId="{E5D85506-8082-4216-8081-1AFD4D0E4731}" type="parTrans" cxnId="{6F22F3E4-CB86-4625-A992-279BA5582FDD}">
      <dgm:prSet/>
      <dgm:spPr/>
      <dgm:t>
        <a:bodyPr/>
        <a:lstStyle/>
        <a:p>
          <a:endParaRPr lang="en-US"/>
        </a:p>
      </dgm:t>
    </dgm:pt>
    <dgm:pt modelId="{2C16398A-4A93-47E7-B3A1-BE7995B6F432}" type="sibTrans" cxnId="{6F22F3E4-CB86-4625-A992-279BA5582FDD}">
      <dgm:prSet/>
      <dgm:spPr/>
      <dgm:t>
        <a:bodyPr/>
        <a:lstStyle/>
        <a:p>
          <a:endParaRPr lang="en-US"/>
        </a:p>
      </dgm:t>
    </dgm:pt>
    <dgm:pt modelId="{0E5EEED6-18F0-44AD-830C-D10188F3226A}" type="pres">
      <dgm:prSet presAssocID="{BCC5D316-6B60-4B5B-812A-FFDC993E9701}" presName="Name0" presStyleCnt="0">
        <dgm:presLayoutVars>
          <dgm:dir/>
          <dgm:animLvl val="lvl"/>
          <dgm:resizeHandles val="exact"/>
        </dgm:presLayoutVars>
      </dgm:prSet>
      <dgm:spPr/>
    </dgm:pt>
    <dgm:pt modelId="{D88FAEDB-44F9-400C-9F7E-F57F61DA50FE}" type="pres">
      <dgm:prSet presAssocID="{6B674215-BAE4-4E3D-9986-9F16C63A7CA0}" presName="parTxOnly" presStyleLbl="node1" presStyleIdx="0" presStyleCnt="6">
        <dgm:presLayoutVars>
          <dgm:chMax val="0"/>
          <dgm:chPref val="0"/>
          <dgm:bulletEnabled val="1"/>
        </dgm:presLayoutVars>
      </dgm:prSet>
      <dgm:spPr/>
      <dgm:t>
        <a:bodyPr/>
        <a:lstStyle/>
        <a:p>
          <a:endParaRPr lang="en-US"/>
        </a:p>
      </dgm:t>
    </dgm:pt>
    <dgm:pt modelId="{9643C7F3-F606-45BD-93D4-C5087788A954}" type="pres">
      <dgm:prSet presAssocID="{5E61FCA6-D94F-4022-BAB6-5A0C0BD26DE3}" presName="parTxOnlySpace" presStyleCnt="0"/>
      <dgm:spPr/>
    </dgm:pt>
    <dgm:pt modelId="{65DED3B2-79A5-4C8D-B0F0-FA1451B6D61A}" type="pres">
      <dgm:prSet presAssocID="{6F7282CF-3D02-414A-B7A2-2317F20E9690}" presName="parTxOnly" presStyleLbl="node1" presStyleIdx="1" presStyleCnt="6">
        <dgm:presLayoutVars>
          <dgm:chMax val="0"/>
          <dgm:chPref val="0"/>
          <dgm:bulletEnabled val="1"/>
        </dgm:presLayoutVars>
      </dgm:prSet>
      <dgm:spPr/>
      <dgm:t>
        <a:bodyPr/>
        <a:lstStyle/>
        <a:p>
          <a:endParaRPr lang="en-US"/>
        </a:p>
      </dgm:t>
    </dgm:pt>
    <dgm:pt modelId="{3F4619E4-3987-423B-A9D6-9C6AB0569CBA}" type="pres">
      <dgm:prSet presAssocID="{0B5D1E6D-B32F-44EF-8372-EC0BDD0FAF07}" presName="parTxOnlySpace" presStyleCnt="0"/>
      <dgm:spPr/>
    </dgm:pt>
    <dgm:pt modelId="{D6C4F50E-EB22-402E-991C-C72259BAD149}" type="pres">
      <dgm:prSet presAssocID="{8E5704E6-7014-4283-A8E7-A9454735CCAF}" presName="parTxOnly" presStyleLbl="node1" presStyleIdx="2" presStyleCnt="6">
        <dgm:presLayoutVars>
          <dgm:chMax val="0"/>
          <dgm:chPref val="0"/>
          <dgm:bulletEnabled val="1"/>
        </dgm:presLayoutVars>
      </dgm:prSet>
      <dgm:spPr/>
      <dgm:t>
        <a:bodyPr/>
        <a:lstStyle/>
        <a:p>
          <a:endParaRPr lang="en-US"/>
        </a:p>
      </dgm:t>
    </dgm:pt>
    <dgm:pt modelId="{3FDD05D9-70AD-49F8-A2C2-21691287C43E}" type="pres">
      <dgm:prSet presAssocID="{2C16398A-4A93-47E7-B3A1-BE7995B6F432}" presName="parTxOnlySpace" presStyleCnt="0"/>
      <dgm:spPr/>
    </dgm:pt>
    <dgm:pt modelId="{ACFA685D-4F59-4B8A-979E-73F5C7E1077D}" type="pres">
      <dgm:prSet presAssocID="{27599253-0425-418F-A55D-4726CA29E4CA}" presName="parTxOnly" presStyleLbl="node1" presStyleIdx="3" presStyleCnt="6">
        <dgm:presLayoutVars>
          <dgm:chMax val="0"/>
          <dgm:chPref val="0"/>
          <dgm:bulletEnabled val="1"/>
        </dgm:presLayoutVars>
      </dgm:prSet>
      <dgm:spPr/>
      <dgm:t>
        <a:bodyPr/>
        <a:lstStyle/>
        <a:p>
          <a:endParaRPr lang="en-US"/>
        </a:p>
      </dgm:t>
    </dgm:pt>
    <dgm:pt modelId="{B5516B82-64B2-4094-A510-125B6829F7BF}" type="pres">
      <dgm:prSet presAssocID="{EA82FDC8-5E71-46F1-B4CB-1697265C8ECF}" presName="parTxOnlySpace" presStyleCnt="0"/>
      <dgm:spPr/>
    </dgm:pt>
    <dgm:pt modelId="{00C1DE9C-A891-47EB-B576-C57AB5E5C9C9}" type="pres">
      <dgm:prSet presAssocID="{69B976CB-E6CD-4EB2-AFE1-51EBD2B81B7B}" presName="parTxOnly" presStyleLbl="node1" presStyleIdx="4" presStyleCnt="6">
        <dgm:presLayoutVars>
          <dgm:chMax val="0"/>
          <dgm:chPref val="0"/>
          <dgm:bulletEnabled val="1"/>
        </dgm:presLayoutVars>
      </dgm:prSet>
      <dgm:spPr/>
      <dgm:t>
        <a:bodyPr/>
        <a:lstStyle/>
        <a:p>
          <a:endParaRPr lang="en-US"/>
        </a:p>
      </dgm:t>
    </dgm:pt>
    <dgm:pt modelId="{EF6E9965-5BBC-47E0-ADDA-5D9FFE056B5C}" type="pres">
      <dgm:prSet presAssocID="{79AB3921-288C-4239-A75E-B8F8CD994526}" presName="parTxOnlySpace" presStyleCnt="0"/>
      <dgm:spPr/>
    </dgm:pt>
    <dgm:pt modelId="{EF6E6B95-A5E0-421C-B04B-831A7BEB93A6}" type="pres">
      <dgm:prSet presAssocID="{4225FE52-C553-408F-AEC1-7E8949FC6628}" presName="parTxOnly" presStyleLbl="node1" presStyleIdx="5" presStyleCnt="6">
        <dgm:presLayoutVars>
          <dgm:chMax val="0"/>
          <dgm:chPref val="0"/>
          <dgm:bulletEnabled val="1"/>
        </dgm:presLayoutVars>
      </dgm:prSet>
      <dgm:spPr/>
      <dgm:t>
        <a:bodyPr/>
        <a:lstStyle/>
        <a:p>
          <a:endParaRPr lang="en-US"/>
        </a:p>
      </dgm:t>
    </dgm:pt>
  </dgm:ptLst>
  <dgm:cxnLst>
    <dgm:cxn modelId="{D86D3CD0-2A48-4896-9310-7B792D7E8550}" srcId="{BCC5D316-6B60-4B5B-812A-FFDC993E9701}" destId="{4225FE52-C553-408F-AEC1-7E8949FC6628}" srcOrd="5" destOrd="0" parTransId="{20641F04-8267-49D7-B13D-51AF223E1614}" sibTransId="{0B719A55-46C4-4045-B9DB-51162A297013}"/>
    <dgm:cxn modelId="{A1E53508-AF57-4F97-BA3C-AF6255582DDE}" type="presOf" srcId="{69B976CB-E6CD-4EB2-AFE1-51EBD2B81B7B}" destId="{00C1DE9C-A891-47EB-B576-C57AB5E5C9C9}" srcOrd="0" destOrd="0" presId="urn:microsoft.com/office/officeart/2005/8/layout/chevron1"/>
    <dgm:cxn modelId="{B44E99F2-42F4-45D2-8D63-818BBE77EFB0}" srcId="{BCC5D316-6B60-4B5B-812A-FFDC993E9701}" destId="{6B674215-BAE4-4E3D-9986-9F16C63A7CA0}" srcOrd="0" destOrd="0" parTransId="{899E620B-4569-4F15-9314-54E1890C78E2}" sibTransId="{5E61FCA6-D94F-4022-BAB6-5A0C0BD26DE3}"/>
    <dgm:cxn modelId="{14DCBA5E-986F-4FBB-8DDA-EA8E117D9611}" type="presOf" srcId="{6B674215-BAE4-4E3D-9986-9F16C63A7CA0}" destId="{D88FAEDB-44F9-400C-9F7E-F57F61DA50FE}" srcOrd="0" destOrd="0" presId="urn:microsoft.com/office/officeart/2005/8/layout/chevron1"/>
    <dgm:cxn modelId="{5CD0B89D-32CA-4F15-91CF-85B44D897FBA}" srcId="{BCC5D316-6B60-4B5B-812A-FFDC993E9701}" destId="{27599253-0425-418F-A55D-4726CA29E4CA}" srcOrd="3" destOrd="0" parTransId="{937D395A-AAF4-41C7-9007-012C1077DF26}" sibTransId="{EA82FDC8-5E71-46F1-B4CB-1697265C8ECF}"/>
    <dgm:cxn modelId="{E3A31465-95F0-4326-9A9C-DE2C4E9C4EEE}" type="presOf" srcId="{27599253-0425-418F-A55D-4726CA29E4CA}" destId="{ACFA685D-4F59-4B8A-979E-73F5C7E1077D}" srcOrd="0" destOrd="0" presId="urn:microsoft.com/office/officeart/2005/8/layout/chevron1"/>
    <dgm:cxn modelId="{B0013C7B-BFA7-4D15-88AE-02E9CB8E85A0}" type="presOf" srcId="{8E5704E6-7014-4283-A8E7-A9454735CCAF}" destId="{D6C4F50E-EB22-402E-991C-C72259BAD149}" srcOrd="0" destOrd="0" presId="urn:microsoft.com/office/officeart/2005/8/layout/chevron1"/>
    <dgm:cxn modelId="{DFBFBDAC-1B32-4275-95F8-9B77A8B66686}" type="presOf" srcId="{BCC5D316-6B60-4B5B-812A-FFDC993E9701}" destId="{0E5EEED6-18F0-44AD-830C-D10188F3226A}" srcOrd="0" destOrd="0" presId="urn:microsoft.com/office/officeart/2005/8/layout/chevron1"/>
    <dgm:cxn modelId="{6F22F3E4-CB86-4625-A992-279BA5582FDD}" srcId="{BCC5D316-6B60-4B5B-812A-FFDC993E9701}" destId="{8E5704E6-7014-4283-A8E7-A9454735CCAF}" srcOrd="2" destOrd="0" parTransId="{E5D85506-8082-4216-8081-1AFD4D0E4731}" sibTransId="{2C16398A-4A93-47E7-B3A1-BE7995B6F432}"/>
    <dgm:cxn modelId="{182D1857-5C6B-4D2D-B2CF-F7CBC92064AA}" srcId="{BCC5D316-6B60-4B5B-812A-FFDC993E9701}" destId="{69B976CB-E6CD-4EB2-AFE1-51EBD2B81B7B}" srcOrd="4" destOrd="0" parTransId="{FD8AA226-45F2-471C-86F9-F812BC875A47}" sibTransId="{79AB3921-288C-4239-A75E-B8F8CD994526}"/>
    <dgm:cxn modelId="{58EFD5F6-6481-43C4-A420-1915795B0D51}" srcId="{BCC5D316-6B60-4B5B-812A-FFDC993E9701}" destId="{6F7282CF-3D02-414A-B7A2-2317F20E9690}" srcOrd="1" destOrd="0" parTransId="{477E3F5B-80EE-4FE4-B776-8CC8272DB37C}" sibTransId="{0B5D1E6D-B32F-44EF-8372-EC0BDD0FAF07}"/>
    <dgm:cxn modelId="{5729BAA1-8014-4BFE-916A-D19C83F08653}" type="presOf" srcId="{6F7282CF-3D02-414A-B7A2-2317F20E9690}" destId="{65DED3B2-79A5-4C8D-B0F0-FA1451B6D61A}" srcOrd="0" destOrd="0" presId="urn:microsoft.com/office/officeart/2005/8/layout/chevron1"/>
    <dgm:cxn modelId="{35C6FEB2-AA77-4E80-948B-8CA23F8A167A}" type="presOf" srcId="{4225FE52-C553-408F-AEC1-7E8949FC6628}" destId="{EF6E6B95-A5E0-421C-B04B-831A7BEB93A6}" srcOrd="0" destOrd="0" presId="urn:microsoft.com/office/officeart/2005/8/layout/chevron1"/>
    <dgm:cxn modelId="{97BAEF65-4034-4B3A-9E7F-EFDBC25EE3FF}" type="presParOf" srcId="{0E5EEED6-18F0-44AD-830C-D10188F3226A}" destId="{D88FAEDB-44F9-400C-9F7E-F57F61DA50FE}" srcOrd="0" destOrd="0" presId="urn:microsoft.com/office/officeart/2005/8/layout/chevron1"/>
    <dgm:cxn modelId="{6F715D2B-9E58-4F80-AEE0-7625E43DE02F}" type="presParOf" srcId="{0E5EEED6-18F0-44AD-830C-D10188F3226A}" destId="{9643C7F3-F606-45BD-93D4-C5087788A954}" srcOrd="1" destOrd="0" presId="urn:microsoft.com/office/officeart/2005/8/layout/chevron1"/>
    <dgm:cxn modelId="{E00B8507-A8B2-47EB-A619-FD1239F13D01}" type="presParOf" srcId="{0E5EEED6-18F0-44AD-830C-D10188F3226A}" destId="{65DED3B2-79A5-4C8D-B0F0-FA1451B6D61A}" srcOrd="2" destOrd="0" presId="urn:microsoft.com/office/officeart/2005/8/layout/chevron1"/>
    <dgm:cxn modelId="{E8B93FC7-21D0-454C-9838-02DBB8B6EA9B}" type="presParOf" srcId="{0E5EEED6-18F0-44AD-830C-D10188F3226A}" destId="{3F4619E4-3987-423B-A9D6-9C6AB0569CBA}" srcOrd="3" destOrd="0" presId="urn:microsoft.com/office/officeart/2005/8/layout/chevron1"/>
    <dgm:cxn modelId="{C1AF8A4A-5ACD-4A4C-AC97-3BD3E7C57ADF}" type="presParOf" srcId="{0E5EEED6-18F0-44AD-830C-D10188F3226A}" destId="{D6C4F50E-EB22-402E-991C-C72259BAD149}" srcOrd="4" destOrd="0" presId="urn:microsoft.com/office/officeart/2005/8/layout/chevron1"/>
    <dgm:cxn modelId="{2CE8DA9E-4E7A-4A1D-B3A0-59AC35D68E61}" type="presParOf" srcId="{0E5EEED6-18F0-44AD-830C-D10188F3226A}" destId="{3FDD05D9-70AD-49F8-A2C2-21691287C43E}" srcOrd="5" destOrd="0" presId="urn:microsoft.com/office/officeart/2005/8/layout/chevron1"/>
    <dgm:cxn modelId="{35D38B74-292A-43D8-9A48-B09A91F33C70}" type="presParOf" srcId="{0E5EEED6-18F0-44AD-830C-D10188F3226A}" destId="{ACFA685D-4F59-4B8A-979E-73F5C7E1077D}" srcOrd="6" destOrd="0" presId="urn:microsoft.com/office/officeart/2005/8/layout/chevron1"/>
    <dgm:cxn modelId="{0A3D64F9-DDB6-41B3-B1C3-2047CE6E66F5}" type="presParOf" srcId="{0E5EEED6-18F0-44AD-830C-D10188F3226A}" destId="{B5516B82-64B2-4094-A510-125B6829F7BF}" srcOrd="7" destOrd="0" presId="urn:microsoft.com/office/officeart/2005/8/layout/chevron1"/>
    <dgm:cxn modelId="{D39D4215-68C8-4A26-88BA-790D4FF4E691}" type="presParOf" srcId="{0E5EEED6-18F0-44AD-830C-D10188F3226A}" destId="{00C1DE9C-A891-47EB-B576-C57AB5E5C9C9}" srcOrd="8" destOrd="0" presId="urn:microsoft.com/office/officeart/2005/8/layout/chevron1"/>
    <dgm:cxn modelId="{1871FF29-F252-4245-BD2A-40E664453672}" type="presParOf" srcId="{0E5EEED6-18F0-44AD-830C-D10188F3226A}" destId="{EF6E9965-5BBC-47E0-ADDA-5D9FFE056B5C}" srcOrd="9" destOrd="0" presId="urn:microsoft.com/office/officeart/2005/8/layout/chevron1"/>
    <dgm:cxn modelId="{82C67868-D50A-419D-9801-9BF0C14F5E9F}" type="presParOf" srcId="{0E5EEED6-18F0-44AD-830C-D10188F3226A}" destId="{EF6E6B95-A5E0-421C-B04B-831A7BEB93A6}"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BCC5D316-6B60-4B5B-812A-FFDC993E9701}" type="doc">
      <dgm:prSet loTypeId="urn:microsoft.com/office/officeart/2005/8/layout/chevron1" loCatId="process" qsTypeId="urn:microsoft.com/office/officeart/2005/8/quickstyle/simple1" qsCatId="simple" csTypeId="urn:microsoft.com/office/officeart/2005/8/colors/accent1_2" csCatId="accent1" phldr="1"/>
      <dgm:spPr/>
    </dgm:pt>
    <dgm:pt modelId="{6B674215-BAE4-4E3D-9986-9F16C63A7CA0}">
      <dgm:prSet phldrT="[Text]"/>
      <dgm:spPr>
        <a:solidFill>
          <a:schemeClr val="accent2">
            <a:lumMod val="40000"/>
            <a:lumOff val="60000"/>
          </a:schemeClr>
        </a:solidFill>
      </dgm:spPr>
      <dgm:t>
        <a:bodyPr/>
        <a:lstStyle/>
        <a:p>
          <a:r>
            <a:rPr lang="en-US" dirty="0" smtClean="0">
              <a:solidFill>
                <a:schemeClr val="tx1"/>
              </a:solidFill>
            </a:rPr>
            <a:t>Project Overview</a:t>
          </a:r>
          <a:endParaRPr lang="en-US" dirty="0">
            <a:solidFill>
              <a:schemeClr val="tx1"/>
            </a:solidFill>
          </a:endParaRPr>
        </a:p>
      </dgm:t>
    </dgm:pt>
    <dgm:pt modelId="{899E620B-4569-4F15-9314-54E1890C78E2}" type="parTrans" cxnId="{B44E99F2-42F4-45D2-8D63-818BBE77EFB0}">
      <dgm:prSet/>
      <dgm:spPr/>
      <dgm:t>
        <a:bodyPr/>
        <a:lstStyle/>
        <a:p>
          <a:endParaRPr lang="en-US"/>
        </a:p>
      </dgm:t>
    </dgm:pt>
    <dgm:pt modelId="{5E61FCA6-D94F-4022-BAB6-5A0C0BD26DE3}" type="sibTrans" cxnId="{B44E99F2-42F4-45D2-8D63-818BBE77EFB0}">
      <dgm:prSet/>
      <dgm:spPr/>
      <dgm:t>
        <a:bodyPr/>
        <a:lstStyle/>
        <a:p>
          <a:endParaRPr lang="en-US"/>
        </a:p>
      </dgm:t>
    </dgm:pt>
    <dgm:pt modelId="{6F7282CF-3D02-414A-B7A2-2317F20E9690}">
      <dgm:prSet phldrT="[Text]"/>
      <dgm:spPr>
        <a:solidFill>
          <a:schemeClr val="accent2">
            <a:lumMod val="40000"/>
            <a:lumOff val="60000"/>
          </a:schemeClr>
        </a:solidFill>
      </dgm:spPr>
      <dgm:t>
        <a:bodyPr/>
        <a:lstStyle/>
        <a:p>
          <a:r>
            <a:rPr lang="en-US" dirty="0" smtClean="0">
              <a:solidFill>
                <a:schemeClr val="tx1"/>
              </a:solidFill>
            </a:rPr>
            <a:t>Design Overview</a:t>
          </a:r>
          <a:endParaRPr lang="en-US" dirty="0">
            <a:solidFill>
              <a:schemeClr val="tx1"/>
            </a:solidFill>
          </a:endParaRPr>
        </a:p>
      </dgm:t>
    </dgm:pt>
    <dgm:pt modelId="{477E3F5B-80EE-4FE4-B776-8CC8272DB37C}" type="parTrans" cxnId="{58EFD5F6-6481-43C4-A420-1915795B0D51}">
      <dgm:prSet/>
      <dgm:spPr/>
      <dgm:t>
        <a:bodyPr/>
        <a:lstStyle/>
        <a:p>
          <a:endParaRPr lang="en-US"/>
        </a:p>
      </dgm:t>
    </dgm:pt>
    <dgm:pt modelId="{0B5D1E6D-B32F-44EF-8372-EC0BDD0FAF07}" type="sibTrans" cxnId="{58EFD5F6-6481-43C4-A420-1915795B0D51}">
      <dgm:prSet/>
      <dgm:spPr/>
      <dgm:t>
        <a:bodyPr/>
        <a:lstStyle/>
        <a:p>
          <a:endParaRPr lang="en-US"/>
        </a:p>
      </dgm:t>
    </dgm:pt>
    <dgm:pt modelId="{27599253-0425-418F-A55D-4726CA29E4CA}">
      <dgm:prSet phldrT="[Text]"/>
      <dgm:spPr>
        <a:solidFill>
          <a:schemeClr val="bg2"/>
        </a:solidFill>
      </dgm:spPr>
      <dgm:t>
        <a:bodyPr/>
        <a:lstStyle/>
        <a:p>
          <a:r>
            <a:rPr lang="en-US" dirty="0" smtClean="0">
              <a:solidFill>
                <a:schemeClr val="bg2">
                  <a:lumMod val="10000"/>
                </a:schemeClr>
              </a:solidFill>
            </a:rPr>
            <a:t>Risks</a:t>
          </a:r>
          <a:endParaRPr lang="en-US" dirty="0">
            <a:solidFill>
              <a:schemeClr val="bg2">
                <a:lumMod val="10000"/>
              </a:schemeClr>
            </a:solidFill>
          </a:endParaRPr>
        </a:p>
      </dgm:t>
    </dgm:pt>
    <dgm:pt modelId="{937D395A-AAF4-41C7-9007-012C1077DF26}" type="parTrans" cxnId="{5CD0B89D-32CA-4F15-91CF-85B44D897FBA}">
      <dgm:prSet/>
      <dgm:spPr/>
      <dgm:t>
        <a:bodyPr/>
        <a:lstStyle/>
        <a:p>
          <a:endParaRPr lang="en-US"/>
        </a:p>
      </dgm:t>
    </dgm:pt>
    <dgm:pt modelId="{EA82FDC8-5E71-46F1-B4CB-1697265C8ECF}" type="sibTrans" cxnId="{5CD0B89D-32CA-4F15-91CF-85B44D897FBA}">
      <dgm:prSet/>
      <dgm:spPr/>
      <dgm:t>
        <a:bodyPr/>
        <a:lstStyle/>
        <a:p>
          <a:endParaRPr lang="en-US"/>
        </a:p>
      </dgm:t>
    </dgm:pt>
    <dgm:pt modelId="{69B976CB-E6CD-4EB2-AFE1-51EBD2B81B7B}">
      <dgm:prSet phldrT="[Text]"/>
      <dgm:spPr>
        <a:solidFill>
          <a:schemeClr val="bg2"/>
        </a:solidFill>
      </dgm:spPr>
      <dgm:t>
        <a:bodyPr/>
        <a:lstStyle/>
        <a:p>
          <a:r>
            <a:rPr lang="en-US" dirty="0" smtClean="0">
              <a:solidFill>
                <a:schemeClr val="tx1"/>
              </a:solidFill>
            </a:rPr>
            <a:t>Testing &amp; Verification</a:t>
          </a:r>
          <a:endParaRPr lang="en-US" dirty="0">
            <a:solidFill>
              <a:schemeClr val="tx1"/>
            </a:solidFill>
          </a:endParaRPr>
        </a:p>
      </dgm:t>
    </dgm:pt>
    <dgm:pt modelId="{FD8AA226-45F2-471C-86F9-F812BC875A47}" type="parTrans" cxnId="{182D1857-5C6B-4D2D-B2CF-F7CBC92064AA}">
      <dgm:prSet/>
      <dgm:spPr/>
      <dgm:t>
        <a:bodyPr/>
        <a:lstStyle/>
        <a:p>
          <a:endParaRPr lang="en-US"/>
        </a:p>
      </dgm:t>
    </dgm:pt>
    <dgm:pt modelId="{79AB3921-288C-4239-A75E-B8F8CD994526}" type="sibTrans" cxnId="{182D1857-5C6B-4D2D-B2CF-F7CBC92064AA}">
      <dgm:prSet/>
      <dgm:spPr/>
      <dgm:t>
        <a:bodyPr/>
        <a:lstStyle/>
        <a:p>
          <a:endParaRPr lang="en-US"/>
        </a:p>
      </dgm:t>
    </dgm:pt>
    <dgm:pt modelId="{4225FE52-C553-408F-AEC1-7E8949FC6628}">
      <dgm:prSet phldrT="[Text]"/>
      <dgm:spPr>
        <a:solidFill>
          <a:schemeClr val="accent1"/>
        </a:solidFill>
      </dgm:spPr>
      <dgm:t>
        <a:bodyPr/>
        <a:lstStyle/>
        <a:p>
          <a:r>
            <a:rPr lang="en-US" dirty="0" smtClean="0">
              <a:solidFill>
                <a:schemeClr val="bg1"/>
              </a:solidFill>
            </a:rPr>
            <a:t>Project Planning</a:t>
          </a:r>
          <a:endParaRPr lang="en-US" dirty="0">
            <a:solidFill>
              <a:schemeClr val="bg1"/>
            </a:solidFill>
          </a:endParaRPr>
        </a:p>
      </dgm:t>
    </dgm:pt>
    <dgm:pt modelId="{20641F04-8267-49D7-B13D-51AF223E1614}" type="parTrans" cxnId="{D86D3CD0-2A48-4896-9310-7B792D7E8550}">
      <dgm:prSet/>
      <dgm:spPr/>
      <dgm:t>
        <a:bodyPr/>
        <a:lstStyle/>
        <a:p>
          <a:endParaRPr lang="en-US"/>
        </a:p>
      </dgm:t>
    </dgm:pt>
    <dgm:pt modelId="{0B719A55-46C4-4045-B9DB-51162A297013}" type="sibTrans" cxnId="{D86D3CD0-2A48-4896-9310-7B792D7E8550}">
      <dgm:prSet/>
      <dgm:spPr/>
      <dgm:t>
        <a:bodyPr/>
        <a:lstStyle/>
        <a:p>
          <a:endParaRPr lang="en-US"/>
        </a:p>
      </dgm:t>
    </dgm:pt>
    <dgm:pt modelId="{8E5704E6-7014-4283-A8E7-A9454735CCAF}">
      <dgm:prSet phldrT="[Text]"/>
      <dgm:spPr>
        <a:solidFill>
          <a:schemeClr val="bg2"/>
        </a:solidFill>
      </dgm:spPr>
      <dgm:t>
        <a:bodyPr/>
        <a:lstStyle/>
        <a:p>
          <a:r>
            <a:rPr lang="en-US" dirty="0" smtClean="0">
              <a:solidFill>
                <a:schemeClr val="tx1"/>
              </a:solidFill>
            </a:rPr>
            <a:t>Requirements  &amp; CPEs</a:t>
          </a:r>
          <a:endParaRPr lang="en-US" dirty="0">
            <a:solidFill>
              <a:schemeClr val="tx1"/>
            </a:solidFill>
          </a:endParaRPr>
        </a:p>
      </dgm:t>
    </dgm:pt>
    <dgm:pt modelId="{E5D85506-8082-4216-8081-1AFD4D0E4731}" type="parTrans" cxnId="{6F22F3E4-CB86-4625-A992-279BA5582FDD}">
      <dgm:prSet/>
      <dgm:spPr/>
      <dgm:t>
        <a:bodyPr/>
        <a:lstStyle/>
        <a:p>
          <a:endParaRPr lang="en-US"/>
        </a:p>
      </dgm:t>
    </dgm:pt>
    <dgm:pt modelId="{2C16398A-4A93-47E7-B3A1-BE7995B6F432}" type="sibTrans" cxnId="{6F22F3E4-CB86-4625-A992-279BA5582FDD}">
      <dgm:prSet/>
      <dgm:spPr/>
      <dgm:t>
        <a:bodyPr/>
        <a:lstStyle/>
        <a:p>
          <a:endParaRPr lang="en-US"/>
        </a:p>
      </dgm:t>
    </dgm:pt>
    <dgm:pt modelId="{0E5EEED6-18F0-44AD-830C-D10188F3226A}" type="pres">
      <dgm:prSet presAssocID="{BCC5D316-6B60-4B5B-812A-FFDC993E9701}" presName="Name0" presStyleCnt="0">
        <dgm:presLayoutVars>
          <dgm:dir/>
          <dgm:animLvl val="lvl"/>
          <dgm:resizeHandles val="exact"/>
        </dgm:presLayoutVars>
      </dgm:prSet>
      <dgm:spPr/>
    </dgm:pt>
    <dgm:pt modelId="{D88FAEDB-44F9-400C-9F7E-F57F61DA50FE}" type="pres">
      <dgm:prSet presAssocID="{6B674215-BAE4-4E3D-9986-9F16C63A7CA0}" presName="parTxOnly" presStyleLbl="node1" presStyleIdx="0" presStyleCnt="6">
        <dgm:presLayoutVars>
          <dgm:chMax val="0"/>
          <dgm:chPref val="0"/>
          <dgm:bulletEnabled val="1"/>
        </dgm:presLayoutVars>
      </dgm:prSet>
      <dgm:spPr/>
      <dgm:t>
        <a:bodyPr/>
        <a:lstStyle/>
        <a:p>
          <a:endParaRPr lang="en-US"/>
        </a:p>
      </dgm:t>
    </dgm:pt>
    <dgm:pt modelId="{9643C7F3-F606-45BD-93D4-C5087788A954}" type="pres">
      <dgm:prSet presAssocID="{5E61FCA6-D94F-4022-BAB6-5A0C0BD26DE3}" presName="parTxOnlySpace" presStyleCnt="0"/>
      <dgm:spPr/>
    </dgm:pt>
    <dgm:pt modelId="{65DED3B2-79A5-4C8D-B0F0-FA1451B6D61A}" type="pres">
      <dgm:prSet presAssocID="{6F7282CF-3D02-414A-B7A2-2317F20E9690}" presName="parTxOnly" presStyleLbl="node1" presStyleIdx="1" presStyleCnt="6">
        <dgm:presLayoutVars>
          <dgm:chMax val="0"/>
          <dgm:chPref val="0"/>
          <dgm:bulletEnabled val="1"/>
        </dgm:presLayoutVars>
      </dgm:prSet>
      <dgm:spPr/>
      <dgm:t>
        <a:bodyPr/>
        <a:lstStyle/>
        <a:p>
          <a:endParaRPr lang="en-US"/>
        </a:p>
      </dgm:t>
    </dgm:pt>
    <dgm:pt modelId="{3F4619E4-3987-423B-A9D6-9C6AB0569CBA}" type="pres">
      <dgm:prSet presAssocID="{0B5D1E6D-B32F-44EF-8372-EC0BDD0FAF07}" presName="parTxOnlySpace" presStyleCnt="0"/>
      <dgm:spPr/>
    </dgm:pt>
    <dgm:pt modelId="{D6C4F50E-EB22-402E-991C-C72259BAD149}" type="pres">
      <dgm:prSet presAssocID="{8E5704E6-7014-4283-A8E7-A9454735CCAF}" presName="parTxOnly" presStyleLbl="node1" presStyleIdx="2" presStyleCnt="6">
        <dgm:presLayoutVars>
          <dgm:chMax val="0"/>
          <dgm:chPref val="0"/>
          <dgm:bulletEnabled val="1"/>
        </dgm:presLayoutVars>
      </dgm:prSet>
      <dgm:spPr/>
      <dgm:t>
        <a:bodyPr/>
        <a:lstStyle/>
        <a:p>
          <a:endParaRPr lang="en-US"/>
        </a:p>
      </dgm:t>
    </dgm:pt>
    <dgm:pt modelId="{3FDD05D9-70AD-49F8-A2C2-21691287C43E}" type="pres">
      <dgm:prSet presAssocID="{2C16398A-4A93-47E7-B3A1-BE7995B6F432}" presName="parTxOnlySpace" presStyleCnt="0"/>
      <dgm:spPr/>
    </dgm:pt>
    <dgm:pt modelId="{ACFA685D-4F59-4B8A-979E-73F5C7E1077D}" type="pres">
      <dgm:prSet presAssocID="{27599253-0425-418F-A55D-4726CA29E4CA}" presName="parTxOnly" presStyleLbl="node1" presStyleIdx="3" presStyleCnt="6">
        <dgm:presLayoutVars>
          <dgm:chMax val="0"/>
          <dgm:chPref val="0"/>
          <dgm:bulletEnabled val="1"/>
        </dgm:presLayoutVars>
      </dgm:prSet>
      <dgm:spPr/>
      <dgm:t>
        <a:bodyPr/>
        <a:lstStyle/>
        <a:p>
          <a:endParaRPr lang="en-US"/>
        </a:p>
      </dgm:t>
    </dgm:pt>
    <dgm:pt modelId="{B5516B82-64B2-4094-A510-125B6829F7BF}" type="pres">
      <dgm:prSet presAssocID="{EA82FDC8-5E71-46F1-B4CB-1697265C8ECF}" presName="parTxOnlySpace" presStyleCnt="0"/>
      <dgm:spPr/>
    </dgm:pt>
    <dgm:pt modelId="{00C1DE9C-A891-47EB-B576-C57AB5E5C9C9}" type="pres">
      <dgm:prSet presAssocID="{69B976CB-E6CD-4EB2-AFE1-51EBD2B81B7B}" presName="parTxOnly" presStyleLbl="node1" presStyleIdx="4" presStyleCnt="6">
        <dgm:presLayoutVars>
          <dgm:chMax val="0"/>
          <dgm:chPref val="0"/>
          <dgm:bulletEnabled val="1"/>
        </dgm:presLayoutVars>
      </dgm:prSet>
      <dgm:spPr/>
      <dgm:t>
        <a:bodyPr/>
        <a:lstStyle/>
        <a:p>
          <a:endParaRPr lang="en-US"/>
        </a:p>
      </dgm:t>
    </dgm:pt>
    <dgm:pt modelId="{EF6E9965-5BBC-47E0-ADDA-5D9FFE056B5C}" type="pres">
      <dgm:prSet presAssocID="{79AB3921-288C-4239-A75E-B8F8CD994526}" presName="parTxOnlySpace" presStyleCnt="0"/>
      <dgm:spPr/>
    </dgm:pt>
    <dgm:pt modelId="{EF6E6B95-A5E0-421C-B04B-831A7BEB93A6}" type="pres">
      <dgm:prSet presAssocID="{4225FE52-C553-408F-AEC1-7E8949FC6628}" presName="parTxOnly" presStyleLbl="node1" presStyleIdx="5" presStyleCnt="6">
        <dgm:presLayoutVars>
          <dgm:chMax val="0"/>
          <dgm:chPref val="0"/>
          <dgm:bulletEnabled val="1"/>
        </dgm:presLayoutVars>
      </dgm:prSet>
      <dgm:spPr/>
      <dgm:t>
        <a:bodyPr/>
        <a:lstStyle/>
        <a:p>
          <a:endParaRPr lang="en-US"/>
        </a:p>
      </dgm:t>
    </dgm:pt>
  </dgm:ptLst>
  <dgm:cxnLst>
    <dgm:cxn modelId="{7F9A4D1F-4447-4001-8A90-3BE89EE41694}" type="presOf" srcId="{6F7282CF-3D02-414A-B7A2-2317F20E9690}" destId="{65DED3B2-79A5-4C8D-B0F0-FA1451B6D61A}" srcOrd="0" destOrd="0" presId="urn:microsoft.com/office/officeart/2005/8/layout/chevron1"/>
    <dgm:cxn modelId="{182D1857-5C6B-4D2D-B2CF-F7CBC92064AA}" srcId="{BCC5D316-6B60-4B5B-812A-FFDC993E9701}" destId="{69B976CB-E6CD-4EB2-AFE1-51EBD2B81B7B}" srcOrd="4" destOrd="0" parTransId="{FD8AA226-45F2-471C-86F9-F812BC875A47}" sibTransId="{79AB3921-288C-4239-A75E-B8F8CD994526}"/>
    <dgm:cxn modelId="{A4A3A624-5A10-4725-AE70-E87159A8B692}" type="presOf" srcId="{69B976CB-E6CD-4EB2-AFE1-51EBD2B81B7B}" destId="{00C1DE9C-A891-47EB-B576-C57AB5E5C9C9}" srcOrd="0" destOrd="0" presId="urn:microsoft.com/office/officeart/2005/8/layout/chevron1"/>
    <dgm:cxn modelId="{B44E99F2-42F4-45D2-8D63-818BBE77EFB0}" srcId="{BCC5D316-6B60-4B5B-812A-FFDC993E9701}" destId="{6B674215-BAE4-4E3D-9986-9F16C63A7CA0}" srcOrd="0" destOrd="0" parTransId="{899E620B-4569-4F15-9314-54E1890C78E2}" sibTransId="{5E61FCA6-D94F-4022-BAB6-5A0C0BD26DE3}"/>
    <dgm:cxn modelId="{76CBA62F-52AF-4461-964F-EE9F9C56593D}" type="presOf" srcId="{4225FE52-C553-408F-AEC1-7E8949FC6628}" destId="{EF6E6B95-A5E0-421C-B04B-831A7BEB93A6}" srcOrd="0" destOrd="0" presId="urn:microsoft.com/office/officeart/2005/8/layout/chevron1"/>
    <dgm:cxn modelId="{EDEF62A9-6274-40CD-992D-2B3F1F33E031}" type="presOf" srcId="{27599253-0425-418F-A55D-4726CA29E4CA}" destId="{ACFA685D-4F59-4B8A-979E-73F5C7E1077D}" srcOrd="0" destOrd="0" presId="urn:microsoft.com/office/officeart/2005/8/layout/chevron1"/>
    <dgm:cxn modelId="{5CD0B89D-32CA-4F15-91CF-85B44D897FBA}" srcId="{BCC5D316-6B60-4B5B-812A-FFDC993E9701}" destId="{27599253-0425-418F-A55D-4726CA29E4CA}" srcOrd="3" destOrd="0" parTransId="{937D395A-AAF4-41C7-9007-012C1077DF26}" sibTransId="{EA82FDC8-5E71-46F1-B4CB-1697265C8ECF}"/>
    <dgm:cxn modelId="{58EFD5F6-6481-43C4-A420-1915795B0D51}" srcId="{BCC5D316-6B60-4B5B-812A-FFDC993E9701}" destId="{6F7282CF-3D02-414A-B7A2-2317F20E9690}" srcOrd="1" destOrd="0" parTransId="{477E3F5B-80EE-4FE4-B776-8CC8272DB37C}" sibTransId="{0B5D1E6D-B32F-44EF-8372-EC0BDD0FAF07}"/>
    <dgm:cxn modelId="{3FDCAE4B-60A6-41B0-81A7-F0EAAA664813}" type="presOf" srcId="{BCC5D316-6B60-4B5B-812A-FFDC993E9701}" destId="{0E5EEED6-18F0-44AD-830C-D10188F3226A}" srcOrd="0" destOrd="0" presId="urn:microsoft.com/office/officeart/2005/8/layout/chevron1"/>
    <dgm:cxn modelId="{D86D3CD0-2A48-4896-9310-7B792D7E8550}" srcId="{BCC5D316-6B60-4B5B-812A-FFDC993E9701}" destId="{4225FE52-C553-408F-AEC1-7E8949FC6628}" srcOrd="5" destOrd="0" parTransId="{20641F04-8267-49D7-B13D-51AF223E1614}" sibTransId="{0B719A55-46C4-4045-B9DB-51162A297013}"/>
    <dgm:cxn modelId="{EBEA1B86-1454-45D4-B3CC-C628547F4815}" type="presOf" srcId="{6B674215-BAE4-4E3D-9986-9F16C63A7CA0}" destId="{D88FAEDB-44F9-400C-9F7E-F57F61DA50FE}" srcOrd="0" destOrd="0" presId="urn:microsoft.com/office/officeart/2005/8/layout/chevron1"/>
    <dgm:cxn modelId="{6F22F3E4-CB86-4625-A992-279BA5582FDD}" srcId="{BCC5D316-6B60-4B5B-812A-FFDC993E9701}" destId="{8E5704E6-7014-4283-A8E7-A9454735CCAF}" srcOrd="2" destOrd="0" parTransId="{E5D85506-8082-4216-8081-1AFD4D0E4731}" sibTransId="{2C16398A-4A93-47E7-B3A1-BE7995B6F432}"/>
    <dgm:cxn modelId="{0F6195A2-D80C-4827-A34E-FE7B99ED6963}" type="presOf" srcId="{8E5704E6-7014-4283-A8E7-A9454735CCAF}" destId="{D6C4F50E-EB22-402E-991C-C72259BAD149}" srcOrd="0" destOrd="0" presId="urn:microsoft.com/office/officeart/2005/8/layout/chevron1"/>
    <dgm:cxn modelId="{50D9935F-E35C-4C40-9695-E6543C7DA032}" type="presParOf" srcId="{0E5EEED6-18F0-44AD-830C-D10188F3226A}" destId="{D88FAEDB-44F9-400C-9F7E-F57F61DA50FE}" srcOrd="0" destOrd="0" presId="urn:microsoft.com/office/officeart/2005/8/layout/chevron1"/>
    <dgm:cxn modelId="{F5FDC205-E59F-4FFF-9B1F-40C9B2FC3901}" type="presParOf" srcId="{0E5EEED6-18F0-44AD-830C-D10188F3226A}" destId="{9643C7F3-F606-45BD-93D4-C5087788A954}" srcOrd="1" destOrd="0" presId="urn:microsoft.com/office/officeart/2005/8/layout/chevron1"/>
    <dgm:cxn modelId="{31F23C82-4EAB-4D46-BAA9-EAEC238FE905}" type="presParOf" srcId="{0E5EEED6-18F0-44AD-830C-D10188F3226A}" destId="{65DED3B2-79A5-4C8D-B0F0-FA1451B6D61A}" srcOrd="2" destOrd="0" presId="urn:microsoft.com/office/officeart/2005/8/layout/chevron1"/>
    <dgm:cxn modelId="{046B652B-B813-4A5C-9190-6B963A203D96}" type="presParOf" srcId="{0E5EEED6-18F0-44AD-830C-D10188F3226A}" destId="{3F4619E4-3987-423B-A9D6-9C6AB0569CBA}" srcOrd="3" destOrd="0" presId="urn:microsoft.com/office/officeart/2005/8/layout/chevron1"/>
    <dgm:cxn modelId="{185179CF-43CA-4313-AD17-3785AFBEA59B}" type="presParOf" srcId="{0E5EEED6-18F0-44AD-830C-D10188F3226A}" destId="{D6C4F50E-EB22-402E-991C-C72259BAD149}" srcOrd="4" destOrd="0" presId="urn:microsoft.com/office/officeart/2005/8/layout/chevron1"/>
    <dgm:cxn modelId="{B620D870-2CAB-4AF6-9FCC-D0D156BA9707}" type="presParOf" srcId="{0E5EEED6-18F0-44AD-830C-D10188F3226A}" destId="{3FDD05D9-70AD-49F8-A2C2-21691287C43E}" srcOrd="5" destOrd="0" presId="urn:microsoft.com/office/officeart/2005/8/layout/chevron1"/>
    <dgm:cxn modelId="{4BEEF3AC-D0C0-4F91-90FD-39D6D3FBB6C5}" type="presParOf" srcId="{0E5EEED6-18F0-44AD-830C-D10188F3226A}" destId="{ACFA685D-4F59-4B8A-979E-73F5C7E1077D}" srcOrd="6" destOrd="0" presId="urn:microsoft.com/office/officeart/2005/8/layout/chevron1"/>
    <dgm:cxn modelId="{A269B493-5016-4ABF-8492-196363032BEF}" type="presParOf" srcId="{0E5EEED6-18F0-44AD-830C-D10188F3226A}" destId="{B5516B82-64B2-4094-A510-125B6829F7BF}" srcOrd="7" destOrd="0" presId="urn:microsoft.com/office/officeart/2005/8/layout/chevron1"/>
    <dgm:cxn modelId="{F960DE16-2725-4030-AE31-5765234B29F7}" type="presParOf" srcId="{0E5EEED6-18F0-44AD-830C-D10188F3226A}" destId="{00C1DE9C-A891-47EB-B576-C57AB5E5C9C9}" srcOrd="8" destOrd="0" presId="urn:microsoft.com/office/officeart/2005/8/layout/chevron1"/>
    <dgm:cxn modelId="{F8A8F755-C77D-49FE-8B6B-BC4C304295AF}" type="presParOf" srcId="{0E5EEED6-18F0-44AD-830C-D10188F3226A}" destId="{EF6E9965-5BBC-47E0-ADDA-5D9FFE056B5C}" srcOrd="9" destOrd="0" presId="urn:microsoft.com/office/officeart/2005/8/layout/chevron1"/>
    <dgm:cxn modelId="{59CD28CC-271A-4EB0-9496-DD68F90DE37C}" type="presParOf" srcId="{0E5EEED6-18F0-44AD-830C-D10188F3226A}" destId="{EF6E6B95-A5E0-421C-B04B-831A7BEB93A6}"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BCC5D316-6B60-4B5B-812A-FFDC993E9701}" type="doc">
      <dgm:prSet loTypeId="urn:microsoft.com/office/officeart/2005/8/layout/chevron1" loCatId="process" qsTypeId="urn:microsoft.com/office/officeart/2005/8/quickstyle/simple1" qsCatId="simple" csTypeId="urn:microsoft.com/office/officeart/2005/8/colors/accent1_2" csCatId="accent1" phldr="1"/>
      <dgm:spPr/>
    </dgm:pt>
    <dgm:pt modelId="{6B674215-BAE4-4E3D-9986-9F16C63A7CA0}">
      <dgm:prSet phldrT="[Text]"/>
      <dgm:spPr>
        <a:solidFill>
          <a:schemeClr val="accent2">
            <a:lumMod val="40000"/>
            <a:lumOff val="60000"/>
          </a:schemeClr>
        </a:solidFill>
      </dgm:spPr>
      <dgm:t>
        <a:bodyPr/>
        <a:lstStyle/>
        <a:p>
          <a:r>
            <a:rPr lang="en-US" dirty="0" smtClean="0">
              <a:solidFill>
                <a:schemeClr val="tx1"/>
              </a:solidFill>
            </a:rPr>
            <a:t>Project Overview</a:t>
          </a:r>
          <a:endParaRPr lang="en-US" dirty="0">
            <a:solidFill>
              <a:schemeClr val="tx1"/>
            </a:solidFill>
          </a:endParaRPr>
        </a:p>
      </dgm:t>
    </dgm:pt>
    <dgm:pt modelId="{899E620B-4569-4F15-9314-54E1890C78E2}" type="parTrans" cxnId="{B44E99F2-42F4-45D2-8D63-818BBE77EFB0}">
      <dgm:prSet/>
      <dgm:spPr/>
      <dgm:t>
        <a:bodyPr/>
        <a:lstStyle/>
        <a:p>
          <a:endParaRPr lang="en-US"/>
        </a:p>
      </dgm:t>
    </dgm:pt>
    <dgm:pt modelId="{5E61FCA6-D94F-4022-BAB6-5A0C0BD26DE3}" type="sibTrans" cxnId="{B44E99F2-42F4-45D2-8D63-818BBE77EFB0}">
      <dgm:prSet/>
      <dgm:spPr/>
      <dgm:t>
        <a:bodyPr/>
        <a:lstStyle/>
        <a:p>
          <a:endParaRPr lang="en-US"/>
        </a:p>
      </dgm:t>
    </dgm:pt>
    <dgm:pt modelId="{6F7282CF-3D02-414A-B7A2-2317F20E9690}">
      <dgm:prSet phldrT="[Text]"/>
      <dgm:spPr>
        <a:solidFill>
          <a:schemeClr val="accent2">
            <a:lumMod val="40000"/>
            <a:lumOff val="60000"/>
          </a:schemeClr>
        </a:solidFill>
      </dgm:spPr>
      <dgm:t>
        <a:bodyPr/>
        <a:lstStyle/>
        <a:p>
          <a:r>
            <a:rPr lang="en-US" dirty="0" smtClean="0">
              <a:solidFill>
                <a:schemeClr val="tx1"/>
              </a:solidFill>
            </a:rPr>
            <a:t>Design Overview</a:t>
          </a:r>
          <a:endParaRPr lang="en-US" dirty="0">
            <a:solidFill>
              <a:schemeClr val="tx1"/>
            </a:solidFill>
          </a:endParaRPr>
        </a:p>
      </dgm:t>
    </dgm:pt>
    <dgm:pt modelId="{477E3F5B-80EE-4FE4-B776-8CC8272DB37C}" type="parTrans" cxnId="{58EFD5F6-6481-43C4-A420-1915795B0D51}">
      <dgm:prSet/>
      <dgm:spPr/>
      <dgm:t>
        <a:bodyPr/>
        <a:lstStyle/>
        <a:p>
          <a:endParaRPr lang="en-US"/>
        </a:p>
      </dgm:t>
    </dgm:pt>
    <dgm:pt modelId="{0B5D1E6D-B32F-44EF-8372-EC0BDD0FAF07}" type="sibTrans" cxnId="{58EFD5F6-6481-43C4-A420-1915795B0D51}">
      <dgm:prSet/>
      <dgm:spPr/>
      <dgm:t>
        <a:bodyPr/>
        <a:lstStyle/>
        <a:p>
          <a:endParaRPr lang="en-US"/>
        </a:p>
      </dgm:t>
    </dgm:pt>
    <dgm:pt modelId="{27599253-0425-418F-A55D-4726CA29E4CA}">
      <dgm:prSet phldrT="[Text]"/>
      <dgm:spPr>
        <a:solidFill>
          <a:schemeClr val="bg2"/>
        </a:solidFill>
      </dgm:spPr>
      <dgm:t>
        <a:bodyPr/>
        <a:lstStyle/>
        <a:p>
          <a:r>
            <a:rPr lang="en-US" dirty="0" smtClean="0">
              <a:solidFill>
                <a:schemeClr val="bg2">
                  <a:lumMod val="10000"/>
                </a:schemeClr>
              </a:solidFill>
            </a:rPr>
            <a:t>Risks</a:t>
          </a:r>
          <a:endParaRPr lang="en-US" dirty="0">
            <a:solidFill>
              <a:schemeClr val="bg2">
                <a:lumMod val="10000"/>
              </a:schemeClr>
            </a:solidFill>
          </a:endParaRPr>
        </a:p>
      </dgm:t>
    </dgm:pt>
    <dgm:pt modelId="{937D395A-AAF4-41C7-9007-012C1077DF26}" type="parTrans" cxnId="{5CD0B89D-32CA-4F15-91CF-85B44D897FBA}">
      <dgm:prSet/>
      <dgm:spPr/>
      <dgm:t>
        <a:bodyPr/>
        <a:lstStyle/>
        <a:p>
          <a:endParaRPr lang="en-US"/>
        </a:p>
      </dgm:t>
    </dgm:pt>
    <dgm:pt modelId="{EA82FDC8-5E71-46F1-B4CB-1697265C8ECF}" type="sibTrans" cxnId="{5CD0B89D-32CA-4F15-91CF-85B44D897FBA}">
      <dgm:prSet/>
      <dgm:spPr/>
      <dgm:t>
        <a:bodyPr/>
        <a:lstStyle/>
        <a:p>
          <a:endParaRPr lang="en-US"/>
        </a:p>
      </dgm:t>
    </dgm:pt>
    <dgm:pt modelId="{69B976CB-E6CD-4EB2-AFE1-51EBD2B81B7B}">
      <dgm:prSet phldrT="[Text]"/>
      <dgm:spPr>
        <a:solidFill>
          <a:schemeClr val="bg2"/>
        </a:solidFill>
      </dgm:spPr>
      <dgm:t>
        <a:bodyPr/>
        <a:lstStyle/>
        <a:p>
          <a:r>
            <a:rPr lang="en-US" dirty="0" smtClean="0">
              <a:solidFill>
                <a:schemeClr val="tx1"/>
              </a:solidFill>
            </a:rPr>
            <a:t>Testing &amp; Verification</a:t>
          </a:r>
          <a:endParaRPr lang="en-US" dirty="0">
            <a:solidFill>
              <a:schemeClr val="tx1"/>
            </a:solidFill>
          </a:endParaRPr>
        </a:p>
      </dgm:t>
    </dgm:pt>
    <dgm:pt modelId="{FD8AA226-45F2-471C-86F9-F812BC875A47}" type="parTrans" cxnId="{182D1857-5C6B-4D2D-B2CF-F7CBC92064AA}">
      <dgm:prSet/>
      <dgm:spPr/>
      <dgm:t>
        <a:bodyPr/>
        <a:lstStyle/>
        <a:p>
          <a:endParaRPr lang="en-US"/>
        </a:p>
      </dgm:t>
    </dgm:pt>
    <dgm:pt modelId="{79AB3921-288C-4239-A75E-B8F8CD994526}" type="sibTrans" cxnId="{182D1857-5C6B-4D2D-B2CF-F7CBC92064AA}">
      <dgm:prSet/>
      <dgm:spPr/>
      <dgm:t>
        <a:bodyPr/>
        <a:lstStyle/>
        <a:p>
          <a:endParaRPr lang="en-US"/>
        </a:p>
      </dgm:t>
    </dgm:pt>
    <dgm:pt modelId="{4225FE52-C553-408F-AEC1-7E8949FC6628}">
      <dgm:prSet phldrT="[Text]"/>
      <dgm:spPr>
        <a:solidFill>
          <a:schemeClr val="accent1"/>
        </a:solidFill>
      </dgm:spPr>
      <dgm:t>
        <a:bodyPr/>
        <a:lstStyle/>
        <a:p>
          <a:r>
            <a:rPr lang="en-US" dirty="0" smtClean="0">
              <a:solidFill>
                <a:schemeClr val="bg1"/>
              </a:solidFill>
            </a:rPr>
            <a:t>Project Planning</a:t>
          </a:r>
          <a:endParaRPr lang="en-US" dirty="0">
            <a:solidFill>
              <a:schemeClr val="bg1"/>
            </a:solidFill>
          </a:endParaRPr>
        </a:p>
      </dgm:t>
    </dgm:pt>
    <dgm:pt modelId="{20641F04-8267-49D7-B13D-51AF223E1614}" type="parTrans" cxnId="{D86D3CD0-2A48-4896-9310-7B792D7E8550}">
      <dgm:prSet/>
      <dgm:spPr/>
      <dgm:t>
        <a:bodyPr/>
        <a:lstStyle/>
        <a:p>
          <a:endParaRPr lang="en-US"/>
        </a:p>
      </dgm:t>
    </dgm:pt>
    <dgm:pt modelId="{0B719A55-46C4-4045-B9DB-51162A297013}" type="sibTrans" cxnId="{D86D3CD0-2A48-4896-9310-7B792D7E8550}">
      <dgm:prSet/>
      <dgm:spPr/>
      <dgm:t>
        <a:bodyPr/>
        <a:lstStyle/>
        <a:p>
          <a:endParaRPr lang="en-US"/>
        </a:p>
      </dgm:t>
    </dgm:pt>
    <dgm:pt modelId="{8E5704E6-7014-4283-A8E7-A9454735CCAF}">
      <dgm:prSet phldrT="[Text]"/>
      <dgm:spPr>
        <a:solidFill>
          <a:schemeClr val="bg2"/>
        </a:solidFill>
      </dgm:spPr>
      <dgm:t>
        <a:bodyPr/>
        <a:lstStyle/>
        <a:p>
          <a:r>
            <a:rPr lang="en-US" dirty="0" smtClean="0">
              <a:solidFill>
                <a:schemeClr val="tx1"/>
              </a:solidFill>
            </a:rPr>
            <a:t>Requirements  &amp; CPEs</a:t>
          </a:r>
          <a:endParaRPr lang="en-US" dirty="0">
            <a:solidFill>
              <a:schemeClr val="tx1"/>
            </a:solidFill>
          </a:endParaRPr>
        </a:p>
      </dgm:t>
    </dgm:pt>
    <dgm:pt modelId="{E5D85506-8082-4216-8081-1AFD4D0E4731}" type="parTrans" cxnId="{6F22F3E4-CB86-4625-A992-279BA5582FDD}">
      <dgm:prSet/>
      <dgm:spPr/>
      <dgm:t>
        <a:bodyPr/>
        <a:lstStyle/>
        <a:p>
          <a:endParaRPr lang="en-US"/>
        </a:p>
      </dgm:t>
    </dgm:pt>
    <dgm:pt modelId="{2C16398A-4A93-47E7-B3A1-BE7995B6F432}" type="sibTrans" cxnId="{6F22F3E4-CB86-4625-A992-279BA5582FDD}">
      <dgm:prSet/>
      <dgm:spPr/>
      <dgm:t>
        <a:bodyPr/>
        <a:lstStyle/>
        <a:p>
          <a:endParaRPr lang="en-US"/>
        </a:p>
      </dgm:t>
    </dgm:pt>
    <dgm:pt modelId="{0E5EEED6-18F0-44AD-830C-D10188F3226A}" type="pres">
      <dgm:prSet presAssocID="{BCC5D316-6B60-4B5B-812A-FFDC993E9701}" presName="Name0" presStyleCnt="0">
        <dgm:presLayoutVars>
          <dgm:dir/>
          <dgm:animLvl val="lvl"/>
          <dgm:resizeHandles val="exact"/>
        </dgm:presLayoutVars>
      </dgm:prSet>
      <dgm:spPr/>
    </dgm:pt>
    <dgm:pt modelId="{D88FAEDB-44F9-400C-9F7E-F57F61DA50FE}" type="pres">
      <dgm:prSet presAssocID="{6B674215-BAE4-4E3D-9986-9F16C63A7CA0}" presName="parTxOnly" presStyleLbl="node1" presStyleIdx="0" presStyleCnt="6">
        <dgm:presLayoutVars>
          <dgm:chMax val="0"/>
          <dgm:chPref val="0"/>
          <dgm:bulletEnabled val="1"/>
        </dgm:presLayoutVars>
      </dgm:prSet>
      <dgm:spPr/>
      <dgm:t>
        <a:bodyPr/>
        <a:lstStyle/>
        <a:p>
          <a:endParaRPr lang="en-US"/>
        </a:p>
      </dgm:t>
    </dgm:pt>
    <dgm:pt modelId="{9643C7F3-F606-45BD-93D4-C5087788A954}" type="pres">
      <dgm:prSet presAssocID="{5E61FCA6-D94F-4022-BAB6-5A0C0BD26DE3}" presName="parTxOnlySpace" presStyleCnt="0"/>
      <dgm:spPr/>
    </dgm:pt>
    <dgm:pt modelId="{65DED3B2-79A5-4C8D-B0F0-FA1451B6D61A}" type="pres">
      <dgm:prSet presAssocID="{6F7282CF-3D02-414A-B7A2-2317F20E9690}" presName="parTxOnly" presStyleLbl="node1" presStyleIdx="1" presStyleCnt="6">
        <dgm:presLayoutVars>
          <dgm:chMax val="0"/>
          <dgm:chPref val="0"/>
          <dgm:bulletEnabled val="1"/>
        </dgm:presLayoutVars>
      </dgm:prSet>
      <dgm:spPr/>
      <dgm:t>
        <a:bodyPr/>
        <a:lstStyle/>
        <a:p>
          <a:endParaRPr lang="en-US"/>
        </a:p>
      </dgm:t>
    </dgm:pt>
    <dgm:pt modelId="{3F4619E4-3987-423B-A9D6-9C6AB0569CBA}" type="pres">
      <dgm:prSet presAssocID="{0B5D1E6D-B32F-44EF-8372-EC0BDD0FAF07}" presName="parTxOnlySpace" presStyleCnt="0"/>
      <dgm:spPr/>
    </dgm:pt>
    <dgm:pt modelId="{D6C4F50E-EB22-402E-991C-C72259BAD149}" type="pres">
      <dgm:prSet presAssocID="{8E5704E6-7014-4283-A8E7-A9454735CCAF}" presName="parTxOnly" presStyleLbl="node1" presStyleIdx="2" presStyleCnt="6">
        <dgm:presLayoutVars>
          <dgm:chMax val="0"/>
          <dgm:chPref val="0"/>
          <dgm:bulletEnabled val="1"/>
        </dgm:presLayoutVars>
      </dgm:prSet>
      <dgm:spPr/>
      <dgm:t>
        <a:bodyPr/>
        <a:lstStyle/>
        <a:p>
          <a:endParaRPr lang="en-US"/>
        </a:p>
      </dgm:t>
    </dgm:pt>
    <dgm:pt modelId="{3FDD05D9-70AD-49F8-A2C2-21691287C43E}" type="pres">
      <dgm:prSet presAssocID="{2C16398A-4A93-47E7-B3A1-BE7995B6F432}" presName="parTxOnlySpace" presStyleCnt="0"/>
      <dgm:spPr/>
    </dgm:pt>
    <dgm:pt modelId="{ACFA685D-4F59-4B8A-979E-73F5C7E1077D}" type="pres">
      <dgm:prSet presAssocID="{27599253-0425-418F-A55D-4726CA29E4CA}" presName="parTxOnly" presStyleLbl="node1" presStyleIdx="3" presStyleCnt="6">
        <dgm:presLayoutVars>
          <dgm:chMax val="0"/>
          <dgm:chPref val="0"/>
          <dgm:bulletEnabled val="1"/>
        </dgm:presLayoutVars>
      </dgm:prSet>
      <dgm:spPr/>
      <dgm:t>
        <a:bodyPr/>
        <a:lstStyle/>
        <a:p>
          <a:endParaRPr lang="en-US"/>
        </a:p>
      </dgm:t>
    </dgm:pt>
    <dgm:pt modelId="{B5516B82-64B2-4094-A510-125B6829F7BF}" type="pres">
      <dgm:prSet presAssocID="{EA82FDC8-5E71-46F1-B4CB-1697265C8ECF}" presName="parTxOnlySpace" presStyleCnt="0"/>
      <dgm:spPr/>
    </dgm:pt>
    <dgm:pt modelId="{00C1DE9C-A891-47EB-B576-C57AB5E5C9C9}" type="pres">
      <dgm:prSet presAssocID="{69B976CB-E6CD-4EB2-AFE1-51EBD2B81B7B}" presName="parTxOnly" presStyleLbl="node1" presStyleIdx="4" presStyleCnt="6">
        <dgm:presLayoutVars>
          <dgm:chMax val="0"/>
          <dgm:chPref val="0"/>
          <dgm:bulletEnabled val="1"/>
        </dgm:presLayoutVars>
      </dgm:prSet>
      <dgm:spPr/>
      <dgm:t>
        <a:bodyPr/>
        <a:lstStyle/>
        <a:p>
          <a:endParaRPr lang="en-US"/>
        </a:p>
      </dgm:t>
    </dgm:pt>
    <dgm:pt modelId="{EF6E9965-5BBC-47E0-ADDA-5D9FFE056B5C}" type="pres">
      <dgm:prSet presAssocID="{79AB3921-288C-4239-A75E-B8F8CD994526}" presName="parTxOnlySpace" presStyleCnt="0"/>
      <dgm:spPr/>
    </dgm:pt>
    <dgm:pt modelId="{EF6E6B95-A5E0-421C-B04B-831A7BEB93A6}" type="pres">
      <dgm:prSet presAssocID="{4225FE52-C553-408F-AEC1-7E8949FC6628}" presName="parTxOnly" presStyleLbl="node1" presStyleIdx="5" presStyleCnt="6">
        <dgm:presLayoutVars>
          <dgm:chMax val="0"/>
          <dgm:chPref val="0"/>
          <dgm:bulletEnabled val="1"/>
        </dgm:presLayoutVars>
      </dgm:prSet>
      <dgm:spPr/>
      <dgm:t>
        <a:bodyPr/>
        <a:lstStyle/>
        <a:p>
          <a:endParaRPr lang="en-US"/>
        </a:p>
      </dgm:t>
    </dgm:pt>
  </dgm:ptLst>
  <dgm:cxnLst>
    <dgm:cxn modelId="{D86D3CD0-2A48-4896-9310-7B792D7E8550}" srcId="{BCC5D316-6B60-4B5B-812A-FFDC993E9701}" destId="{4225FE52-C553-408F-AEC1-7E8949FC6628}" srcOrd="5" destOrd="0" parTransId="{20641F04-8267-49D7-B13D-51AF223E1614}" sibTransId="{0B719A55-46C4-4045-B9DB-51162A297013}"/>
    <dgm:cxn modelId="{F709E95A-FEEC-493B-8E32-6D9B77E1C720}" type="presOf" srcId="{6F7282CF-3D02-414A-B7A2-2317F20E9690}" destId="{65DED3B2-79A5-4C8D-B0F0-FA1451B6D61A}" srcOrd="0" destOrd="0" presId="urn:microsoft.com/office/officeart/2005/8/layout/chevron1"/>
    <dgm:cxn modelId="{BD1A1E63-565A-49C6-B80B-3435B4A1ADF6}" type="presOf" srcId="{BCC5D316-6B60-4B5B-812A-FFDC993E9701}" destId="{0E5EEED6-18F0-44AD-830C-D10188F3226A}" srcOrd="0" destOrd="0" presId="urn:microsoft.com/office/officeart/2005/8/layout/chevron1"/>
    <dgm:cxn modelId="{619C7762-CFAA-4DF7-BAAB-12FCED8C1D92}" type="presOf" srcId="{4225FE52-C553-408F-AEC1-7E8949FC6628}" destId="{EF6E6B95-A5E0-421C-B04B-831A7BEB93A6}" srcOrd="0" destOrd="0" presId="urn:microsoft.com/office/officeart/2005/8/layout/chevron1"/>
    <dgm:cxn modelId="{B44E99F2-42F4-45D2-8D63-818BBE77EFB0}" srcId="{BCC5D316-6B60-4B5B-812A-FFDC993E9701}" destId="{6B674215-BAE4-4E3D-9986-9F16C63A7CA0}" srcOrd="0" destOrd="0" parTransId="{899E620B-4569-4F15-9314-54E1890C78E2}" sibTransId="{5E61FCA6-D94F-4022-BAB6-5A0C0BD26DE3}"/>
    <dgm:cxn modelId="{5CD0B89D-32CA-4F15-91CF-85B44D897FBA}" srcId="{BCC5D316-6B60-4B5B-812A-FFDC993E9701}" destId="{27599253-0425-418F-A55D-4726CA29E4CA}" srcOrd="3" destOrd="0" parTransId="{937D395A-AAF4-41C7-9007-012C1077DF26}" sibTransId="{EA82FDC8-5E71-46F1-B4CB-1697265C8ECF}"/>
    <dgm:cxn modelId="{E635F9A4-4C6F-44EB-A19E-333E14035F84}" type="presOf" srcId="{8E5704E6-7014-4283-A8E7-A9454735CCAF}" destId="{D6C4F50E-EB22-402E-991C-C72259BAD149}" srcOrd="0" destOrd="0" presId="urn:microsoft.com/office/officeart/2005/8/layout/chevron1"/>
    <dgm:cxn modelId="{5401893C-AFEE-4F2D-8261-088ADE4AD38B}" type="presOf" srcId="{6B674215-BAE4-4E3D-9986-9F16C63A7CA0}" destId="{D88FAEDB-44F9-400C-9F7E-F57F61DA50FE}" srcOrd="0" destOrd="0" presId="urn:microsoft.com/office/officeart/2005/8/layout/chevron1"/>
    <dgm:cxn modelId="{6F22F3E4-CB86-4625-A992-279BA5582FDD}" srcId="{BCC5D316-6B60-4B5B-812A-FFDC993E9701}" destId="{8E5704E6-7014-4283-A8E7-A9454735CCAF}" srcOrd="2" destOrd="0" parTransId="{E5D85506-8082-4216-8081-1AFD4D0E4731}" sibTransId="{2C16398A-4A93-47E7-B3A1-BE7995B6F432}"/>
    <dgm:cxn modelId="{182D1857-5C6B-4D2D-B2CF-F7CBC92064AA}" srcId="{BCC5D316-6B60-4B5B-812A-FFDC993E9701}" destId="{69B976CB-E6CD-4EB2-AFE1-51EBD2B81B7B}" srcOrd="4" destOrd="0" parTransId="{FD8AA226-45F2-471C-86F9-F812BC875A47}" sibTransId="{79AB3921-288C-4239-A75E-B8F8CD994526}"/>
    <dgm:cxn modelId="{58EFD5F6-6481-43C4-A420-1915795B0D51}" srcId="{BCC5D316-6B60-4B5B-812A-FFDC993E9701}" destId="{6F7282CF-3D02-414A-B7A2-2317F20E9690}" srcOrd="1" destOrd="0" parTransId="{477E3F5B-80EE-4FE4-B776-8CC8272DB37C}" sibTransId="{0B5D1E6D-B32F-44EF-8372-EC0BDD0FAF07}"/>
    <dgm:cxn modelId="{5EF5F24D-ED33-43DF-9AA7-A02DDBE13217}" type="presOf" srcId="{69B976CB-E6CD-4EB2-AFE1-51EBD2B81B7B}" destId="{00C1DE9C-A891-47EB-B576-C57AB5E5C9C9}" srcOrd="0" destOrd="0" presId="urn:microsoft.com/office/officeart/2005/8/layout/chevron1"/>
    <dgm:cxn modelId="{C5FD6C5A-C015-4805-A2A1-B3B92A06C2D8}" type="presOf" srcId="{27599253-0425-418F-A55D-4726CA29E4CA}" destId="{ACFA685D-4F59-4B8A-979E-73F5C7E1077D}" srcOrd="0" destOrd="0" presId="urn:microsoft.com/office/officeart/2005/8/layout/chevron1"/>
    <dgm:cxn modelId="{00FF7EED-6C47-498D-83F9-E91933ACBAEC}" type="presParOf" srcId="{0E5EEED6-18F0-44AD-830C-D10188F3226A}" destId="{D88FAEDB-44F9-400C-9F7E-F57F61DA50FE}" srcOrd="0" destOrd="0" presId="urn:microsoft.com/office/officeart/2005/8/layout/chevron1"/>
    <dgm:cxn modelId="{8EE18BED-C194-4549-AB13-3DF4F7F6F3B6}" type="presParOf" srcId="{0E5EEED6-18F0-44AD-830C-D10188F3226A}" destId="{9643C7F3-F606-45BD-93D4-C5087788A954}" srcOrd="1" destOrd="0" presId="urn:microsoft.com/office/officeart/2005/8/layout/chevron1"/>
    <dgm:cxn modelId="{BDC8A660-E35E-44B2-81F6-488E37CFA6C9}" type="presParOf" srcId="{0E5EEED6-18F0-44AD-830C-D10188F3226A}" destId="{65DED3B2-79A5-4C8D-B0F0-FA1451B6D61A}" srcOrd="2" destOrd="0" presId="urn:microsoft.com/office/officeart/2005/8/layout/chevron1"/>
    <dgm:cxn modelId="{2ABC91A4-C630-4338-8B0B-279E98A285B2}" type="presParOf" srcId="{0E5EEED6-18F0-44AD-830C-D10188F3226A}" destId="{3F4619E4-3987-423B-A9D6-9C6AB0569CBA}" srcOrd="3" destOrd="0" presId="urn:microsoft.com/office/officeart/2005/8/layout/chevron1"/>
    <dgm:cxn modelId="{670B9BC7-15E3-433F-A408-861F72882116}" type="presParOf" srcId="{0E5EEED6-18F0-44AD-830C-D10188F3226A}" destId="{D6C4F50E-EB22-402E-991C-C72259BAD149}" srcOrd="4" destOrd="0" presId="urn:microsoft.com/office/officeart/2005/8/layout/chevron1"/>
    <dgm:cxn modelId="{B05C5260-BD68-4B35-9E21-BFA489741C21}" type="presParOf" srcId="{0E5EEED6-18F0-44AD-830C-D10188F3226A}" destId="{3FDD05D9-70AD-49F8-A2C2-21691287C43E}" srcOrd="5" destOrd="0" presId="urn:microsoft.com/office/officeart/2005/8/layout/chevron1"/>
    <dgm:cxn modelId="{932CD3F5-5973-4547-B339-5C3A3BA94F89}" type="presParOf" srcId="{0E5EEED6-18F0-44AD-830C-D10188F3226A}" destId="{ACFA685D-4F59-4B8A-979E-73F5C7E1077D}" srcOrd="6" destOrd="0" presId="urn:microsoft.com/office/officeart/2005/8/layout/chevron1"/>
    <dgm:cxn modelId="{419F3B42-5A46-4E3A-A62D-D3C124D5FEA8}" type="presParOf" srcId="{0E5EEED6-18F0-44AD-830C-D10188F3226A}" destId="{B5516B82-64B2-4094-A510-125B6829F7BF}" srcOrd="7" destOrd="0" presId="urn:microsoft.com/office/officeart/2005/8/layout/chevron1"/>
    <dgm:cxn modelId="{FB1C6F88-46DB-4AC8-9E84-BB5255DCAA9B}" type="presParOf" srcId="{0E5EEED6-18F0-44AD-830C-D10188F3226A}" destId="{00C1DE9C-A891-47EB-B576-C57AB5E5C9C9}" srcOrd="8" destOrd="0" presId="urn:microsoft.com/office/officeart/2005/8/layout/chevron1"/>
    <dgm:cxn modelId="{AB927DE9-FD31-4D75-94C2-93BE714182F3}" type="presParOf" srcId="{0E5EEED6-18F0-44AD-830C-D10188F3226A}" destId="{EF6E9965-5BBC-47E0-ADDA-5D9FFE056B5C}" srcOrd="9" destOrd="0" presId="urn:microsoft.com/office/officeart/2005/8/layout/chevron1"/>
    <dgm:cxn modelId="{A8CE5DE1-9F69-4116-9022-2FE1E8A03C61}" type="presParOf" srcId="{0E5EEED6-18F0-44AD-830C-D10188F3226A}" destId="{EF6E6B95-A5E0-421C-B04B-831A7BEB93A6}"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BCC5D316-6B60-4B5B-812A-FFDC993E9701}" type="doc">
      <dgm:prSet loTypeId="urn:microsoft.com/office/officeart/2005/8/layout/chevron1" loCatId="process" qsTypeId="urn:microsoft.com/office/officeart/2005/8/quickstyle/simple1" qsCatId="simple" csTypeId="urn:microsoft.com/office/officeart/2005/8/colors/accent1_2" csCatId="accent1" phldr="1"/>
      <dgm:spPr/>
    </dgm:pt>
    <dgm:pt modelId="{6B674215-BAE4-4E3D-9986-9F16C63A7CA0}">
      <dgm:prSet phldrT="[Text]"/>
      <dgm:spPr>
        <a:solidFill>
          <a:schemeClr val="accent2">
            <a:lumMod val="40000"/>
            <a:lumOff val="60000"/>
          </a:schemeClr>
        </a:solidFill>
      </dgm:spPr>
      <dgm:t>
        <a:bodyPr/>
        <a:lstStyle/>
        <a:p>
          <a:r>
            <a:rPr lang="en-US" dirty="0" smtClean="0">
              <a:solidFill>
                <a:schemeClr val="tx1"/>
              </a:solidFill>
            </a:rPr>
            <a:t>Project Overview</a:t>
          </a:r>
          <a:endParaRPr lang="en-US" dirty="0">
            <a:solidFill>
              <a:schemeClr val="tx1"/>
            </a:solidFill>
          </a:endParaRPr>
        </a:p>
      </dgm:t>
    </dgm:pt>
    <dgm:pt modelId="{899E620B-4569-4F15-9314-54E1890C78E2}" type="parTrans" cxnId="{B44E99F2-42F4-45D2-8D63-818BBE77EFB0}">
      <dgm:prSet/>
      <dgm:spPr/>
      <dgm:t>
        <a:bodyPr/>
        <a:lstStyle/>
        <a:p>
          <a:endParaRPr lang="en-US"/>
        </a:p>
      </dgm:t>
    </dgm:pt>
    <dgm:pt modelId="{5E61FCA6-D94F-4022-BAB6-5A0C0BD26DE3}" type="sibTrans" cxnId="{B44E99F2-42F4-45D2-8D63-818BBE77EFB0}">
      <dgm:prSet/>
      <dgm:spPr/>
      <dgm:t>
        <a:bodyPr/>
        <a:lstStyle/>
        <a:p>
          <a:endParaRPr lang="en-US"/>
        </a:p>
      </dgm:t>
    </dgm:pt>
    <dgm:pt modelId="{6F7282CF-3D02-414A-B7A2-2317F20E9690}">
      <dgm:prSet phldrT="[Text]"/>
      <dgm:spPr>
        <a:solidFill>
          <a:schemeClr val="accent2">
            <a:lumMod val="40000"/>
            <a:lumOff val="60000"/>
          </a:schemeClr>
        </a:solidFill>
      </dgm:spPr>
      <dgm:t>
        <a:bodyPr/>
        <a:lstStyle/>
        <a:p>
          <a:r>
            <a:rPr lang="en-US" dirty="0" smtClean="0">
              <a:solidFill>
                <a:schemeClr val="tx1"/>
              </a:solidFill>
            </a:rPr>
            <a:t>Design Overview</a:t>
          </a:r>
          <a:endParaRPr lang="en-US" dirty="0">
            <a:solidFill>
              <a:schemeClr val="tx1"/>
            </a:solidFill>
          </a:endParaRPr>
        </a:p>
      </dgm:t>
    </dgm:pt>
    <dgm:pt modelId="{477E3F5B-80EE-4FE4-B776-8CC8272DB37C}" type="parTrans" cxnId="{58EFD5F6-6481-43C4-A420-1915795B0D51}">
      <dgm:prSet/>
      <dgm:spPr/>
      <dgm:t>
        <a:bodyPr/>
        <a:lstStyle/>
        <a:p>
          <a:endParaRPr lang="en-US"/>
        </a:p>
      </dgm:t>
    </dgm:pt>
    <dgm:pt modelId="{0B5D1E6D-B32F-44EF-8372-EC0BDD0FAF07}" type="sibTrans" cxnId="{58EFD5F6-6481-43C4-A420-1915795B0D51}">
      <dgm:prSet/>
      <dgm:spPr/>
      <dgm:t>
        <a:bodyPr/>
        <a:lstStyle/>
        <a:p>
          <a:endParaRPr lang="en-US"/>
        </a:p>
      </dgm:t>
    </dgm:pt>
    <dgm:pt modelId="{27599253-0425-418F-A55D-4726CA29E4CA}">
      <dgm:prSet phldrT="[Text]"/>
      <dgm:spPr>
        <a:solidFill>
          <a:schemeClr val="bg2"/>
        </a:solidFill>
      </dgm:spPr>
      <dgm:t>
        <a:bodyPr/>
        <a:lstStyle/>
        <a:p>
          <a:r>
            <a:rPr lang="en-US" dirty="0" smtClean="0">
              <a:solidFill>
                <a:schemeClr val="bg2">
                  <a:lumMod val="10000"/>
                </a:schemeClr>
              </a:solidFill>
            </a:rPr>
            <a:t>Risks</a:t>
          </a:r>
          <a:endParaRPr lang="en-US" dirty="0">
            <a:solidFill>
              <a:schemeClr val="bg2">
                <a:lumMod val="10000"/>
              </a:schemeClr>
            </a:solidFill>
          </a:endParaRPr>
        </a:p>
      </dgm:t>
    </dgm:pt>
    <dgm:pt modelId="{937D395A-AAF4-41C7-9007-012C1077DF26}" type="parTrans" cxnId="{5CD0B89D-32CA-4F15-91CF-85B44D897FBA}">
      <dgm:prSet/>
      <dgm:spPr/>
      <dgm:t>
        <a:bodyPr/>
        <a:lstStyle/>
        <a:p>
          <a:endParaRPr lang="en-US"/>
        </a:p>
      </dgm:t>
    </dgm:pt>
    <dgm:pt modelId="{EA82FDC8-5E71-46F1-B4CB-1697265C8ECF}" type="sibTrans" cxnId="{5CD0B89D-32CA-4F15-91CF-85B44D897FBA}">
      <dgm:prSet/>
      <dgm:spPr/>
      <dgm:t>
        <a:bodyPr/>
        <a:lstStyle/>
        <a:p>
          <a:endParaRPr lang="en-US"/>
        </a:p>
      </dgm:t>
    </dgm:pt>
    <dgm:pt modelId="{69B976CB-E6CD-4EB2-AFE1-51EBD2B81B7B}">
      <dgm:prSet phldrT="[Text]"/>
      <dgm:spPr>
        <a:solidFill>
          <a:schemeClr val="bg2"/>
        </a:solidFill>
      </dgm:spPr>
      <dgm:t>
        <a:bodyPr/>
        <a:lstStyle/>
        <a:p>
          <a:r>
            <a:rPr lang="en-US" dirty="0" smtClean="0">
              <a:solidFill>
                <a:schemeClr val="tx1"/>
              </a:solidFill>
            </a:rPr>
            <a:t>Testing &amp; Verification</a:t>
          </a:r>
          <a:endParaRPr lang="en-US" dirty="0">
            <a:solidFill>
              <a:schemeClr val="tx1"/>
            </a:solidFill>
          </a:endParaRPr>
        </a:p>
      </dgm:t>
    </dgm:pt>
    <dgm:pt modelId="{FD8AA226-45F2-471C-86F9-F812BC875A47}" type="parTrans" cxnId="{182D1857-5C6B-4D2D-B2CF-F7CBC92064AA}">
      <dgm:prSet/>
      <dgm:spPr/>
      <dgm:t>
        <a:bodyPr/>
        <a:lstStyle/>
        <a:p>
          <a:endParaRPr lang="en-US"/>
        </a:p>
      </dgm:t>
    </dgm:pt>
    <dgm:pt modelId="{79AB3921-288C-4239-A75E-B8F8CD994526}" type="sibTrans" cxnId="{182D1857-5C6B-4D2D-B2CF-F7CBC92064AA}">
      <dgm:prSet/>
      <dgm:spPr/>
      <dgm:t>
        <a:bodyPr/>
        <a:lstStyle/>
        <a:p>
          <a:endParaRPr lang="en-US"/>
        </a:p>
      </dgm:t>
    </dgm:pt>
    <dgm:pt modelId="{4225FE52-C553-408F-AEC1-7E8949FC6628}">
      <dgm:prSet phldrT="[Text]"/>
      <dgm:spPr>
        <a:solidFill>
          <a:schemeClr val="accent1"/>
        </a:solidFill>
      </dgm:spPr>
      <dgm:t>
        <a:bodyPr/>
        <a:lstStyle/>
        <a:p>
          <a:r>
            <a:rPr lang="en-US" dirty="0" smtClean="0">
              <a:solidFill>
                <a:schemeClr val="bg1"/>
              </a:solidFill>
            </a:rPr>
            <a:t>Project Planning</a:t>
          </a:r>
          <a:endParaRPr lang="en-US" dirty="0">
            <a:solidFill>
              <a:schemeClr val="bg1"/>
            </a:solidFill>
          </a:endParaRPr>
        </a:p>
      </dgm:t>
    </dgm:pt>
    <dgm:pt modelId="{20641F04-8267-49D7-B13D-51AF223E1614}" type="parTrans" cxnId="{D86D3CD0-2A48-4896-9310-7B792D7E8550}">
      <dgm:prSet/>
      <dgm:spPr/>
      <dgm:t>
        <a:bodyPr/>
        <a:lstStyle/>
        <a:p>
          <a:endParaRPr lang="en-US"/>
        </a:p>
      </dgm:t>
    </dgm:pt>
    <dgm:pt modelId="{0B719A55-46C4-4045-B9DB-51162A297013}" type="sibTrans" cxnId="{D86D3CD0-2A48-4896-9310-7B792D7E8550}">
      <dgm:prSet/>
      <dgm:spPr/>
      <dgm:t>
        <a:bodyPr/>
        <a:lstStyle/>
        <a:p>
          <a:endParaRPr lang="en-US"/>
        </a:p>
      </dgm:t>
    </dgm:pt>
    <dgm:pt modelId="{8E5704E6-7014-4283-A8E7-A9454735CCAF}">
      <dgm:prSet phldrT="[Text]"/>
      <dgm:spPr>
        <a:solidFill>
          <a:schemeClr val="bg2"/>
        </a:solidFill>
      </dgm:spPr>
      <dgm:t>
        <a:bodyPr/>
        <a:lstStyle/>
        <a:p>
          <a:r>
            <a:rPr lang="en-US" dirty="0" smtClean="0">
              <a:solidFill>
                <a:schemeClr val="tx1"/>
              </a:solidFill>
            </a:rPr>
            <a:t>Requirements  &amp; CPEs</a:t>
          </a:r>
          <a:endParaRPr lang="en-US" dirty="0">
            <a:solidFill>
              <a:schemeClr val="tx1"/>
            </a:solidFill>
          </a:endParaRPr>
        </a:p>
      </dgm:t>
    </dgm:pt>
    <dgm:pt modelId="{E5D85506-8082-4216-8081-1AFD4D0E4731}" type="parTrans" cxnId="{6F22F3E4-CB86-4625-A992-279BA5582FDD}">
      <dgm:prSet/>
      <dgm:spPr/>
      <dgm:t>
        <a:bodyPr/>
        <a:lstStyle/>
        <a:p>
          <a:endParaRPr lang="en-US"/>
        </a:p>
      </dgm:t>
    </dgm:pt>
    <dgm:pt modelId="{2C16398A-4A93-47E7-B3A1-BE7995B6F432}" type="sibTrans" cxnId="{6F22F3E4-CB86-4625-A992-279BA5582FDD}">
      <dgm:prSet/>
      <dgm:spPr/>
      <dgm:t>
        <a:bodyPr/>
        <a:lstStyle/>
        <a:p>
          <a:endParaRPr lang="en-US"/>
        </a:p>
      </dgm:t>
    </dgm:pt>
    <dgm:pt modelId="{0E5EEED6-18F0-44AD-830C-D10188F3226A}" type="pres">
      <dgm:prSet presAssocID="{BCC5D316-6B60-4B5B-812A-FFDC993E9701}" presName="Name0" presStyleCnt="0">
        <dgm:presLayoutVars>
          <dgm:dir/>
          <dgm:animLvl val="lvl"/>
          <dgm:resizeHandles val="exact"/>
        </dgm:presLayoutVars>
      </dgm:prSet>
      <dgm:spPr/>
    </dgm:pt>
    <dgm:pt modelId="{D88FAEDB-44F9-400C-9F7E-F57F61DA50FE}" type="pres">
      <dgm:prSet presAssocID="{6B674215-BAE4-4E3D-9986-9F16C63A7CA0}" presName="parTxOnly" presStyleLbl="node1" presStyleIdx="0" presStyleCnt="6">
        <dgm:presLayoutVars>
          <dgm:chMax val="0"/>
          <dgm:chPref val="0"/>
          <dgm:bulletEnabled val="1"/>
        </dgm:presLayoutVars>
      </dgm:prSet>
      <dgm:spPr/>
      <dgm:t>
        <a:bodyPr/>
        <a:lstStyle/>
        <a:p>
          <a:endParaRPr lang="en-US"/>
        </a:p>
      </dgm:t>
    </dgm:pt>
    <dgm:pt modelId="{9643C7F3-F606-45BD-93D4-C5087788A954}" type="pres">
      <dgm:prSet presAssocID="{5E61FCA6-D94F-4022-BAB6-5A0C0BD26DE3}" presName="parTxOnlySpace" presStyleCnt="0"/>
      <dgm:spPr/>
    </dgm:pt>
    <dgm:pt modelId="{65DED3B2-79A5-4C8D-B0F0-FA1451B6D61A}" type="pres">
      <dgm:prSet presAssocID="{6F7282CF-3D02-414A-B7A2-2317F20E9690}" presName="parTxOnly" presStyleLbl="node1" presStyleIdx="1" presStyleCnt="6">
        <dgm:presLayoutVars>
          <dgm:chMax val="0"/>
          <dgm:chPref val="0"/>
          <dgm:bulletEnabled val="1"/>
        </dgm:presLayoutVars>
      </dgm:prSet>
      <dgm:spPr/>
      <dgm:t>
        <a:bodyPr/>
        <a:lstStyle/>
        <a:p>
          <a:endParaRPr lang="en-US"/>
        </a:p>
      </dgm:t>
    </dgm:pt>
    <dgm:pt modelId="{3F4619E4-3987-423B-A9D6-9C6AB0569CBA}" type="pres">
      <dgm:prSet presAssocID="{0B5D1E6D-B32F-44EF-8372-EC0BDD0FAF07}" presName="parTxOnlySpace" presStyleCnt="0"/>
      <dgm:spPr/>
    </dgm:pt>
    <dgm:pt modelId="{D6C4F50E-EB22-402E-991C-C72259BAD149}" type="pres">
      <dgm:prSet presAssocID="{8E5704E6-7014-4283-A8E7-A9454735CCAF}" presName="parTxOnly" presStyleLbl="node1" presStyleIdx="2" presStyleCnt="6">
        <dgm:presLayoutVars>
          <dgm:chMax val="0"/>
          <dgm:chPref val="0"/>
          <dgm:bulletEnabled val="1"/>
        </dgm:presLayoutVars>
      </dgm:prSet>
      <dgm:spPr/>
      <dgm:t>
        <a:bodyPr/>
        <a:lstStyle/>
        <a:p>
          <a:endParaRPr lang="en-US"/>
        </a:p>
      </dgm:t>
    </dgm:pt>
    <dgm:pt modelId="{3FDD05D9-70AD-49F8-A2C2-21691287C43E}" type="pres">
      <dgm:prSet presAssocID="{2C16398A-4A93-47E7-B3A1-BE7995B6F432}" presName="parTxOnlySpace" presStyleCnt="0"/>
      <dgm:spPr/>
    </dgm:pt>
    <dgm:pt modelId="{ACFA685D-4F59-4B8A-979E-73F5C7E1077D}" type="pres">
      <dgm:prSet presAssocID="{27599253-0425-418F-A55D-4726CA29E4CA}" presName="parTxOnly" presStyleLbl="node1" presStyleIdx="3" presStyleCnt="6">
        <dgm:presLayoutVars>
          <dgm:chMax val="0"/>
          <dgm:chPref val="0"/>
          <dgm:bulletEnabled val="1"/>
        </dgm:presLayoutVars>
      </dgm:prSet>
      <dgm:spPr/>
      <dgm:t>
        <a:bodyPr/>
        <a:lstStyle/>
        <a:p>
          <a:endParaRPr lang="en-US"/>
        </a:p>
      </dgm:t>
    </dgm:pt>
    <dgm:pt modelId="{B5516B82-64B2-4094-A510-125B6829F7BF}" type="pres">
      <dgm:prSet presAssocID="{EA82FDC8-5E71-46F1-B4CB-1697265C8ECF}" presName="parTxOnlySpace" presStyleCnt="0"/>
      <dgm:spPr/>
    </dgm:pt>
    <dgm:pt modelId="{00C1DE9C-A891-47EB-B576-C57AB5E5C9C9}" type="pres">
      <dgm:prSet presAssocID="{69B976CB-E6CD-4EB2-AFE1-51EBD2B81B7B}" presName="parTxOnly" presStyleLbl="node1" presStyleIdx="4" presStyleCnt="6">
        <dgm:presLayoutVars>
          <dgm:chMax val="0"/>
          <dgm:chPref val="0"/>
          <dgm:bulletEnabled val="1"/>
        </dgm:presLayoutVars>
      </dgm:prSet>
      <dgm:spPr/>
      <dgm:t>
        <a:bodyPr/>
        <a:lstStyle/>
        <a:p>
          <a:endParaRPr lang="en-US"/>
        </a:p>
      </dgm:t>
    </dgm:pt>
    <dgm:pt modelId="{EF6E9965-5BBC-47E0-ADDA-5D9FFE056B5C}" type="pres">
      <dgm:prSet presAssocID="{79AB3921-288C-4239-A75E-B8F8CD994526}" presName="parTxOnlySpace" presStyleCnt="0"/>
      <dgm:spPr/>
    </dgm:pt>
    <dgm:pt modelId="{EF6E6B95-A5E0-421C-B04B-831A7BEB93A6}" type="pres">
      <dgm:prSet presAssocID="{4225FE52-C553-408F-AEC1-7E8949FC6628}" presName="parTxOnly" presStyleLbl="node1" presStyleIdx="5" presStyleCnt="6">
        <dgm:presLayoutVars>
          <dgm:chMax val="0"/>
          <dgm:chPref val="0"/>
          <dgm:bulletEnabled val="1"/>
        </dgm:presLayoutVars>
      </dgm:prSet>
      <dgm:spPr/>
      <dgm:t>
        <a:bodyPr/>
        <a:lstStyle/>
        <a:p>
          <a:endParaRPr lang="en-US"/>
        </a:p>
      </dgm:t>
    </dgm:pt>
  </dgm:ptLst>
  <dgm:cxnLst>
    <dgm:cxn modelId="{D86D3CD0-2A48-4896-9310-7B792D7E8550}" srcId="{BCC5D316-6B60-4B5B-812A-FFDC993E9701}" destId="{4225FE52-C553-408F-AEC1-7E8949FC6628}" srcOrd="5" destOrd="0" parTransId="{20641F04-8267-49D7-B13D-51AF223E1614}" sibTransId="{0B719A55-46C4-4045-B9DB-51162A297013}"/>
    <dgm:cxn modelId="{B2B99E61-05EB-48BC-A71E-882A98DAF832}" type="presOf" srcId="{BCC5D316-6B60-4B5B-812A-FFDC993E9701}" destId="{0E5EEED6-18F0-44AD-830C-D10188F3226A}" srcOrd="0" destOrd="0" presId="urn:microsoft.com/office/officeart/2005/8/layout/chevron1"/>
    <dgm:cxn modelId="{DAB7F2CE-3F23-42A1-9C3F-2D52E600A71C}" type="presOf" srcId="{27599253-0425-418F-A55D-4726CA29E4CA}" destId="{ACFA685D-4F59-4B8A-979E-73F5C7E1077D}" srcOrd="0" destOrd="0" presId="urn:microsoft.com/office/officeart/2005/8/layout/chevron1"/>
    <dgm:cxn modelId="{7CD3FE37-5442-4597-BDA9-F3CF3C58C39D}" type="presOf" srcId="{6F7282CF-3D02-414A-B7A2-2317F20E9690}" destId="{65DED3B2-79A5-4C8D-B0F0-FA1451B6D61A}" srcOrd="0" destOrd="0" presId="urn:microsoft.com/office/officeart/2005/8/layout/chevron1"/>
    <dgm:cxn modelId="{B44E99F2-42F4-45D2-8D63-818BBE77EFB0}" srcId="{BCC5D316-6B60-4B5B-812A-FFDC993E9701}" destId="{6B674215-BAE4-4E3D-9986-9F16C63A7CA0}" srcOrd="0" destOrd="0" parTransId="{899E620B-4569-4F15-9314-54E1890C78E2}" sibTransId="{5E61FCA6-D94F-4022-BAB6-5A0C0BD26DE3}"/>
    <dgm:cxn modelId="{C2116266-17B3-4225-B8AB-3106664B4008}" type="presOf" srcId="{4225FE52-C553-408F-AEC1-7E8949FC6628}" destId="{EF6E6B95-A5E0-421C-B04B-831A7BEB93A6}" srcOrd="0" destOrd="0" presId="urn:microsoft.com/office/officeart/2005/8/layout/chevron1"/>
    <dgm:cxn modelId="{5CD0B89D-32CA-4F15-91CF-85B44D897FBA}" srcId="{BCC5D316-6B60-4B5B-812A-FFDC993E9701}" destId="{27599253-0425-418F-A55D-4726CA29E4CA}" srcOrd="3" destOrd="0" parTransId="{937D395A-AAF4-41C7-9007-012C1077DF26}" sibTransId="{EA82FDC8-5E71-46F1-B4CB-1697265C8ECF}"/>
    <dgm:cxn modelId="{15F6EB39-E05D-4984-81CD-28931420F5F9}" type="presOf" srcId="{69B976CB-E6CD-4EB2-AFE1-51EBD2B81B7B}" destId="{00C1DE9C-A891-47EB-B576-C57AB5E5C9C9}" srcOrd="0" destOrd="0" presId="urn:microsoft.com/office/officeart/2005/8/layout/chevron1"/>
    <dgm:cxn modelId="{40AE2E62-FC16-4316-926A-41ACC36DA9C3}" type="presOf" srcId="{8E5704E6-7014-4283-A8E7-A9454735CCAF}" destId="{D6C4F50E-EB22-402E-991C-C72259BAD149}" srcOrd="0" destOrd="0" presId="urn:microsoft.com/office/officeart/2005/8/layout/chevron1"/>
    <dgm:cxn modelId="{289E150A-DCB9-4BA4-858E-3A05BF1DEEBB}" type="presOf" srcId="{6B674215-BAE4-4E3D-9986-9F16C63A7CA0}" destId="{D88FAEDB-44F9-400C-9F7E-F57F61DA50FE}" srcOrd="0" destOrd="0" presId="urn:microsoft.com/office/officeart/2005/8/layout/chevron1"/>
    <dgm:cxn modelId="{6F22F3E4-CB86-4625-A992-279BA5582FDD}" srcId="{BCC5D316-6B60-4B5B-812A-FFDC993E9701}" destId="{8E5704E6-7014-4283-A8E7-A9454735CCAF}" srcOrd="2" destOrd="0" parTransId="{E5D85506-8082-4216-8081-1AFD4D0E4731}" sibTransId="{2C16398A-4A93-47E7-B3A1-BE7995B6F432}"/>
    <dgm:cxn modelId="{182D1857-5C6B-4D2D-B2CF-F7CBC92064AA}" srcId="{BCC5D316-6B60-4B5B-812A-FFDC993E9701}" destId="{69B976CB-E6CD-4EB2-AFE1-51EBD2B81B7B}" srcOrd="4" destOrd="0" parTransId="{FD8AA226-45F2-471C-86F9-F812BC875A47}" sibTransId="{79AB3921-288C-4239-A75E-B8F8CD994526}"/>
    <dgm:cxn modelId="{58EFD5F6-6481-43C4-A420-1915795B0D51}" srcId="{BCC5D316-6B60-4B5B-812A-FFDC993E9701}" destId="{6F7282CF-3D02-414A-B7A2-2317F20E9690}" srcOrd="1" destOrd="0" parTransId="{477E3F5B-80EE-4FE4-B776-8CC8272DB37C}" sibTransId="{0B5D1E6D-B32F-44EF-8372-EC0BDD0FAF07}"/>
    <dgm:cxn modelId="{2DA8F829-3075-4FF2-A03C-950AEF8A792E}" type="presParOf" srcId="{0E5EEED6-18F0-44AD-830C-D10188F3226A}" destId="{D88FAEDB-44F9-400C-9F7E-F57F61DA50FE}" srcOrd="0" destOrd="0" presId="urn:microsoft.com/office/officeart/2005/8/layout/chevron1"/>
    <dgm:cxn modelId="{C7039C92-7A7B-471A-AC84-5864BBF69506}" type="presParOf" srcId="{0E5EEED6-18F0-44AD-830C-D10188F3226A}" destId="{9643C7F3-F606-45BD-93D4-C5087788A954}" srcOrd="1" destOrd="0" presId="urn:microsoft.com/office/officeart/2005/8/layout/chevron1"/>
    <dgm:cxn modelId="{E2A253CB-FCE4-488A-B803-36A481308011}" type="presParOf" srcId="{0E5EEED6-18F0-44AD-830C-D10188F3226A}" destId="{65DED3B2-79A5-4C8D-B0F0-FA1451B6D61A}" srcOrd="2" destOrd="0" presId="urn:microsoft.com/office/officeart/2005/8/layout/chevron1"/>
    <dgm:cxn modelId="{FEE11CF0-F043-4B5D-8EDE-21A1791722B8}" type="presParOf" srcId="{0E5EEED6-18F0-44AD-830C-D10188F3226A}" destId="{3F4619E4-3987-423B-A9D6-9C6AB0569CBA}" srcOrd="3" destOrd="0" presId="urn:microsoft.com/office/officeart/2005/8/layout/chevron1"/>
    <dgm:cxn modelId="{8634691B-EA96-4ED0-A1CE-A1F3BFB99716}" type="presParOf" srcId="{0E5EEED6-18F0-44AD-830C-D10188F3226A}" destId="{D6C4F50E-EB22-402E-991C-C72259BAD149}" srcOrd="4" destOrd="0" presId="urn:microsoft.com/office/officeart/2005/8/layout/chevron1"/>
    <dgm:cxn modelId="{E80598BC-913B-48B6-89F5-6C34E11376C8}" type="presParOf" srcId="{0E5EEED6-18F0-44AD-830C-D10188F3226A}" destId="{3FDD05D9-70AD-49F8-A2C2-21691287C43E}" srcOrd="5" destOrd="0" presId="urn:microsoft.com/office/officeart/2005/8/layout/chevron1"/>
    <dgm:cxn modelId="{47F48279-AD1E-4078-BF70-859500FDA3B5}" type="presParOf" srcId="{0E5EEED6-18F0-44AD-830C-D10188F3226A}" destId="{ACFA685D-4F59-4B8A-979E-73F5C7E1077D}" srcOrd="6" destOrd="0" presId="urn:microsoft.com/office/officeart/2005/8/layout/chevron1"/>
    <dgm:cxn modelId="{A19C007F-7D8B-412C-A2C7-F69774478FD3}" type="presParOf" srcId="{0E5EEED6-18F0-44AD-830C-D10188F3226A}" destId="{B5516B82-64B2-4094-A510-125B6829F7BF}" srcOrd="7" destOrd="0" presId="urn:microsoft.com/office/officeart/2005/8/layout/chevron1"/>
    <dgm:cxn modelId="{59E21B13-FE8F-4F0A-8184-F8ECDDCB3161}" type="presParOf" srcId="{0E5EEED6-18F0-44AD-830C-D10188F3226A}" destId="{00C1DE9C-A891-47EB-B576-C57AB5E5C9C9}" srcOrd="8" destOrd="0" presId="urn:microsoft.com/office/officeart/2005/8/layout/chevron1"/>
    <dgm:cxn modelId="{F23CAB81-2417-4E7C-A7EB-01A6458ED2D0}" type="presParOf" srcId="{0E5EEED6-18F0-44AD-830C-D10188F3226A}" destId="{EF6E9965-5BBC-47E0-ADDA-5D9FFE056B5C}" srcOrd="9" destOrd="0" presId="urn:microsoft.com/office/officeart/2005/8/layout/chevron1"/>
    <dgm:cxn modelId="{E6193271-AFC2-44E7-A627-94A91F497C08}" type="presParOf" srcId="{0E5EEED6-18F0-44AD-830C-D10188F3226A}" destId="{EF6E6B95-A5E0-421C-B04B-831A7BEB93A6}"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C5D316-6B60-4B5B-812A-FFDC993E9701}" type="doc">
      <dgm:prSet loTypeId="urn:microsoft.com/office/officeart/2005/8/layout/chevron1" loCatId="process" qsTypeId="urn:microsoft.com/office/officeart/2005/8/quickstyle/simple1" qsCatId="simple" csTypeId="urn:microsoft.com/office/officeart/2005/8/colors/accent1_2" csCatId="accent1" phldr="1"/>
      <dgm:spPr/>
    </dgm:pt>
    <dgm:pt modelId="{6B674215-BAE4-4E3D-9986-9F16C63A7CA0}">
      <dgm:prSet phldrT="[Text]"/>
      <dgm:spPr/>
      <dgm:t>
        <a:bodyPr/>
        <a:lstStyle/>
        <a:p>
          <a:r>
            <a:rPr lang="en-US" smtClean="0"/>
            <a:t>Project Overview</a:t>
          </a:r>
          <a:endParaRPr lang="en-US"/>
        </a:p>
      </dgm:t>
    </dgm:pt>
    <dgm:pt modelId="{899E620B-4569-4F15-9314-54E1890C78E2}" type="parTrans" cxnId="{B44E99F2-42F4-45D2-8D63-818BBE77EFB0}">
      <dgm:prSet/>
      <dgm:spPr/>
      <dgm:t>
        <a:bodyPr/>
        <a:lstStyle/>
        <a:p>
          <a:endParaRPr lang="en-US"/>
        </a:p>
      </dgm:t>
    </dgm:pt>
    <dgm:pt modelId="{5E61FCA6-D94F-4022-BAB6-5A0C0BD26DE3}" type="sibTrans" cxnId="{B44E99F2-42F4-45D2-8D63-818BBE77EFB0}">
      <dgm:prSet/>
      <dgm:spPr/>
      <dgm:t>
        <a:bodyPr/>
        <a:lstStyle/>
        <a:p>
          <a:endParaRPr lang="en-US"/>
        </a:p>
      </dgm:t>
    </dgm:pt>
    <dgm:pt modelId="{6F7282CF-3D02-414A-B7A2-2317F20E9690}">
      <dgm:prSet phldrT="[Text]"/>
      <dgm:spPr>
        <a:solidFill>
          <a:schemeClr val="bg2"/>
        </a:solidFill>
      </dgm:spPr>
      <dgm:t>
        <a:bodyPr/>
        <a:lstStyle/>
        <a:p>
          <a:r>
            <a:rPr lang="en-US" dirty="0" smtClean="0">
              <a:solidFill>
                <a:schemeClr val="bg2">
                  <a:lumMod val="10000"/>
                </a:schemeClr>
              </a:solidFill>
            </a:rPr>
            <a:t>Design Overview</a:t>
          </a:r>
          <a:endParaRPr lang="en-US" dirty="0">
            <a:solidFill>
              <a:schemeClr val="bg2">
                <a:lumMod val="10000"/>
              </a:schemeClr>
            </a:solidFill>
          </a:endParaRPr>
        </a:p>
      </dgm:t>
    </dgm:pt>
    <dgm:pt modelId="{477E3F5B-80EE-4FE4-B776-8CC8272DB37C}" type="parTrans" cxnId="{58EFD5F6-6481-43C4-A420-1915795B0D51}">
      <dgm:prSet/>
      <dgm:spPr/>
      <dgm:t>
        <a:bodyPr/>
        <a:lstStyle/>
        <a:p>
          <a:endParaRPr lang="en-US"/>
        </a:p>
      </dgm:t>
    </dgm:pt>
    <dgm:pt modelId="{0B5D1E6D-B32F-44EF-8372-EC0BDD0FAF07}" type="sibTrans" cxnId="{58EFD5F6-6481-43C4-A420-1915795B0D51}">
      <dgm:prSet/>
      <dgm:spPr/>
      <dgm:t>
        <a:bodyPr/>
        <a:lstStyle/>
        <a:p>
          <a:endParaRPr lang="en-US"/>
        </a:p>
      </dgm:t>
    </dgm:pt>
    <dgm:pt modelId="{27599253-0425-418F-A55D-4726CA29E4CA}">
      <dgm:prSet phldrT="[Text]"/>
      <dgm:spPr>
        <a:solidFill>
          <a:schemeClr val="bg2"/>
        </a:solidFill>
      </dgm:spPr>
      <dgm:t>
        <a:bodyPr/>
        <a:lstStyle/>
        <a:p>
          <a:r>
            <a:rPr lang="en-US" dirty="0" smtClean="0">
              <a:solidFill>
                <a:schemeClr val="bg2">
                  <a:lumMod val="10000"/>
                </a:schemeClr>
              </a:solidFill>
            </a:rPr>
            <a:t>Risks</a:t>
          </a:r>
          <a:endParaRPr lang="en-US" dirty="0">
            <a:solidFill>
              <a:schemeClr val="bg2">
                <a:lumMod val="10000"/>
              </a:schemeClr>
            </a:solidFill>
          </a:endParaRPr>
        </a:p>
      </dgm:t>
    </dgm:pt>
    <dgm:pt modelId="{937D395A-AAF4-41C7-9007-012C1077DF26}" type="parTrans" cxnId="{5CD0B89D-32CA-4F15-91CF-85B44D897FBA}">
      <dgm:prSet/>
      <dgm:spPr/>
      <dgm:t>
        <a:bodyPr/>
        <a:lstStyle/>
        <a:p>
          <a:endParaRPr lang="en-US"/>
        </a:p>
      </dgm:t>
    </dgm:pt>
    <dgm:pt modelId="{EA82FDC8-5E71-46F1-B4CB-1697265C8ECF}" type="sibTrans" cxnId="{5CD0B89D-32CA-4F15-91CF-85B44D897FBA}">
      <dgm:prSet/>
      <dgm:spPr/>
      <dgm:t>
        <a:bodyPr/>
        <a:lstStyle/>
        <a:p>
          <a:endParaRPr lang="en-US"/>
        </a:p>
      </dgm:t>
    </dgm:pt>
    <dgm:pt modelId="{69B976CB-E6CD-4EB2-AFE1-51EBD2B81B7B}">
      <dgm:prSet phldrT="[Text]"/>
      <dgm:spPr>
        <a:solidFill>
          <a:schemeClr val="bg2"/>
        </a:solidFill>
      </dgm:spPr>
      <dgm:t>
        <a:bodyPr/>
        <a:lstStyle/>
        <a:p>
          <a:r>
            <a:rPr lang="en-US" dirty="0" smtClean="0">
              <a:solidFill>
                <a:schemeClr val="bg2">
                  <a:lumMod val="10000"/>
                </a:schemeClr>
              </a:solidFill>
            </a:rPr>
            <a:t>Testing &amp; Verification</a:t>
          </a:r>
          <a:endParaRPr lang="en-US" dirty="0">
            <a:solidFill>
              <a:schemeClr val="bg2">
                <a:lumMod val="10000"/>
              </a:schemeClr>
            </a:solidFill>
          </a:endParaRPr>
        </a:p>
      </dgm:t>
    </dgm:pt>
    <dgm:pt modelId="{FD8AA226-45F2-471C-86F9-F812BC875A47}" type="parTrans" cxnId="{182D1857-5C6B-4D2D-B2CF-F7CBC92064AA}">
      <dgm:prSet/>
      <dgm:spPr/>
      <dgm:t>
        <a:bodyPr/>
        <a:lstStyle/>
        <a:p>
          <a:endParaRPr lang="en-US"/>
        </a:p>
      </dgm:t>
    </dgm:pt>
    <dgm:pt modelId="{79AB3921-288C-4239-A75E-B8F8CD994526}" type="sibTrans" cxnId="{182D1857-5C6B-4D2D-B2CF-F7CBC92064AA}">
      <dgm:prSet/>
      <dgm:spPr/>
      <dgm:t>
        <a:bodyPr/>
        <a:lstStyle/>
        <a:p>
          <a:endParaRPr lang="en-US"/>
        </a:p>
      </dgm:t>
    </dgm:pt>
    <dgm:pt modelId="{4225FE52-C553-408F-AEC1-7E8949FC6628}">
      <dgm:prSet phldrT="[Text]"/>
      <dgm:spPr>
        <a:solidFill>
          <a:schemeClr val="bg2"/>
        </a:solidFill>
      </dgm:spPr>
      <dgm:t>
        <a:bodyPr/>
        <a:lstStyle/>
        <a:p>
          <a:r>
            <a:rPr lang="en-US" dirty="0" smtClean="0">
              <a:solidFill>
                <a:schemeClr val="bg2">
                  <a:lumMod val="10000"/>
                </a:schemeClr>
              </a:solidFill>
            </a:rPr>
            <a:t>Project Planning</a:t>
          </a:r>
          <a:endParaRPr lang="en-US" dirty="0">
            <a:solidFill>
              <a:schemeClr val="bg2">
                <a:lumMod val="10000"/>
              </a:schemeClr>
            </a:solidFill>
          </a:endParaRPr>
        </a:p>
      </dgm:t>
    </dgm:pt>
    <dgm:pt modelId="{20641F04-8267-49D7-B13D-51AF223E1614}" type="parTrans" cxnId="{D86D3CD0-2A48-4896-9310-7B792D7E8550}">
      <dgm:prSet/>
      <dgm:spPr/>
      <dgm:t>
        <a:bodyPr/>
        <a:lstStyle/>
        <a:p>
          <a:endParaRPr lang="en-US"/>
        </a:p>
      </dgm:t>
    </dgm:pt>
    <dgm:pt modelId="{0B719A55-46C4-4045-B9DB-51162A297013}" type="sibTrans" cxnId="{D86D3CD0-2A48-4896-9310-7B792D7E8550}">
      <dgm:prSet/>
      <dgm:spPr/>
      <dgm:t>
        <a:bodyPr/>
        <a:lstStyle/>
        <a:p>
          <a:endParaRPr lang="en-US"/>
        </a:p>
      </dgm:t>
    </dgm:pt>
    <dgm:pt modelId="{8E5704E6-7014-4283-A8E7-A9454735CCAF}">
      <dgm:prSet phldrT="[Text]"/>
      <dgm:spPr>
        <a:solidFill>
          <a:schemeClr val="bg2"/>
        </a:solidFill>
      </dgm:spPr>
      <dgm:t>
        <a:bodyPr/>
        <a:lstStyle/>
        <a:p>
          <a:r>
            <a:rPr lang="en-US" dirty="0" smtClean="0">
              <a:solidFill>
                <a:schemeClr val="bg2">
                  <a:lumMod val="10000"/>
                </a:schemeClr>
              </a:solidFill>
            </a:rPr>
            <a:t>Requirements  &amp; CPEs</a:t>
          </a:r>
          <a:endParaRPr lang="en-US" dirty="0">
            <a:solidFill>
              <a:schemeClr val="bg2">
                <a:lumMod val="10000"/>
              </a:schemeClr>
            </a:solidFill>
          </a:endParaRPr>
        </a:p>
      </dgm:t>
    </dgm:pt>
    <dgm:pt modelId="{E5D85506-8082-4216-8081-1AFD4D0E4731}" type="parTrans" cxnId="{6F22F3E4-CB86-4625-A992-279BA5582FDD}">
      <dgm:prSet/>
      <dgm:spPr/>
      <dgm:t>
        <a:bodyPr/>
        <a:lstStyle/>
        <a:p>
          <a:endParaRPr lang="en-US"/>
        </a:p>
      </dgm:t>
    </dgm:pt>
    <dgm:pt modelId="{2C16398A-4A93-47E7-B3A1-BE7995B6F432}" type="sibTrans" cxnId="{6F22F3E4-CB86-4625-A992-279BA5582FDD}">
      <dgm:prSet/>
      <dgm:spPr/>
      <dgm:t>
        <a:bodyPr/>
        <a:lstStyle/>
        <a:p>
          <a:endParaRPr lang="en-US"/>
        </a:p>
      </dgm:t>
    </dgm:pt>
    <dgm:pt modelId="{0E5EEED6-18F0-44AD-830C-D10188F3226A}" type="pres">
      <dgm:prSet presAssocID="{BCC5D316-6B60-4B5B-812A-FFDC993E9701}" presName="Name0" presStyleCnt="0">
        <dgm:presLayoutVars>
          <dgm:dir/>
          <dgm:animLvl val="lvl"/>
          <dgm:resizeHandles val="exact"/>
        </dgm:presLayoutVars>
      </dgm:prSet>
      <dgm:spPr/>
    </dgm:pt>
    <dgm:pt modelId="{D88FAEDB-44F9-400C-9F7E-F57F61DA50FE}" type="pres">
      <dgm:prSet presAssocID="{6B674215-BAE4-4E3D-9986-9F16C63A7CA0}" presName="parTxOnly" presStyleLbl="node1" presStyleIdx="0" presStyleCnt="6">
        <dgm:presLayoutVars>
          <dgm:chMax val="0"/>
          <dgm:chPref val="0"/>
          <dgm:bulletEnabled val="1"/>
        </dgm:presLayoutVars>
      </dgm:prSet>
      <dgm:spPr/>
      <dgm:t>
        <a:bodyPr/>
        <a:lstStyle/>
        <a:p>
          <a:endParaRPr lang="en-US"/>
        </a:p>
      </dgm:t>
    </dgm:pt>
    <dgm:pt modelId="{9643C7F3-F606-45BD-93D4-C5087788A954}" type="pres">
      <dgm:prSet presAssocID="{5E61FCA6-D94F-4022-BAB6-5A0C0BD26DE3}" presName="parTxOnlySpace" presStyleCnt="0"/>
      <dgm:spPr/>
    </dgm:pt>
    <dgm:pt modelId="{65DED3B2-79A5-4C8D-B0F0-FA1451B6D61A}" type="pres">
      <dgm:prSet presAssocID="{6F7282CF-3D02-414A-B7A2-2317F20E9690}" presName="parTxOnly" presStyleLbl="node1" presStyleIdx="1" presStyleCnt="6">
        <dgm:presLayoutVars>
          <dgm:chMax val="0"/>
          <dgm:chPref val="0"/>
          <dgm:bulletEnabled val="1"/>
        </dgm:presLayoutVars>
      </dgm:prSet>
      <dgm:spPr/>
      <dgm:t>
        <a:bodyPr/>
        <a:lstStyle/>
        <a:p>
          <a:endParaRPr lang="en-US"/>
        </a:p>
      </dgm:t>
    </dgm:pt>
    <dgm:pt modelId="{3F4619E4-3987-423B-A9D6-9C6AB0569CBA}" type="pres">
      <dgm:prSet presAssocID="{0B5D1E6D-B32F-44EF-8372-EC0BDD0FAF07}" presName="parTxOnlySpace" presStyleCnt="0"/>
      <dgm:spPr/>
    </dgm:pt>
    <dgm:pt modelId="{D6C4F50E-EB22-402E-991C-C72259BAD149}" type="pres">
      <dgm:prSet presAssocID="{8E5704E6-7014-4283-A8E7-A9454735CCAF}" presName="parTxOnly" presStyleLbl="node1" presStyleIdx="2" presStyleCnt="6">
        <dgm:presLayoutVars>
          <dgm:chMax val="0"/>
          <dgm:chPref val="0"/>
          <dgm:bulletEnabled val="1"/>
        </dgm:presLayoutVars>
      </dgm:prSet>
      <dgm:spPr/>
      <dgm:t>
        <a:bodyPr/>
        <a:lstStyle/>
        <a:p>
          <a:endParaRPr lang="en-US"/>
        </a:p>
      </dgm:t>
    </dgm:pt>
    <dgm:pt modelId="{3FDD05D9-70AD-49F8-A2C2-21691287C43E}" type="pres">
      <dgm:prSet presAssocID="{2C16398A-4A93-47E7-B3A1-BE7995B6F432}" presName="parTxOnlySpace" presStyleCnt="0"/>
      <dgm:spPr/>
    </dgm:pt>
    <dgm:pt modelId="{ACFA685D-4F59-4B8A-979E-73F5C7E1077D}" type="pres">
      <dgm:prSet presAssocID="{27599253-0425-418F-A55D-4726CA29E4CA}" presName="parTxOnly" presStyleLbl="node1" presStyleIdx="3" presStyleCnt="6">
        <dgm:presLayoutVars>
          <dgm:chMax val="0"/>
          <dgm:chPref val="0"/>
          <dgm:bulletEnabled val="1"/>
        </dgm:presLayoutVars>
      </dgm:prSet>
      <dgm:spPr/>
      <dgm:t>
        <a:bodyPr/>
        <a:lstStyle/>
        <a:p>
          <a:endParaRPr lang="en-US"/>
        </a:p>
      </dgm:t>
    </dgm:pt>
    <dgm:pt modelId="{B5516B82-64B2-4094-A510-125B6829F7BF}" type="pres">
      <dgm:prSet presAssocID="{EA82FDC8-5E71-46F1-B4CB-1697265C8ECF}" presName="parTxOnlySpace" presStyleCnt="0"/>
      <dgm:spPr/>
    </dgm:pt>
    <dgm:pt modelId="{00C1DE9C-A891-47EB-B576-C57AB5E5C9C9}" type="pres">
      <dgm:prSet presAssocID="{69B976CB-E6CD-4EB2-AFE1-51EBD2B81B7B}" presName="parTxOnly" presStyleLbl="node1" presStyleIdx="4" presStyleCnt="6">
        <dgm:presLayoutVars>
          <dgm:chMax val="0"/>
          <dgm:chPref val="0"/>
          <dgm:bulletEnabled val="1"/>
        </dgm:presLayoutVars>
      </dgm:prSet>
      <dgm:spPr/>
      <dgm:t>
        <a:bodyPr/>
        <a:lstStyle/>
        <a:p>
          <a:endParaRPr lang="en-US"/>
        </a:p>
      </dgm:t>
    </dgm:pt>
    <dgm:pt modelId="{EF6E9965-5BBC-47E0-ADDA-5D9FFE056B5C}" type="pres">
      <dgm:prSet presAssocID="{79AB3921-288C-4239-A75E-B8F8CD994526}" presName="parTxOnlySpace" presStyleCnt="0"/>
      <dgm:spPr/>
    </dgm:pt>
    <dgm:pt modelId="{EF6E6B95-A5E0-421C-B04B-831A7BEB93A6}" type="pres">
      <dgm:prSet presAssocID="{4225FE52-C553-408F-AEC1-7E8949FC6628}" presName="parTxOnly" presStyleLbl="node1" presStyleIdx="5" presStyleCnt="6">
        <dgm:presLayoutVars>
          <dgm:chMax val="0"/>
          <dgm:chPref val="0"/>
          <dgm:bulletEnabled val="1"/>
        </dgm:presLayoutVars>
      </dgm:prSet>
      <dgm:spPr/>
      <dgm:t>
        <a:bodyPr/>
        <a:lstStyle/>
        <a:p>
          <a:endParaRPr lang="en-US"/>
        </a:p>
      </dgm:t>
    </dgm:pt>
  </dgm:ptLst>
  <dgm:cxnLst>
    <dgm:cxn modelId="{D86D3CD0-2A48-4896-9310-7B792D7E8550}" srcId="{BCC5D316-6B60-4B5B-812A-FFDC993E9701}" destId="{4225FE52-C553-408F-AEC1-7E8949FC6628}" srcOrd="5" destOrd="0" parTransId="{20641F04-8267-49D7-B13D-51AF223E1614}" sibTransId="{0B719A55-46C4-4045-B9DB-51162A297013}"/>
    <dgm:cxn modelId="{3D926E83-C231-40AD-BF88-4B86ACD887CD}" type="presOf" srcId="{6F7282CF-3D02-414A-B7A2-2317F20E9690}" destId="{65DED3B2-79A5-4C8D-B0F0-FA1451B6D61A}" srcOrd="0" destOrd="0" presId="urn:microsoft.com/office/officeart/2005/8/layout/chevron1"/>
    <dgm:cxn modelId="{B44E99F2-42F4-45D2-8D63-818BBE77EFB0}" srcId="{BCC5D316-6B60-4B5B-812A-FFDC993E9701}" destId="{6B674215-BAE4-4E3D-9986-9F16C63A7CA0}" srcOrd="0" destOrd="0" parTransId="{899E620B-4569-4F15-9314-54E1890C78E2}" sibTransId="{5E61FCA6-D94F-4022-BAB6-5A0C0BD26DE3}"/>
    <dgm:cxn modelId="{5CD0B89D-32CA-4F15-91CF-85B44D897FBA}" srcId="{BCC5D316-6B60-4B5B-812A-FFDC993E9701}" destId="{27599253-0425-418F-A55D-4726CA29E4CA}" srcOrd="3" destOrd="0" parTransId="{937D395A-AAF4-41C7-9007-012C1077DF26}" sibTransId="{EA82FDC8-5E71-46F1-B4CB-1697265C8ECF}"/>
    <dgm:cxn modelId="{C0289868-AF8C-4E0B-9028-F423BF6EF2DD}" type="presOf" srcId="{6B674215-BAE4-4E3D-9986-9F16C63A7CA0}" destId="{D88FAEDB-44F9-400C-9F7E-F57F61DA50FE}" srcOrd="0" destOrd="0" presId="urn:microsoft.com/office/officeart/2005/8/layout/chevron1"/>
    <dgm:cxn modelId="{8466FC06-C388-4B6A-96EA-87A0446E2CDC}" type="presOf" srcId="{69B976CB-E6CD-4EB2-AFE1-51EBD2B81B7B}" destId="{00C1DE9C-A891-47EB-B576-C57AB5E5C9C9}" srcOrd="0" destOrd="0" presId="urn:microsoft.com/office/officeart/2005/8/layout/chevron1"/>
    <dgm:cxn modelId="{21001312-B862-4818-8561-0359377D3D78}" type="presOf" srcId="{4225FE52-C553-408F-AEC1-7E8949FC6628}" destId="{EF6E6B95-A5E0-421C-B04B-831A7BEB93A6}" srcOrd="0" destOrd="0" presId="urn:microsoft.com/office/officeart/2005/8/layout/chevron1"/>
    <dgm:cxn modelId="{6F22F3E4-CB86-4625-A992-279BA5582FDD}" srcId="{BCC5D316-6B60-4B5B-812A-FFDC993E9701}" destId="{8E5704E6-7014-4283-A8E7-A9454735CCAF}" srcOrd="2" destOrd="0" parTransId="{E5D85506-8082-4216-8081-1AFD4D0E4731}" sibTransId="{2C16398A-4A93-47E7-B3A1-BE7995B6F432}"/>
    <dgm:cxn modelId="{BB3EF803-9B97-44DE-9CAE-63399BC8CC30}" type="presOf" srcId="{BCC5D316-6B60-4B5B-812A-FFDC993E9701}" destId="{0E5EEED6-18F0-44AD-830C-D10188F3226A}" srcOrd="0" destOrd="0" presId="urn:microsoft.com/office/officeart/2005/8/layout/chevron1"/>
    <dgm:cxn modelId="{182D1857-5C6B-4D2D-B2CF-F7CBC92064AA}" srcId="{BCC5D316-6B60-4B5B-812A-FFDC993E9701}" destId="{69B976CB-E6CD-4EB2-AFE1-51EBD2B81B7B}" srcOrd="4" destOrd="0" parTransId="{FD8AA226-45F2-471C-86F9-F812BC875A47}" sibTransId="{79AB3921-288C-4239-A75E-B8F8CD994526}"/>
    <dgm:cxn modelId="{F980AC02-DA42-4F5E-A9A8-704522F0A95C}" type="presOf" srcId="{27599253-0425-418F-A55D-4726CA29E4CA}" destId="{ACFA685D-4F59-4B8A-979E-73F5C7E1077D}" srcOrd="0" destOrd="0" presId="urn:microsoft.com/office/officeart/2005/8/layout/chevron1"/>
    <dgm:cxn modelId="{58EFD5F6-6481-43C4-A420-1915795B0D51}" srcId="{BCC5D316-6B60-4B5B-812A-FFDC993E9701}" destId="{6F7282CF-3D02-414A-B7A2-2317F20E9690}" srcOrd="1" destOrd="0" parTransId="{477E3F5B-80EE-4FE4-B776-8CC8272DB37C}" sibTransId="{0B5D1E6D-B32F-44EF-8372-EC0BDD0FAF07}"/>
    <dgm:cxn modelId="{9E3FA281-A456-4BA0-BBDD-A4DEBE4FC1CE}" type="presOf" srcId="{8E5704E6-7014-4283-A8E7-A9454735CCAF}" destId="{D6C4F50E-EB22-402E-991C-C72259BAD149}" srcOrd="0" destOrd="0" presId="urn:microsoft.com/office/officeart/2005/8/layout/chevron1"/>
    <dgm:cxn modelId="{275F207D-3F89-453B-B639-07BE1EABC039}" type="presParOf" srcId="{0E5EEED6-18F0-44AD-830C-D10188F3226A}" destId="{D88FAEDB-44F9-400C-9F7E-F57F61DA50FE}" srcOrd="0" destOrd="0" presId="urn:microsoft.com/office/officeart/2005/8/layout/chevron1"/>
    <dgm:cxn modelId="{03C4A80A-871C-4D78-8656-B74952FC5FEF}" type="presParOf" srcId="{0E5EEED6-18F0-44AD-830C-D10188F3226A}" destId="{9643C7F3-F606-45BD-93D4-C5087788A954}" srcOrd="1" destOrd="0" presId="urn:microsoft.com/office/officeart/2005/8/layout/chevron1"/>
    <dgm:cxn modelId="{11D0D340-00DF-4EEF-9C32-B087A909D1F7}" type="presParOf" srcId="{0E5EEED6-18F0-44AD-830C-D10188F3226A}" destId="{65DED3B2-79A5-4C8D-B0F0-FA1451B6D61A}" srcOrd="2" destOrd="0" presId="urn:microsoft.com/office/officeart/2005/8/layout/chevron1"/>
    <dgm:cxn modelId="{296A0239-80EE-4B22-ABA0-BB3F430D0FA4}" type="presParOf" srcId="{0E5EEED6-18F0-44AD-830C-D10188F3226A}" destId="{3F4619E4-3987-423B-A9D6-9C6AB0569CBA}" srcOrd="3" destOrd="0" presId="urn:microsoft.com/office/officeart/2005/8/layout/chevron1"/>
    <dgm:cxn modelId="{2D4F61CC-6D94-4D20-8F2F-C9A85019E5F4}" type="presParOf" srcId="{0E5EEED6-18F0-44AD-830C-D10188F3226A}" destId="{D6C4F50E-EB22-402E-991C-C72259BAD149}" srcOrd="4" destOrd="0" presId="urn:microsoft.com/office/officeart/2005/8/layout/chevron1"/>
    <dgm:cxn modelId="{A7912532-2C69-4932-8A4D-546635950B5C}" type="presParOf" srcId="{0E5EEED6-18F0-44AD-830C-D10188F3226A}" destId="{3FDD05D9-70AD-49F8-A2C2-21691287C43E}" srcOrd="5" destOrd="0" presId="urn:microsoft.com/office/officeart/2005/8/layout/chevron1"/>
    <dgm:cxn modelId="{E961F95C-DA43-470C-9A2A-1EF24D8195D5}" type="presParOf" srcId="{0E5EEED6-18F0-44AD-830C-D10188F3226A}" destId="{ACFA685D-4F59-4B8A-979E-73F5C7E1077D}" srcOrd="6" destOrd="0" presId="urn:microsoft.com/office/officeart/2005/8/layout/chevron1"/>
    <dgm:cxn modelId="{8150BC42-3341-4946-BFE4-EF810C38B405}" type="presParOf" srcId="{0E5EEED6-18F0-44AD-830C-D10188F3226A}" destId="{B5516B82-64B2-4094-A510-125B6829F7BF}" srcOrd="7" destOrd="0" presId="urn:microsoft.com/office/officeart/2005/8/layout/chevron1"/>
    <dgm:cxn modelId="{31C58A32-A152-4F83-B08A-6E866BCA3A87}" type="presParOf" srcId="{0E5EEED6-18F0-44AD-830C-D10188F3226A}" destId="{00C1DE9C-A891-47EB-B576-C57AB5E5C9C9}" srcOrd="8" destOrd="0" presId="urn:microsoft.com/office/officeart/2005/8/layout/chevron1"/>
    <dgm:cxn modelId="{AF812AA6-80FC-4ED4-8D47-6105970E13E2}" type="presParOf" srcId="{0E5EEED6-18F0-44AD-830C-D10188F3226A}" destId="{EF6E9965-5BBC-47E0-ADDA-5D9FFE056B5C}" srcOrd="9" destOrd="0" presId="urn:microsoft.com/office/officeart/2005/8/layout/chevron1"/>
    <dgm:cxn modelId="{EC3A95B1-C10C-4AB7-B6A9-59B2C71DEF60}" type="presParOf" srcId="{0E5EEED6-18F0-44AD-830C-D10188F3226A}" destId="{EF6E6B95-A5E0-421C-B04B-831A7BEB93A6}" srcOrd="10"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BCC5D316-6B60-4B5B-812A-FFDC993E9701}" type="doc">
      <dgm:prSet loTypeId="urn:microsoft.com/office/officeart/2005/8/layout/chevron1" loCatId="process" qsTypeId="urn:microsoft.com/office/officeart/2005/8/quickstyle/simple1" qsCatId="simple" csTypeId="urn:microsoft.com/office/officeart/2005/8/colors/accent1_2" csCatId="accent1" phldr="1"/>
      <dgm:spPr/>
    </dgm:pt>
    <dgm:pt modelId="{6B674215-BAE4-4E3D-9986-9F16C63A7CA0}">
      <dgm:prSet phldrT="[Text]"/>
      <dgm:spPr>
        <a:solidFill>
          <a:schemeClr val="accent2">
            <a:lumMod val="40000"/>
            <a:lumOff val="60000"/>
          </a:schemeClr>
        </a:solidFill>
      </dgm:spPr>
      <dgm:t>
        <a:bodyPr/>
        <a:lstStyle/>
        <a:p>
          <a:r>
            <a:rPr lang="en-US" dirty="0" smtClean="0">
              <a:solidFill>
                <a:schemeClr val="tx1"/>
              </a:solidFill>
            </a:rPr>
            <a:t>Project Overview</a:t>
          </a:r>
          <a:endParaRPr lang="en-US" dirty="0">
            <a:solidFill>
              <a:schemeClr val="tx1"/>
            </a:solidFill>
          </a:endParaRPr>
        </a:p>
      </dgm:t>
    </dgm:pt>
    <dgm:pt modelId="{899E620B-4569-4F15-9314-54E1890C78E2}" type="parTrans" cxnId="{B44E99F2-42F4-45D2-8D63-818BBE77EFB0}">
      <dgm:prSet/>
      <dgm:spPr/>
      <dgm:t>
        <a:bodyPr/>
        <a:lstStyle/>
        <a:p>
          <a:endParaRPr lang="en-US"/>
        </a:p>
      </dgm:t>
    </dgm:pt>
    <dgm:pt modelId="{5E61FCA6-D94F-4022-BAB6-5A0C0BD26DE3}" type="sibTrans" cxnId="{B44E99F2-42F4-45D2-8D63-818BBE77EFB0}">
      <dgm:prSet/>
      <dgm:spPr/>
      <dgm:t>
        <a:bodyPr/>
        <a:lstStyle/>
        <a:p>
          <a:endParaRPr lang="en-US"/>
        </a:p>
      </dgm:t>
    </dgm:pt>
    <dgm:pt modelId="{6F7282CF-3D02-414A-B7A2-2317F20E9690}">
      <dgm:prSet phldrT="[Text]"/>
      <dgm:spPr>
        <a:solidFill>
          <a:schemeClr val="accent2">
            <a:lumMod val="40000"/>
            <a:lumOff val="60000"/>
          </a:schemeClr>
        </a:solidFill>
      </dgm:spPr>
      <dgm:t>
        <a:bodyPr/>
        <a:lstStyle/>
        <a:p>
          <a:r>
            <a:rPr lang="en-US" dirty="0" smtClean="0">
              <a:solidFill>
                <a:schemeClr val="tx1"/>
              </a:solidFill>
            </a:rPr>
            <a:t>Design Overview</a:t>
          </a:r>
          <a:endParaRPr lang="en-US" dirty="0">
            <a:solidFill>
              <a:schemeClr val="tx1"/>
            </a:solidFill>
          </a:endParaRPr>
        </a:p>
      </dgm:t>
    </dgm:pt>
    <dgm:pt modelId="{477E3F5B-80EE-4FE4-B776-8CC8272DB37C}" type="parTrans" cxnId="{58EFD5F6-6481-43C4-A420-1915795B0D51}">
      <dgm:prSet/>
      <dgm:spPr/>
      <dgm:t>
        <a:bodyPr/>
        <a:lstStyle/>
        <a:p>
          <a:endParaRPr lang="en-US"/>
        </a:p>
      </dgm:t>
    </dgm:pt>
    <dgm:pt modelId="{0B5D1E6D-B32F-44EF-8372-EC0BDD0FAF07}" type="sibTrans" cxnId="{58EFD5F6-6481-43C4-A420-1915795B0D51}">
      <dgm:prSet/>
      <dgm:spPr/>
      <dgm:t>
        <a:bodyPr/>
        <a:lstStyle/>
        <a:p>
          <a:endParaRPr lang="en-US"/>
        </a:p>
      </dgm:t>
    </dgm:pt>
    <dgm:pt modelId="{27599253-0425-418F-A55D-4726CA29E4CA}">
      <dgm:prSet phldrT="[Text]"/>
      <dgm:spPr>
        <a:solidFill>
          <a:schemeClr val="bg2"/>
        </a:solidFill>
      </dgm:spPr>
      <dgm:t>
        <a:bodyPr/>
        <a:lstStyle/>
        <a:p>
          <a:r>
            <a:rPr lang="en-US" dirty="0" smtClean="0">
              <a:solidFill>
                <a:schemeClr val="bg2">
                  <a:lumMod val="10000"/>
                </a:schemeClr>
              </a:solidFill>
            </a:rPr>
            <a:t>Risks</a:t>
          </a:r>
          <a:endParaRPr lang="en-US" dirty="0">
            <a:solidFill>
              <a:schemeClr val="bg2">
                <a:lumMod val="10000"/>
              </a:schemeClr>
            </a:solidFill>
          </a:endParaRPr>
        </a:p>
      </dgm:t>
    </dgm:pt>
    <dgm:pt modelId="{937D395A-AAF4-41C7-9007-012C1077DF26}" type="parTrans" cxnId="{5CD0B89D-32CA-4F15-91CF-85B44D897FBA}">
      <dgm:prSet/>
      <dgm:spPr/>
      <dgm:t>
        <a:bodyPr/>
        <a:lstStyle/>
        <a:p>
          <a:endParaRPr lang="en-US"/>
        </a:p>
      </dgm:t>
    </dgm:pt>
    <dgm:pt modelId="{EA82FDC8-5E71-46F1-B4CB-1697265C8ECF}" type="sibTrans" cxnId="{5CD0B89D-32CA-4F15-91CF-85B44D897FBA}">
      <dgm:prSet/>
      <dgm:spPr/>
      <dgm:t>
        <a:bodyPr/>
        <a:lstStyle/>
        <a:p>
          <a:endParaRPr lang="en-US"/>
        </a:p>
      </dgm:t>
    </dgm:pt>
    <dgm:pt modelId="{69B976CB-E6CD-4EB2-AFE1-51EBD2B81B7B}">
      <dgm:prSet phldrT="[Text]"/>
      <dgm:spPr>
        <a:solidFill>
          <a:schemeClr val="bg2"/>
        </a:solidFill>
      </dgm:spPr>
      <dgm:t>
        <a:bodyPr/>
        <a:lstStyle/>
        <a:p>
          <a:r>
            <a:rPr lang="en-US" dirty="0" smtClean="0">
              <a:solidFill>
                <a:schemeClr val="tx1"/>
              </a:solidFill>
            </a:rPr>
            <a:t>Testing &amp; Verification</a:t>
          </a:r>
          <a:endParaRPr lang="en-US" dirty="0">
            <a:solidFill>
              <a:schemeClr val="tx1"/>
            </a:solidFill>
          </a:endParaRPr>
        </a:p>
      </dgm:t>
    </dgm:pt>
    <dgm:pt modelId="{FD8AA226-45F2-471C-86F9-F812BC875A47}" type="parTrans" cxnId="{182D1857-5C6B-4D2D-B2CF-F7CBC92064AA}">
      <dgm:prSet/>
      <dgm:spPr/>
      <dgm:t>
        <a:bodyPr/>
        <a:lstStyle/>
        <a:p>
          <a:endParaRPr lang="en-US"/>
        </a:p>
      </dgm:t>
    </dgm:pt>
    <dgm:pt modelId="{79AB3921-288C-4239-A75E-B8F8CD994526}" type="sibTrans" cxnId="{182D1857-5C6B-4D2D-B2CF-F7CBC92064AA}">
      <dgm:prSet/>
      <dgm:spPr/>
      <dgm:t>
        <a:bodyPr/>
        <a:lstStyle/>
        <a:p>
          <a:endParaRPr lang="en-US"/>
        </a:p>
      </dgm:t>
    </dgm:pt>
    <dgm:pt modelId="{4225FE52-C553-408F-AEC1-7E8949FC6628}">
      <dgm:prSet phldrT="[Text]"/>
      <dgm:spPr>
        <a:solidFill>
          <a:schemeClr val="accent1"/>
        </a:solidFill>
      </dgm:spPr>
      <dgm:t>
        <a:bodyPr/>
        <a:lstStyle/>
        <a:p>
          <a:r>
            <a:rPr lang="en-US" dirty="0" smtClean="0">
              <a:solidFill>
                <a:schemeClr val="bg1"/>
              </a:solidFill>
            </a:rPr>
            <a:t>Project Planning</a:t>
          </a:r>
          <a:endParaRPr lang="en-US" dirty="0">
            <a:solidFill>
              <a:schemeClr val="bg1"/>
            </a:solidFill>
          </a:endParaRPr>
        </a:p>
      </dgm:t>
    </dgm:pt>
    <dgm:pt modelId="{20641F04-8267-49D7-B13D-51AF223E1614}" type="parTrans" cxnId="{D86D3CD0-2A48-4896-9310-7B792D7E8550}">
      <dgm:prSet/>
      <dgm:spPr/>
      <dgm:t>
        <a:bodyPr/>
        <a:lstStyle/>
        <a:p>
          <a:endParaRPr lang="en-US"/>
        </a:p>
      </dgm:t>
    </dgm:pt>
    <dgm:pt modelId="{0B719A55-46C4-4045-B9DB-51162A297013}" type="sibTrans" cxnId="{D86D3CD0-2A48-4896-9310-7B792D7E8550}">
      <dgm:prSet/>
      <dgm:spPr/>
      <dgm:t>
        <a:bodyPr/>
        <a:lstStyle/>
        <a:p>
          <a:endParaRPr lang="en-US"/>
        </a:p>
      </dgm:t>
    </dgm:pt>
    <dgm:pt modelId="{8E5704E6-7014-4283-A8E7-A9454735CCAF}">
      <dgm:prSet phldrT="[Text]"/>
      <dgm:spPr>
        <a:solidFill>
          <a:schemeClr val="bg2"/>
        </a:solidFill>
      </dgm:spPr>
      <dgm:t>
        <a:bodyPr/>
        <a:lstStyle/>
        <a:p>
          <a:r>
            <a:rPr lang="en-US" dirty="0" smtClean="0">
              <a:solidFill>
                <a:schemeClr val="tx1"/>
              </a:solidFill>
            </a:rPr>
            <a:t>Requirements  &amp; CPEs</a:t>
          </a:r>
          <a:endParaRPr lang="en-US" dirty="0">
            <a:solidFill>
              <a:schemeClr val="tx1"/>
            </a:solidFill>
          </a:endParaRPr>
        </a:p>
      </dgm:t>
    </dgm:pt>
    <dgm:pt modelId="{E5D85506-8082-4216-8081-1AFD4D0E4731}" type="parTrans" cxnId="{6F22F3E4-CB86-4625-A992-279BA5582FDD}">
      <dgm:prSet/>
      <dgm:spPr/>
      <dgm:t>
        <a:bodyPr/>
        <a:lstStyle/>
        <a:p>
          <a:endParaRPr lang="en-US"/>
        </a:p>
      </dgm:t>
    </dgm:pt>
    <dgm:pt modelId="{2C16398A-4A93-47E7-B3A1-BE7995B6F432}" type="sibTrans" cxnId="{6F22F3E4-CB86-4625-A992-279BA5582FDD}">
      <dgm:prSet/>
      <dgm:spPr/>
      <dgm:t>
        <a:bodyPr/>
        <a:lstStyle/>
        <a:p>
          <a:endParaRPr lang="en-US"/>
        </a:p>
      </dgm:t>
    </dgm:pt>
    <dgm:pt modelId="{0E5EEED6-18F0-44AD-830C-D10188F3226A}" type="pres">
      <dgm:prSet presAssocID="{BCC5D316-6B60-4B5B-812A-FFDC993E9701}" presName="Name0" presStyleCnt="0">
        <dgm:presLayoutVars>
          <dgm:dir/>
          <dgm:animLvl val="lvl"/>
          <dgm:resizeHandles val="exact"/>
        </dgm:presLayoutVars>
      </dgm:prSet>
      <dgm:spPr/>
    </dgm:pt>
    <dgm:pt modelId="{D88FAEDB-44F9-400C-9F7E-F57F61DA50FE}" type="pres">
      <dgm:prSet presAssocID="{6B674215-BAE4-4E3D-9986-9F16C63A7CA0}" presName="parTxOnly" presStyleLbl="node1" presStyleIdx="0" presStyleCnt="6">
        <dgm:presLayoutVars>
          <dgm:chMax val="0"/>
          <dgm:chPref val="0"/>
          <dgm:bulletEnabled val="1"/>
        </dgm:presLayoutVars>
      </dgm:prSet>
      <dgm:spPr/>
      <dgm:t>
        <a:bodyPr/>
        <a:lstStyle/>
        <a:p>
          <a:endParaRPr lang="en-US"/>
        </a:p>
      </dgm:t>
    </dgm:pt>
    <dgm:pt modelId="{9643C7F3-F606-45BD-93D4-C5087788A954}" type="pres">
      <dgm:prSet presAssocID="{5E61FCA6-D94F-4022-BAB6-5A0C0BD26DE3}" presName="parTxOnlySpace" presStyleCnt="0"/>
      <dgm:spPr/>
    </dgm:pt>
    <dgm:pt modelId="{65DED3B2-79A5-4C8D-B0F0-FA1451B6D61A}" type="pres">
      <dgm:prSet presAssocID="{6F7282CF-3D02-414A-B7A2-2317F20E9690}" presName="parTxOnly" presStyleLbl="node1" presStyleIdx="1" presStyleCnt="6">
        <dgm:presLayoutVars>
          <dgm:chMax val="0"/>
          <dgm:chPref val="0"/>
          <dgm:bulletEnabled val="1"/>
        </dgm:presLayoutVars>
      </dgm:prSet>
      <dgm:spPr/>
      <dgm:t>
        <a:bodyPr/>
        <a:lstStyle/>
        <a:p>
          <a:endParaRPr lang="en-US"/>
        </a:p>
      </dgm:t>
    </dgm:pt>
    <dgm:pt modelId="{3F4619E4-3987-423B-A9D6-9C6AB0569CBA}" type="pres">
      <dgm:prSet presAssocID="{0B5D1E6D-B32F-44EF-8372-EC0BDD0FAF07}" presName="parTxOnlySpace" presStyleCnt="0"/>
      <dgm:spPr/>
    </dgm:pt>
    <dgm:pt modelId="{D6C4F50E-EB22-402E-991C-C72259BAD149}" type="pres">
      <dgm:prSet presAssocID="{8E5704E6-7014-4283-A8E7-A9454735CCAF}" presName="parTxOnly" presStyleLbl="node1" presStyleIdx="2" presStyleCnt="6">
        <dgm:presLayoutVars>
          <dgm:chMax val="0"/>
          <dgm:chPref val="0"/>
          <dgm:bulletEnabled val="1"/>
        </dgm:presLayoutVars>
      </dgm:prSet>
      <dgm:spPr/>
      <dgm:t>
        <a:bodyPr/>
        <a:lstStyle/>
        <a:p>
          <a:endParaRPr lang="en-US"/>
        </a:p>
      </dgm:t>
    </dgm:pt>
    <dgm:pt modelId="{3FDD05D9-70AD-49F8-A2C2-21691287C43E}" type="pres">
      <dgm:prSet presAssocID="{2C16398A-4A93-47E7-B3A1-BE7995B6F432}" presName="parTxOnlySpace" presStyleCnt="0"/>
      <dgm:spPr/>
    </dgm:pt>
    <dgm:pt modelId="{ACFA685D-4F59-4B8A-979E-73F5C7E1077D}" type="pres">
      <dgm:prSet presAssocID="{27599253-0425-418F-A55D-4726CA29E4CA}" presName="parTxOnly" presStyleLbl="node1" presStyleIdx="3" presStyleCnt="6">
        <dgm:presLayoutVars>
          <dgm:chMax val="0"/>
          <dgm:chPref val="0"/>
          <dgm:bulletEnabled val="1"/>
        </dgm:presLayoutVars>
      </dgm:prSet>
      <dgm:spPr/>
      <dgm:t>
        <a:bodyPr/>
        <a:lstStyle/>
        <a:p>
          <a:endParaRPr lang="en-US"/>
        </a:p>
      </dgm:t>
    </dgm:pt>
    <dgm:pt modelId="{B5516B82-64B2-4094-A510-125B6829F7BF}" type="pres">
      <dgm:prSet presAssocID="{EA82FDC8-5E71-46F1-B4CB-1697265C8ECF}" presName="parTxOnlySpace" presStyleCnt="0"/>
      <dgm:spPr/>
    </dgm:pt>
    <dgm:pt modelId="{00C1DE9C-A891-47EB-B576-C57AB5E5C9C9}" type="pres">
      <dgm:prSet presAssocID="{69B976CB-E6CD-4EB2-AFE1-51EBD2B81B7B}" presName="parTxOnly" presStyleLbl="node1" presStyleIdx="4" presStyleCnt="6">
        <dgm:presLayoutVars>
          <dgm:chMax val="0"/>
          <dgm:chPref val="0"/>
          <dgm:bulletEnabled val="1"/>
        </dgm:presLayoutVars>
      </dgm:prSet>
      <dgm:spPr/>
      <dgm:t>
        <a:bodyPr/>
        <a:lstStyle/>
        <a:p>
          <a:endParaRPr lang="en-US"/>
        </a:p>
      </dgm:t>
    </dgm:pt>
    <dgm:pt modelId="{EF6E9965-5BBC-47E0-ADDA-5D9FFE056B5C}" type="pres">
      <dgm:prSet presAssocID="{79AB3921-288C-4239-A75E-B8F8CD994526}" presName="parTxOnlySpace" presStyleCnt="0"/>
      <dgm:spPr/>
    </dgm:pt>
    <dgm:pt modelId="{EF6E6B95-A5E0-421C-B04B-831A7BEB93A6}" type="pres">
      <dgm:prSet presAssocID="{4225FE52-C553-408F-AEC1-7E8949FC6628}" presName="parTxOnly" presStyleLbl="node1" presStyleIdx="5" presStyleCnt="6">
        <dgm:presLayoutVars>
          <dgm:chMax val="0"/>
          <dgm:chPref val="0"/>
          <dgm:bulletEnabled val="1"/>
        </dgm:presLayoutVars>
      </dgm:prSet>
      <dgm:spPr/>
      <dgm:t>
        <a:bodyPr/>
        <a:lstStyle/>
        <a:p>
          <a:endParaRPr lang="en-US"/>
        </a:p>
      </dgm:t>
    </dgm:pt>
  </dgm:ptLst>
  <dgm:cxnLst>
    <dgm:cxn modelId="{D86D3CD0-2A48-4896-9310-7B792D7E8550}" srcId="{BCC5D316-6B60-4B5B-812A-FFDC993E9701}" destId="{4225FE52-C553-408F-AEC1-7E8949FC6628}" srcOrd="5" destOrd="0" parTransId="{20641F04-8267-49D7-B13D-51AF223E1614}" sibTransId="{0B719A55-46C4-4045-B9DB-51162A297013}"/>
    <dgm:cxn modelId="{77C4A9A6-41EE-4BEA-859A-C55D903DDA75}" type="presOf" srcId="{27599253-0425-418F-A55D-4726CA29E4CA}" destId="{ACFA685D-4F59-4B8A-979E-73F5C7E1077D}" srcOrd="0" destOrd="0" presId="urn:microsoft.com/office/officeart/2005/8/layout/chevron1"/>
    <dgm:cxn modelId="{30F40E30-DC0E-482C-A4F1-74FFABECFE75}" type="presOf" srcId="{8E5704E6-7014-4283-A8E7-A9454735CCAF}" destId="{D6C4F50E-EB22-402E-991C-C72259BAD149}" srcOrd="0" destOrd="0" presId="urn:microsoft.com/office/officeart/2005/8/layout/chevron1"/>
    <dgm:cxn modelId="{B44E99F2-42F4-45D2-8D63-818BBE77EFB0}" srcId="{BCC5D316-6B60-4B5B-812A-FFDC993E9701}" destId="{6B674215-BAE4-4E3D-9986-9F16C63A7CA0}" srcOrd="0" destOrd="0" parTransId="{899E620B-4569-4F15-9314-54E1890C78E2}" sibTransId="{5E61FCA6-D94F-4022-BAB6-5A0C0BD26DE3}"/>
    <dgm:cxn modelId="{5CD0B89D-32CA-4F15-91CF-85B44D897FBA}" srcId="{BCC5D316-6B60-4B5B-812A-FFDC993E9701}" destId="{27599253-0425-418F-A55D-4726CA29E4CA}" srcOrd="3" destOrd="0" parTransId="{937D395A-AAF4-41C7-9007-012C1077DF26}" sibTransId="{EA82FDC8-5E71-46F1-B4CB-1697265C8ECF}"/>
    <dgm:cxn modelId="{6F22F3E4-CB86-4625-A992-279BA5582FDD}" srcId="{BCC5D316-6B60-4B5B-812A-FFDC993E9701}" destId="{8E5704E6-7014-4283-A8E7-A9454735CCAF}" srcOrd="2" destOrd="0" parTransId="{E5D85506-8082-4216-8081-1AFD4D0E4731}" sibTransId="{2C16398A-4A93-47E7-B3A1-BE7995B6F432}"/>
    <dgm:cxn modelId="{4CBC73EF-41E2-4035-9CD7-55AC779BEDC4}" type="presOf" srcId="{BCC5D316-6B60-4B5B-812A-FFDC993E9701}" destId="{0E5EEED6-18F0-44AD-830C-D10188F3226A}" srcOrd="0" destOrd="0" presId="urn:microsoft.com/office/officeart/2005/8/layout/chevron1"/>
    <dgm:cxn modelId="{56B2035C-F244-4E3F-B319-5D3985FD31D2}" type="presOf" srcId="{6B674215-BAE4-4E3D-9986-9F16C63A7CA0}" destId="{D88FAEDB-44F9-400C-9F7E-F57F61DA50FE}" srcOrd="0" destOrd="0" presId="urn:microsoft.com/office/officeart/2005/8/layout/chevron1"/>
    <dgm:cxn modelId="{182D1857-5C6B-4D2D-B2CF-F7CBC92064AA}" srcId="{BCC5D316-6B60-4B5B-812A-FFDC993E9701}" destId="{69B976CB-E6CD-4EB2-AFE1-51EBD2B81B7B}" srcOrd="4" destOrd="0" parTransId="{FD8AA226-45F2-471C-86F9-F812BC875A47}" sibTransId="{79AB3921-288C-4239-A75E-B8F8CD994526}"/>
    <dgm:cxn modelId="{688D0F19-DD9C-459B-BB51-3C40288122B4}" type="presOf" srcId="{69B976CB-E6CD-4EB2-AFE1-51EBD2B81B7B}" destId="{00C1DE9C-A891-47EB-B576-C57AB5E5C9C9}" srcOrd="0" destOrd="0" presId="urn:microsoft.com/office/officeart/2005/8/layout/chevron1"/>
    <dgm:cxn modelId="{58EFD5F6-6481-43C4-A420-1915795B0D51}" srcId="{BCC5D316-6B60-4B5B-812A-FFDC993E9701}" destId="{6F7282CF-3D02-414A-B7A2-2317F20E9690}" srcOrd="1" destOrd="0" parTransId="{477E3F5B-80EE-4FE4-B776-8CC8272DB37C}" sibTransId="{0B5D1E6D-B32F-44EF-8372-EC0BDD0FAF07}"/>
    <dgm:cxn modelId="{2E95B224-AFE6-4E4A-878A-D0B145DC181E}" type="presOf" srcId="{4225FE52-C553-408F-AEC1-7E8949FC6628}" destId="{EF6E6B95-A5E0-421C-B04B-831A7BEB93A6}" srcOrd="0" destOrd="0" presId="urn:microsoft.com/office/officeart/2005/8/layout/chevron1"/>
    <dgm:cxn modelId="{D3E4547C-23F4-42CC-93CD-01A181BF07B6}" type="presOf" srcId="{6F7282CF-3D02-414A-B7A2-2317F20E9690}" destId="{65DED3B2-79A5-4C8D-B0F0-FA1451B6D61A}" srcOrd="0" destOrd="0" presId="urn:microsoft.com/office/officeart/2005/8/layout/chevron1"/>
    <dgm:cxn modelId="{08E458ED-2123-49DF-960B-E805BD4EE333}" type="presParOf" srcId="{0E5EEED6-18F0-44AD-830C-D10188F3226A}" destId="{D88FAEDB-44F9-400C-9F7E-F57F61DA50FE}" srcOrd="0" destOrd="0" presId="urn:microsoft.com/office/officeart/2005/8/layout/chevron1"/>
    <dgm:cxn modelId="{6EA889FC-FE27-4C09-95B0-8FDE3DF1D81B}" type="presParOf" srcId="{0E5EEED6-18F0-44AD-830C-D10188F3226A}" destId="{9643C7F3-F606-45BD-93D4-C5087788A954}" srcOrd="1" destOrd="0" presId="urn:microsoft.com/office/officeart/2005/8/layout/chevron1"/>
    <dgm:cxn modelId="{DBB0941D-802D-44B8-A99D-CBDBA94DD893}" type="presParOf" srcId="{0E5EEED6-18F0-44AD-830C-D10188F3226A}" destId="{65DED3B2-79A5-4C8D-B0F0-FA1451B6D61A}" srcOrd="2" destOrd="0" presId="urn:microsoft.com/office/officeart/2005/8/layout/chevron1"/>
    <dgm:cxn modelId="{025C332E-59CA-4B86-8CD7-224EA866C470}" type="presParOf" srcId="{0E5EEED6-18F0-44AD-830C-D10188F3226A}" destId="{3F4619E4-3987-423B-A9D6-9C6AB0569CBA}" srcOrd="3" destOrd="0" presId="urn:microsoft.com/office/officeart/2005/8/layout/chevron1"/>
    <dgm:cxn modelId="{D258528C-E674-4488-8E4E-731BD5AC41E4}" type="presParOf" srcId="{0E5EEED6-18F0-44AD-830C-D10188F3226A}" destId="{D6C4F50E-EB22-402E-991C-C72259BAD149}" srcOrd="4" destOrd="0" presId="urn:microsoft.com/office/officeart/2005/8/layout/chevron1"/>
    <dgm:cxn modelId="{766A40CD-9FDD-459C-BDEB-B40850A62800}" type="presParOf" srcId="{0E5EEED6-18F0-44AD-830C-D10188F3226A}" destId="{3FDD05D9-70AD-49F8-A2C2-21691287C43E}" srcOrd="5" destOrd="0" presId="urn:microsoft.com/office/officeart/2005/8/layout/chevron1"/>
    <dgm:cxn modelId="{E324830C-1D15-4CA5-BBB5-91D999719AB4}" type="presParOf" srcId="{0E5EEED6-18F0-44AD-830C-D10188F3226A}" destId="{ACFA685D-4F59-4B8A-979E-73F5C7E1077D}" srcOrd="6" destOrd="0" presId="urn:microsoft.com/office/officeart/2005/8/layout/chevron1"/>
    <dgm:cxn modelId="{C29913B1-7C64-4D26-9412-96AB21D4437C}" type="presParOf" srcId="{0E5EEED6-18F0-44AD-830C-D10188F3226A}" destId="{B5516B82-64B2-4094-A510-125B6829F7BF}" srcOrd="7" destOrd="0" presId="urn:microsoft.com/office/officeart/2005/8/layout/chevron1"/>
    <dgm:cxn modelId="{DF920172-7A6A-4530-B7E9-BDC7B9235339}" type="presParOf" srcId="{0E5EEED6-18F0-44AD-830C-D10188F3226A}" destId="{00C1DE9C-A891-47EB-B576-C57AB5E5C9C9}" srcOrd="8" destOrd="0" presId="urn:microsoft.com/office/officeart/2005/8/layout/chevron1"/>
    <dgm:cxn modelId="{4A198000-A689-431B-B5A5-319940F6C4C1}" type="presParOf" srcId="{0E5EEED6-18F0-44AD-830C-D10188F3226A}" destId="{EF6E9965-5BBC-47E0-ADDA-5D9FFE056B5C}" srcOrd="9" destOrd="0" presId="urn:microsoft.com/office/officeart/2005/8/layout/chevron1"/>
    <dgm:cxn modelId="{39A53FB7-3953-407F-95F3-433C2DBF1A00}" type="presParOf" srcId="{0E5EEED6-18F0-44AD-830C-D10188F3226A}" destId="{EF6E6B95-A5E0-421C-B04B-831A7BEB93A6}"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BCC5D316-6B60-4B5B-812A-FFDC993E9701}" type="doc">
      <dgm:prSet loTypeId="urn:microsoft.com/office/officeart/2005/8/layout/chevron1" loCatId="process" qsTypeId="urn:microsoft.com/office/officeart/2005/8/quickstyle/simple1" qsCatId="simple" csTypeId="urn:microsoft.com/office/officeart/2005/8/colors/accent1_2" csCatId="accent1" phldr="1"/>
      <dgm:spPr/>
    </dgm:pt>
    <dgm:pt modelId="{6B674215-BAE4-4E3D-9986-9F16C63A7CA0}">
      <dgm:prSet phldrT="[Text]"/>
      <dgm:spPr>
        <a:solidFill>
          <a:schemeClr val="accent2">
            <a:lumMod val="40000"/>
            <a:lumOff val="60000"/>
          </a:schemeClr>
        </a:solidFill>
      </dgm:spPr>
      <dgm:t>
        <a:bodyPr/>
        <a:lstStyle/>
        <a:p>
          <a:r>
            <a:rPr lang="en-US" dirty="0" smtClean="0">
              <a:solidFill>
                <a:schemeClr val="tx1"/>
              </a:solidFill>
            </a:rPr>
            <a:t>Project Overview</a:t>
          </a:r>
          <a:endParaRPr lang="en-US" dirty="0">
            <a:solidFill>
              <a:schemeClr val="tx1"/>
            </a:solidFill>
          </a:endParaRPr>
        </a:p>
      </dgm:t>
    </dgm:pt>
    <dgm:pt modelId="{899E620B-4569-4F15-9314-54E1890C78E2}" type="parTrans" cxnId="{B44E99F2-42F4-45D2-8D63-818BBE77EFB0}">
      <dgm:prSet/>
      <dgm:spPr/>
      <dgm:t>
        <a:bodyPr/>
        <a:lstStyle/>
        <a:p>
          <a:endParaRPr lang="en-US"/>
        </a:p>
      </dgm:t>
    </dgm:pt>
    <dgm:pt modelId="{5E61FCA6-D94F-4022-BAB6-5A0C0BD26DE3}" type="sibTrans" cxnId="{B44E99F2-42F4-45D2-8D63-818BBE77EFB0}">
      <dgm:prSet/>
      <dgm:spPr/>
      <dgm:t>
        <a:bodyPr/>
        <a:lstStyle/>
        <a:p>
          <a:endParaRPr lang="en-US"/>
        </a:p>
      </dgm:t>
    </dgm:pt>
    <dgm:pt modelId="{6F7282CF-3D02-414A-B7A2-2317F20E9690}">
      <dgm:prSet phldrT="[Text]"/>
      <dgm:spPr>
        <a:solidFill>
          <a:schemeClr val="accent2">
            <a:lumMod val="40000"/>
            <a:lumOff val="60000"/>
          </a:schemeClr>
        </a:solidFill>
      </dgm:spPr>
      <dgm:t>
        <a:bodyPr/>
        <a:lstStyle/>
        <a:p>
          <a:r>
            <a:rPr lang="en-US" dirty="0" smtClean="0">
              <a:solidFill>
                <a:schemeClr val="tx1"/>
              </a:solidFill>
            </a:rPr>
            <a:t>Design Overview</a:t>
          </a:r>
          <a:endParaRPr lang="en-US" dirty="0">
            <a:solidFill>
              <a:schemeClr val="tx1"/>
            </a:solidFill>
          </a:endParaRPr>
        </a:p>
      </dgm:t>
    </dgm:pt>
    <dgm:pt modelId="{477E3F5B-80EE-4FE4-B776-8CC8272DB37C}" type="parTrans" cxnId="{58EFD5F6-6481-43C4-A420-1915795B0D51}">
      <dgm:prSet/>
      <dgm:spPr/>
      <dgm:t>
        <a:bodyPr/>
        <a:lstStyle/>
        <a:p>
          <a:endParaRPr lang="en-US"/>
        </a:p>
      </dgm:t>
    </dgm:pt>
    <dgm:pt modelId="{0B5D1E6D-B32F-44EF-8372-EC0BDD0FAF07}" type="sibTrans" cxnId="{58EFD5F6-6481-43C4-A420-1915795B0D51}">
      <dgm:prSet/>
      <dgm:spPr/>
      <dgm:t>
        <a:bodyPr/>
        <a:lstStyle/>
        <a:p>
          <a:endParaRPr lang="en-US"/>
        </a:p>
      </dgm:t>
    </dgm:pt>
    <dgm:pt modelId="{27599253-0425-418F-A55D-4726CA29E4CA}">
      <dgm:prSet phldrT="[Text]"/>
      <dgm:spPr>
        <a:solidFill>
          <a:schemeClr val="bg2"/>
        </a:solidFill>
      </dgm:spPr>
      <dgm:t>
        <a:bodyPr/>
        <a:lstStyle/>
        <a:p>
          <a:r>
            <a:rPr lang="en-US" dirty="0" smtClean="0">
              <a:solidFill>
                <a:schemeClr val="bg2">
                  <a:lumMod val="10000"/>
                </a:schemeClr>
              </a:solidFill>
            </a:rPr>
            <a:t>Risks</a:t>
          </a:r>
          <a:endParaRPr lang="en-US" dirty="0">
            <a:solidFill>
              <a:schemeClr val="bg2">
                <a:lumMod val="10000"/>
              </a:schemeClr>
            </a:solidFill>
          </a:endParaRPr>
        </a:p>
      </dgm:t>
    </dgm:pt>
    <dgm:pt modelId="{937D395A-AAF4-41C7-9007-012C1077DF26}" type="parTrans" cxnId="{5CD0B89D-32CA-4F15-91CF-85B44D897FBA}">
      <dgm:prSet/>
      <dgm:spPr/>
      <dgm:t>
        <a:bodyPr/>
        <a:lstStyle/>
        <a:p>
          <a:endParaRPr lang="en-US"/>
        </a:p>
      </dgm:t>
    </dgm:pt>
    <dgm:pt modelId="{EA82FDC8-5E71-46F1-B4CB-1697265C8ECF}" type="sibTrans" cxnId="{5CD0B89D-32CA-4F15-91CF-85B44D897FBA}">
      <dgm:prSet/>
      <dgm:spPr/>
      <dgm:t>
        <a:bodyPr/>
        <a:lstStyle/>
        <a:p>
          <a:endParaRPr lang="en-US"/>
        </a:p>
      </dgm:t>
    </dgm:pt>
    <dgm:pt modelId="{69B976CB-E6CD-4EB2-AFE1-51EBD2B81B7B}">
      <dgm:prSet phldrT="[Text]"/>
      <dgm:spPr>
        <a:solidFill>
          <a:schemeClr val="bg2"/>
        </a:solidFill>
      </dgm:spPr>
      <dgm:t>
        <a:bodyPr/>
        <a:lstStyle/>
        <a:p>
          <a:r>
            <a:rPr lang="en-US" dirty="0" smtClean="0">
              <a:solidFill>
                <a:schemeClr val="tx1"/>
              </a:solidFill>
            </a:rPr>
            <a:t>Testing &amp; Verification</a:t>
          </a:r>
          <a:endParaRPr lang="en-US" dirty="0">
            <a:solidFill>
              <a:schemeClr val="tx1"/>
            </a:solidFill>
          </a:endParaRPr>
        </a:p>
      </dgm:t>
    </dgm:pt>
    <dgm:pt modelId="{FD8AA226-45F2-471C-86F9-F812BC875A47}" type="parTrans" cxnId="{182D1857-5C6B-4D2D-B2CF-F7CBC92064AA}">
      <dgm:prSet/>
      <dgm:spPr/>
      <dgm:t>
        <a:bodyPr/>
        <a:lstStyle/>
        <a:p>
          <a:endParaRPr lang="en-US"/>
        </a:p>
      </dgm:t>
    </dgm:pt>
    <dgm:pt modelId="{79AB3921-288C-4239-A75E-B8F8CD994526}" type="sibTrans" cxnId="{182D1857-5C6B-4D2D-B2CF-F7CBC92064AA}">
      <dgm:prSet/>
      <dgm:spPr/>
      <dgm:t>
        <a:bodyPr/>
        <a:lstStyle/>
        <a:p>
          <a:endParaRPr lang="en-US"/>
        </a:p>
      </dgm:t>
    </dgm:pt>
    <dgm:pt modelId="{4225FE52-C553-408F-AEC1-7E8949FC6628}">
      <dgm:prSet phldrT="[Text]"/>
      <dgm:spPr>
        <a:solidFill>
          <a:schemeClr val="accent1"/>
        </a:solidFill>
      </dgm:spPr>
      <dgm:t>
        <a:bodyPr/>
        <a:lstStyle/>
        <a:p>
          <a:r>
            <a:rPr lang="en-US" dirty="0" smtClean="0">
              <a:solidFill>
                <a:schemeClr val="bg1"/>
              </a:solidFill>
            </a:rPr>
            <a:t>Project Planning</a:t>
          </a:r>
          <a:endParaRPr lang="en-US" dirty="0">
            <a:solidFill>
              <a:schemeClr val="bg1"/>
            </a:solidFill>
          </a:endParaRPr>
        </a:p>
      </dgm:t>
    </dgm:pt>
    <dgm:pt modelId="{20641F04-8267-49D7-B13D-51AF223E1614}" type="parTrans" cxnId="{D86D3CD0-2A48-4896-9310-7B792D7E8550}">
      <dgm:prSet/>
      <dgm:spPr/>
      <dgm:t>
        <a:bodyPr/>
        <a:lstStyle/>
        <a:p>
          <a:endParaRPr lang="en-US"/>
        </a:p>
      </dgm:t>
    </dgm:pt>
    <dgm:pt modelId="{0B719A55-46C4-4045-B9DB-51162A297013}" type="sibTrans" cxnId="{D86D3CD0-2A48-4896-9310-7B792D7E8550}">
      <dgm:prSet/>
      <dgm:spPr/>
      <dgm:t>
        <a:bodyPr/>
        <a:lstStyle/>
        <a:p>
          <a:endParaRPr lang="en-US"/>
        </a:p>
      </dgm:t>
    </dgm:pt>
    <dgm:pt modelId="{8E5704E6-7014-4283-A8E7-A9454735CCAF}">
      <dgm:prSet phldrT="[Text]"/>
      <dgm:spPr>
        <a:solidFill>
          <a:schemeClr val="bg2"/>
        </a:solidFill>
      </dgm:spPr>
      <dgm:t>
        <a:bodyPr/>
        <a:lstStyle/>
        <a:p>
          <a:r>
            <a:rPr lang="en-US" dirty="0" smtClean="0">
              <a:solidFill>
                <a:schemeClr val="tx1"/>
              </a:solidFill>
            </a:rPr>
            <a:t>Requirements  &amp; CPEs</a:t>
          </a:r>
          <a:endParaRPr lang="en-US" dirty="0">
            <a:solidFill>
              <a:schemeClr val="tx1"/>
            </a:solidFill>
          </a:endParaRPr>
        </a:p>
      </dgm:t>
    </dgm:pt>
    <dgm:pt modelId="{E5D85506-8082-4216-8081-1AFD4D0E4731}" type="parTrans" cxnId="{6F22F3E4-CB86-4625-A992-279BA5582FDD}">
      <dgm:prSet/>
      <dgm:spPr/>
      <dgm:t>
        <a:bodyPr/>
        <a:lstStyle/>
        <a:p>
          <a:endParaRPr lang="en-US"/>
        </a:p>
      </dgm:t>
    </dgm:pt>
    <dgm:pt modelId="{2C16398A-4A93-47E7-B3A1-BE7995B6F432}" type="sibTrans" cxnId="{6F22F3E4-CB86-4625-A992-279BA5582FDD}">
      <dgm:prSet/>
      <dgm:spPr/>
      <dgm:t>
        <a:bodyPr/>
        <a:lstStyle/>
        <a:p>
          <a:endParaRPr lang="en-US"/>
        </a:p>
      </dgm:t>
    </dgm:pt>
    <dgm:pt modelId="{0E5EEED6-18F0-44AD-830C-D10188F3226A}" type="pres">
      <dgm:prSet presAssocID="{BCC5D316-6B60-4B5B-812A-FFDC993E9701}" presName="Name0" presStyleCnt="0">
        <dgm:presLayoutVars>
          <dgm:dir/>
          <dgm:animLvl val="lvl"/>
          <dgm:resizeHandles val="exact"/>
        </dgm:presLayoutVars>
      </dgm:prSet>
      <dgm:spPr/>
    </dgm:pt>
    <dgm:pt modelId="{D88FAEDB-44F9-400C-9F7E-F57F61DA50FE}" type="pres">
      <dgm:prSet presAssocID="{6B674215-BAE4-4E3D-9986-9F16C63A7CA0}" presName="parTxOnly" presStyleLbl="node1" presStyleIdx="0" presStyleCnt="6">
        <dgm:presLayoutVars>
          <dgm:chMax val="0"/>
          <dgm:chPref val="0"/>
          <dgm:bulletEnabled val="1"/>
        </dgm:presLayoutVars>
      </dgm:prSet>
      <dgm:spPr/>
      <dgm:t>
        <a:bodyPr/>
        <a:lstStyle/>
        <a:p>
          <a:endParaRPr lang="en-US"/>
        </a:p>
      </dgm:t>
    </dgm:pt>
    <dgm:pt modelId="{9643C7F3-F606-45BD-93D4-C5087788A954}" type="pres">
      <dgm:prSet presAssocID="{5E61FCA6-D94F-4022-BAB6-5A0C0BD26DE3}" presName="parTxOnlySpace" presStyleCnt="0"/>
      <dgm:spPr/>
    </dgm:pt>
    <dgm:pt modelId="{65DED3B2-79A5-4C8D-B0F0-FA1451B6D61A}" type="pres">
      <dgm:prSet presAssocID="{6F7282CF-3D02-414A-B7A2-2317F20E9690}" presName="parTxOnly" presStyleLbl="node1" presStyleIdx="1" presStyleCnt="6">
        <dgm:presLayoutVars>
          <dgm:chMax val="0"/>
          <dgm:chPref val="0"/>
          <dgm:bulletEnabled val="1"/>
        </dgm:presLayoutVars>
      </dgm:prSet>
      <dgm:spPr/>
      <dgm:t>
        <a:bodyPr/>
        <a:lstStyle/>
        <a:p>
          <a:endParaRPr lang="en-US"/>
        </a:p>
      </dgm:t>
    </dgm:pt>
    <dgm:pt modelId="{3F4619E4-3987-423B-A9D6-9C6AB0569CBA}" type="pres">
      <dgm:prSet presAssocID="{0B5D1E6D-B32F-44EF-8372-EC0BDD0FAF07}" presName="parTxOnlySpace" presStyleCnt="0"/>
      <dgm:spPr/>
    </dgm:pt>
    <dgm:pt modelId="{D6C4F50E-EB22-402E-991C-C72259BAD149}" type="pres">
      <dgm:prSet presAssocID="{8E5704E6-7014-4283-A8E7-A9454735CCAF}" presName="parTxOnly" presStyleLbl="node1" presStyleIdx="2" presStyleCnt="6">
        <dgm:presLayoutVars>
          <dgm:chMax val="0"/>
          <dgm:chPref val="0"/>
          <dgm:bulletEnabled val="1"/>
        </dgm:presLayoutVars>
      </dgm:prSet>
      <dgm:spPr/>
      <dgm:t>
        <a:bodyPr/>
        <a:lstStyle/>
        <a:p>
          <a:endParaRPr lang="en-US"/>
        </a:p>
      </dgm:t>
    </dgm:pt>
    <dgm:pt modelId="{3FDD05D9-70AD-49F8-A2C2-21691287C43E}" type="pres">
      <dgm:prSet presAssocID="{2C16398A-4A93-47E7-B3A1-BE7995B6F432}" presName="parTxOnlySpace" presStyleCnt="0"/>
      <dgm:spPr/>
    </dgm:pt>
    <dgm:pt modelId="{ACFA685D-4F59-4B8A-979E-73F5C7E1077D}" type="pres">
      <dgm:prSet presAssocID="{27599253-0425-418F-A55D-4726CA29E4CA}" presName="parTxOnly" presStyleLbl="node1" presStyleIdx="3" presStyleCnt="6">
        <dgm:presLayoutVars>
          <dgm:chMax val="0"/>
          <dgm:chPref val="0"/>
          <dgm:bulletEnabled val="1"/>
        </dgm:presLayoutVars>
      </dgm:prSet>
      <dgm:spPr/>
      <dgm:t>
        <a:bodyPr/>
        <a:lstStyle/>
        <a:p>
          <a:endParaRPr lang="en-US"/>
        </a:p>
      </dgm:t>
    </dgm:pt>
    <dgm:pt modelId="{B5516B82-64B2-4094-A510-125B6829F7BF}" type="pres">
      <dgm:prSet presAssocID="{EA82FDC8-5E71-46F1-B4CB-1697265C8ECF}" presName="parTxOnlySpace" presStyleCnt="0"/>
      <dgm:spPr/>
    </dgm:pt>
    <dgm:pt modelId="{00C1DE9C-A891-47EB-B576-C57AB5E5C9C9}" type="pres">
      <dgm:prSet presAssocID="{69B976CB-E6CD-4EB2-AFE1-51EBD2B81B7B}" presName="parTxOnly" presStyleLbl="node1" presStyleIdx="4" presStyleCnt="6">
        <dgm:presLayoutVars>
          <dgm:chMax val="0"/>
          <dgm:chPref val="0"/>
          <dgm:bulletEnabled val="1"/>
        </dgm:presLayoutVars>
      </dgm:prSet>
      <dgm:spPr/>
      <dgm:t>
        <a:bodyPr/>
        <a:lstStyle/>
        <a:p>
          <a:endParaRPr lang="en-US"/>
        </a:p>
      </dgm:t>
    </dgm:pt>
    <dgm:pt modelId="{EF6E9965-5BBC-47E0-ADDA-5D9FFE056B5C}" type="pres">
      <dgm:prSet presAssocID="{79AB3921-288C-4239-A75E-B8F8CD994526}" presName="parTxOnlySpace" presStyleCnt="0"/>
      <dgm:spPr/>
    </dgm:pt>
    <dgm:pt modelId="{EF6E6B95-A5E0-421C-B04B-831A7BEB93A6}" type="pres">
      <dgm:prSet presAssocID="{4225FE52-C553-408F-AEC1-7E8949FC6628}" presName="parTxOnly" presStyleLbl="node1" presStyleIdx="5" presStyleCnt="6">
        <dgm:presLayoutVars>
          <dgm:chMax val="0"/>
          <dgm:chPref val="0"/>
          <dgm:bulletEnabled val="1"/>
        </dgm:presLayoutVars>
      </dgm:prSet>
      <dgm:spPr/>
      <dgm:t>
        <a:bodyPr/>
        <a:lstStyle/>
        <a:p>
          <a:endParaRPr lang="en-US"/>
        </a:p>
      </dgm:t>
    </dgm:pt>
  </dgm:ptLst>
  <dgm:cxnLst>
    <dgm:cxn modelId="{D86D3CD0-2A48-4896-9310-7B792D7E8550}" srcId="{BCC5D316-6B60-4B5B-812A-FFDC993E9701}" destId="{4225FE52-C553-408F-AEC1-7E8949FC6628}" srcOrd="5" destOrd="0" parTransId="{20641F04-8267-49D7-B13D-51AF223E1614}" sibTransId="{0B719A55-46C4-4045-B9DB-51162A297013}"/>
    <dgm:cxn modelId="{5391C7E8-70F2-44A8-B1D2-E1797FA13D6A}" type="presOf" srcId="{27599253-0425-418F-A55D-4726CA29E4CA}" destId="{ACFA685D-4F59-4B8A-979E-73F5C7E1077D}" srcOrd="0" destOrd="0" presId="urn:microsoft.com/office/officeart/2005/8/layout/chevron1"/>
    <dgm:cxn modelId="{B44E99F2-42F4-45D2-8D63-818BBE77EFB0}" srcId="{BCC5D316-6B60-4B5B-812A-FFDC993E9701}" destId="{6B674215-BAE4-4E3D-9986-9F16C63A7CA0}" srcOrd="0" destOrd="0" parTransId="{899E620B-4569-4F15-9314-54E1890C78E2}" sibTransId="{5E61FCA6-D94F-4022-BAB6-5A0C0BD26DE3}"/>
    <dgm:cxn modelId="{2492BF8E-D2DA-42E3-8A70-477F84AC464A}" type="presOf" srcId="{6F7282CF-3D02-414A-B7A2-2317F20E9690}" destId="{65DED3B2-79A5-4C8D-B0F0-FA1451B6D61A}" srcOrd="0" destOrd="0" presId="urn:microsoft.com/office/officeart/2005/8/layout/chevron1"/>
    <dgm:cxn modelId="{5CD0B89D-32CA-4F15-91CF-85B44D897FBA}" srcId="{BCC5D316-6B60-4B5B-812A-FFDC993E9701}" destId="{27599253-0425-418F-A55D-4726CA29E4CA}" srcOrd="3" destOrd="0" parTransId="{937D395A-AAF4-41C7-9007-012C1077DF26}" sibTransId="{EA82FDC8-5E71-46F1-B4CB-1697265C8ECF}"/>
    <dgm:cxn modelId="{2F948166-B7AB-47C7-9304-3A7D1E70CB1C}" type="presOf" srcId="{8E5704E6-7014-4283-A8E7-A9454735CCAF}" destId="{D6C4F50E-EB22-402E-991C-C72259BAD149}" srcOrd="0" destOrd="0" presId="urn:microsoft.com/office/officeart/2005/8/layout/chevron1"/>
    <dgm:cxn modelId="{3D9806FE-C7BE-48AC-886E-1030C73FE6BA}" type="presOf" srcId="{BCC5D316-6B60-4B5B-812A-FFDC993E9701}" destId="{0E5EEED6-18F0-44AD-830C-D10188F3226A}" srcOrd="0" destOrd="0" presId="urn:microsoft.com/office/officeart/2005/8/layout/chevron1"/>
    <dgm:cxn modelId="{6F22F3E4-CB86-4625-A992-279BA5582FDD}" srcId="{BCC5D316-6B60-4B5B-812A-FFDC993E9701}" destId="{8E5704E6-7014-4283-A8E7-A9454735CCAF}" srcOrd="2" destOrd="0" parTransId="{E5D85506-8082-4216-8081-1AFD4D0E4731}" sibTransId="{2C16398A-4A93-47E7-B3A1-BE7995B6F432}"/>
    <dgm:cxn modelId="{ED5B7BFE-3E44-4BEA-BADE-33DA9FD88E5E}" type="presOf" srcId="{6B674215-BAE4-4E3D-9986-9F16C63A7CA0}" destId="{D88FAEDB-44F9-400C-9F7E-F57F61DA50FE}" srcOrd="0" destOrd="0" presId="urn:microsoft.com/office/officeart/2005/8/layout/chevron1"/>
    <dgm:cxn modelId="{57A45F53-C988-4FC1-B1A4-6FED1AD79EE2}" type="presOf" srcId="{69B976CB-E6CD-4EB2-AFE1-51EBD2B81B7B}" destId="{00C1DE9C-A891-47EB-B576-C57AB5E5C9C9}" srcOrd="0" destOrd="0" presId="urn:microsoft.com/office/officeart/2005/8/layout/chevron1"/>
    <dgm:cxn modelId="{182D1857-5C6B-4D2D-B2CF-F7CBC92064AA}" srcId="{BCC5D316-6B60-4B5B-812A-FFDC993E9701}" destId="{69B976CB-E6CD-4EB2-AFE1-51EBD2B81B7B}" srcOrd="4" destOrd="0" parTransId="{FD8AA226-45F2-471C-86F9-F812BC875A47}" sibTransId="{79AB3921-288C-4239-A75E-B8F8CD994526}"/>
    <dgm:cxn modelId="{AC7C883D-FE9C-498A-A94E-994A44D72257}" type="presOf" srcId="{4225FE52-C553-408F-AEC1-7E8949FC6628}" destId="{EF6E6B95-A5E0-421C-B04B-831A7BEB93A6}" srcOrd="0" destOrd="0" presId="urn:microsoft.com/office/officeart/2005/8/layout/chevron1"/>
    <dgm:cxn modelId="{58EFD5F6-6481-43C4-A420-1915795B0D51}" srcId="{BCC5D316-6B60-4B5B-812A-FFDC993E9701}" destId="{6F7282CF-3D02-414A-B7A2-2317F20E9690}" srcOrd="1" destOrd="0" parTransId="{477E3F5B-80EE-4FE4-B776-8CC8272DB37C}" sibTransId="{0B5D1E6D-B32F-44EF-8372-EC0BDD0FAF07}"/>
    <dgm:cxn modelId="{0CAB03A9-349C-4D3E-8886-32F80C45B13E}" type="presParOf" srcId="{0E5EEED6-18F0-44AD-830C-D10188F3226A}" destId="{D88FAEDB-44F9-400C-9F7E-F57F61DA50FE}" srcOrd="0" destOrd="0" presId="urn:microsoft.com/office/officeart/2005/8/layout/chevron1"/>
    <dgm:cxn modelId="{82399456-594A-46CE-80C6-4C2277323949}" type="presParOf" srcId="{0E5EEED6-18F0-44AD-830C-D10188F3226A}" destId="{9643C7F3-F606-45BD-93D4-C5087788A954}" srcOrd="1" destOrd="0" presId="urn:microsoft.com/office/officeart/2005/8/layout/chevron1"/>
    <dgm:cxn modelId="{DA8CFEE7-9EEA-45E5-AE58-4DAB918B5E8A}" type="presParOf" srcId="{0E5EEED6-18F0-44AD-830C-D10188F3226A}" destId="{65DED3B2-79A5-4C8D-B0F0-FA1451B6D61A}" srcOrd="2" destOrd="0" presId="urn:microsoft.com/office/officeart/2005/8/layout/chevron1"/>
    <dgm:cxn modelId="{F12B2E66-1C15-487E-9E92-34E5B07BF026}" type="presParOf" srcId="{0E5EEED6-18F0-44AD-830C-D10188F3226A}" destId="{3F4619E4-3987-423B-A9D6-9C6AB0569CBA}" srcOrd="3" destOrd="0" presId="urn:microsoft.com/office/officeart/2005/8/layout/chevron1"/>
    <dgm:cxn modelId="{A7228CD3-0DDA-4921-A3EE-CD0E3EEBA54E}" type="presParOf" srcId="{0E5EEED6-18F0-44AD-830C-D10188F3226A}" destId="{D6C4F50E-EB22-402E-991C-C72259BAD149}" srcOrd="4" destOrd="0" presId="urn:microsoft.com/office/officeart/2005/8/layout/chevron1"/>
    <dgm:cxn modelId="{E98630FA-32C1-4028-99D7-7562DA7B1DF9}" type="presParOf" srcId="{0E5EEED6-18F0-44AD-830C-D10188F3226A}" destId="{3FDD05D9-70AD-49F8-A2C2-21691287C43E}" srcOrd="5" destOrd="0" presId="urn:microsoft.com/office/officeart/2005/8/layout/chevron1"/>
    <dgm:cxn modelId="{2F574483-D249-437F-A18D-8A3C755493BC}" type="presParOf" srcId="{0E5EEED6-18F0-44AD-830C-D10188F3226A}" destId="{ACFA685D-4F59-4B8A-979E-73F5C7E1077D}" srcOrd="6" destOrd="0" presId="urn:microsoft.com/office/officeart/2005/8/layout/chevron1"/>
    <dgm:cxn modelId="{5458D3AC-0C90-4DA0-B978-A123B15606FE}" type="presParOf" srcId="{0E5EEED6-18F0-44AD-830C-D10188F3226A}" destId="{B5516B82-64B2-4094-A510-125B6829F7BF}" srcOrd="7" destOrd="0" presId="urn:microsoft.com/office/officeart/2005/8/layout/chevron1"/>
    <dgm:cxn modelId="{BD8A91B1-CA0C-4392-843B-6A2C0E7A6605}" type="presParOf" srcId="{0E5EEED6-18F0-44AD-830C-D10188F3226A}" destId="{00C1DE9C-A891-47EB-B576-C57AB5E5C9C9}" srcOrd="8" destOrd="0" presId="urn:microsoft.com/office/officeart/2005/8/layout/chevron1"/>
    <dgm:cxn modelId="{BC1B8696-84A0-487D-BC65-46C7E4128F9E}" type="presParOf" srcId="{0E5EEED6-18F0-44AD-830C-D10188F3226A}" destId="{EF6E9965-5BBC-47E0-ADDA-5D9FFE056B5C}" srcOrd="9" destOrd="0" presId="urn:microsoft.com/office/officeart/2005/8/layout/chevron1"/>
    <dgm:cxn modelId="{F9EF9FB4-0A0B-4BCF-AB32-CACA0BF933FA}" type="presParOf" srcId="{0E5EEED6-18F0-44AD-830C-D10188F3226A}" destId="{EF6E6B95-A5E0-421C-B04B-831A7BEB93A6}"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C5D316-6B60-4B5B-812A-FFDC993E9701}" type="doc">
      <dgm:prSet loTypeId="urn:microsoft.com/office/officeart/2005/8/layout/chevron1" loCatId="process" qsTypeId="urn:microsoft.com/office/officeart/2005/8/quickstyle/simple1" qsCatId="simple" csTypeId="urn:microsoft.com/office/officeart/2005/8/colors/accent1_2" csCatId="accent1" phldr="1"/>
      <dgm:spPr/>
    </dgm:pt>
    <dgm:pt modelId="{6B674215-BAE4-4E3D-9986-9F16C63A7CA0}">
      <dgm:prSet phldrT="[Text]"/>
      <dgm:spPr/>
      <dgm:t>
        <a:bodyPr/>
        <a:lstStyle/>
        <a:p>
          <a:r>
            <a:rPr lang="en-US" smtClean="0"/>
            <a:t>Project Overview</a:t>
          </a:r>
          <a:endParaRPr lang="en-US"/>
        </a:p>
      </dgm:t>
    </dgm:pt>
    <dgm:pt modelId="{899E620B-4569-4F15-9314-54E1890C78E2}" type="parTrans" cxnId="{B44E99F2-42F4-45D2-8D63-818BBE77EFB0}">
      <dgm:prSet/>
      <dgm:spPr/>
      <dgm:t>
        <a:bodyPr/>
        <a:lstStyle/>
        <a:p>
          <a:endParaRPr lang="en-US"/>
        </a:p>
      </dgm:t>
    </dgm:pt>
    <dgm:pt modelId="{5E61FCA6-D94F-4022-BAB6-5A0C0BD26DE3}" type="sibTrans" cxnId="{B44E99F2-42F4-45D2-8D63-818BBE77EFB0}">
      <dgm:prSet/>
      <dgm:spPr/>
      <dgm:t>
        <a:bodyPr/>
        <a:lstStyle/>
        <a:p>
          <a:endParaRPr lang="en-US"/>
        </a:p>
      </dgm:t>
    </dgm:pt>
    <dgm:pt modelId="{6F7282CF-3D02-414A-B7A2-2317F20E9690}">
      <dgm:prSet phldrT="[Text]"/>
      <dgm:spPr>
        <a:solidFill>
          <a:schemeClr val="bg2"/>
        </a:solidFill>
      </dgm:spPr>
      <dgm:t>
        <a:bodyPr/>
        <a:lstStyle/>
        <a:p>
          <a:r>
            <a:rPr lang="en-US" dirty="0" smtClean="0">
              <a:solidFill>
                <a:schemeClr val="bg2">
                  <a:lumMod val="10000"/>
                </a:schemeClr>
              </a:solidFill>
            </a:rPr>
            <a:t>Design Overview</a:t>
          </a:r>
          <a:endParaRPr lang="en-US" dirty="0">
            <a:solidFill>
              <a:schemeClr val="bg2">
                <a:lumMod val="10000"/>
              </a:schemeClr>
            </a:solidFill>
          </a:endParaRPr>
        </a:p>
      </dgm:t>
    </dgm:pt>
    <dgm:pt modelId="{477E3F5B-80EE-4FE4-B776-8CC8272DB37C}" type="parTrans" cxnId="{58EFD5F6-6481-43C4-A420-1915795B0D51}">
      <dgm:prSet/>
      <dgm:spPr/>
      <dgm:t>
        <a:bodyPr/>
        <a:lstStyle/>
        <a:p>
          <a:endParaRPr lang="en-US"/>
        </a:p>
      </dgm:t>
    </dgm:pt>
    <dgm:pt modelId="{0B5D1E6D-B32F-44EF-8372-EC0BDD0FAF07}" type="sibTrans" cxnId="{58EFD5F6-6481-43C4-A420-1915795B0D51}">
      <dgm:prSet/>
      <dgm:spPr/>
      <dgm:t>
        <a:bodyPr/>
        <a:lstStyle/>
        <a:p>
          <a:endParaRPr lang="en-US"/>
        </a:p>
      </dgm:t>
    </dgm:pt>
    <dgm:pt modelId="{27599253-0425-418F-A55D-4726CA29E4CA}">
      <dgm:prSet phldrT="[Text]"/>
      <dgm:spPr>
        <a:solidFill>
          <a:schemeClr val="bg2"/>
        </a:solidFill>
      </dgm:spPr>
      <dgm:t>
        <a:bodyPr/>
        <a:lstStyle/>
        <a:p>
          <a:r>
            <a:rPr lang="en-US" dirty="0" smtClean="0">
              <a:solidFill>
                <a:schemeClr val="bg2">
                  <a:lumMod val="10000"/>
                </a:schemeClr>
              </a:solidFill>
            </a:rPr>
            <a:t>Risks</a:t>
          </a:r>
          <a:endParaRPr lang="en-US" dirty="0">
            <a:solidFill>
              <a:schemeClr val="bg2">
                <a:lumMod val="10000"/>
              </a:schemeClr>
            </a:solidFill>
          </a:endParaRPr>
        </a:p>
      </dgm:t>
    </dgm:pt>
    <dgm:pt modelId="{937D395A-AAF4-41C7-9007-012C1077DF26}" type="parTrans" cxnId="{5CD0B89D-32CA-4F15-91CF-85B44D897FBA}">
      <dgm:prSet/>
      <dgm:spPr/>
      <dgm:t>
        <a:bodyPr/>
        <a:lstStyle/>
        <a:p>
          <a:endParaRPr lang="en-US"/>
        </a:p>
      </dgm:t>
    </dgm:pt>
    <dgm:pt modelId="{EA82FDC8-5E71-46F1-B4CB-1697265C8ECF}" type="sibTrans" cxnId="{5CD0B89D-32CA-4F15-91CF-85B44D897FBA}">
      <dgm:prSet/>
      <dgm:spPr/>
      <dgm:t>
        <a:bodyPr/>
        <a:lstStyle/>
        <a:p>
          <a:endParaRPr lang="en-US"/>
        </a:p>
      </dgm:t>
    </dgm:pt>
    <dgm:pt modelId="{69B976CB-E6CD-4EB2-AFE1-51EBD2B81B7B}">
      <dgm:prSet phldrT="[Text]"/>
      <dgm:spPr>
        <a:solidFill>
          <a:schemeClr val="bg2"/>
        </a:solidFill>
      </dgm:spPr>
      <dgm:t>
        <a:bodyPr/>
        <a:lstStyle/>
        <a:p>
          <a:r>
            <a:rPr lang="en-US" dirty="0" smtClean="0">
              <a:solidFill>
                <a:schemeClr val="bg2">
                  <a:lumMod val="10000"/>
                </a:schemeClr>
              </a:solidFill>
            </a:rPr>
            <a:t>Testing &amp; Verification</a:t>
          </a:r>
          <a:endParaRPr lang="en-US" dirty="0">
            <a:solidFill>
              <a:schemeClr val="bg2">
                <a:lumMod val="10000"/>
              </a:schemeClr>
            </a:solidFill>
          </a:endParaRPr>
        </a:p>
      </dgm:t>
    </dgm:pt>
    <dgm:pt modelId="{FD8AA226-45F2-471C-86F9-F812BC875A47}" type="parTrans" cxnId="{182D1857-5C6B-4D2D-B2CF-F7CBC92064AA}">
      <dgm:prSet/>
      <dgm:spPr/>
      <dgm:t>
        <a:bodyPr/>
        <a:lstStyle/>
        <a:p>
          <a:endParaRPr lang="en-US"/>
        </a:p>
      </dgm:t>
    </dgm:pt>
    <dgm:pt modelId="{79AB3921-288C-4239-A75E-B8F8CD994526}" type="sibTrans" cxnId="{182D1857-5C6B-4D2D-B2CF-F7CBC92064AA}">
      <dgm:prSet/>
      <dgm:spPr/>
      <dgm:t>
        <a:bodyPr/>
        <a:lstStyle/>
        <a:p>
          <a:endParaRPr lang="en-US"/>
        </a:p>
      </dgm:t>
    </dgm:pt>
    <dgm:pt modelId="{4225FE52-C553-408F-AEC1-7E8949FC6628}">
      <dgm:prSet phldrT="[Text]"/>
      <dgm:spPr>
        <a:solidFill>
          <a:schemeClr val="bg2"/>
        </a:solidFill>
      </dgm:spPr>
      <dgm:t>
        <a:bodyPr/>
        <a:lstStyle/>
        <a:p>
          <a:r>
            <a:rPr lang="en-US" dirty="0" smtClean="0">
              <a:solidFill>
                <a:schemeClr val="bg2">
                  <a:lumMod val="10000"/>
                </a:schemeClr>
              </a:solidFill>
            </a:rPr>
            <a:t>Project Planning</a:t>
          </a:r>
          <a:endParaRPr lang="en-US" dirty="0">
            <a:solidFill>
              <a:schemeClr val="bg2">
                <a:lumMod val="10000"/>
              </a:schemeClr>
            </a:solidFill>
          </a:endParaRPr>
        </a:p>
      </dgm:t>
    </dgm:pt>
    <dgm:pt modelId="{20641F04-8267-49D7-B13D-51AF223E1614}" type="parTrans" cxnId="{D86D3CD0-2A48-4896-9310-7B792D7E8550}">
      <dgm:prSet/>
      <dgm:spPr/>
      <dgm:t>
        <a:bodyPr/>
        <a:lstStyle/>
        <a:p>
          <a:endParaRPr lang="en-US"/>
        </a:p>
      </dgm:t>
    </dgm:pt>
    <dgm:pt modelId="{0B719A55-46C4-4045-B9DB-51162A297013}" type="sibTrans" cxnId="{D86D3CD0-2A48-4896-9310-7B792D7E8550}">
      <dgm:prSet/>
      <dgm:spPr/>
      <dgm:t>
        <a:bodyPr/>
        <a:lstStyle/>
        <a:p>
          <a:endParaRPr lang="en-US"/>
        </a:p>
      </dgm:t>
    </dgm:pt>
    <dgm:pt modelId="{8E5704E6-7014-4283-A8E7-A9454735CCAF}">
      <dgm:prSet phldrT="[Text]"/>
      <dgm:spPr>
        <a:solidFill>
          <a:schemeClr val="bg2"/>
        </a:solidFill>
      </dgm:spPr>
      <dgm:t>
        <a:bodyPr/>
        <a:lstStyle/>
        <a:p>
          <a:r>
            <a:rPr lang="en-US" dirty="0" smtClean="0">
              <a:solidFill>
                <a:schemeClr val="bg2">
                  <a:lumMod val="10000"/>
                </a:schemeClr>
              </a:solidFill>
            </a:rPr>
            <a:t>Requirements  &amp; CPEs</a:t>
          </a:r>
          <a:endParaRPr lang="en-US" dirty="0">
            <a:solidFill>
              <a:schemeClr val="bg2">
                <a:lumMod val="10000"/>
              </a:schemeClr>
            </a:solidFill>
          </a:endParaRPr>
        </a:p>
      </dgm:t>
    </dgm:pt>
    <dgm:pt modelId="{E5D85506-8082-4216-8081-1AFD4D0E4731}" type="parTrans" cxnId="{6F22F3E4-CB86-4625-A992-279BA5582FDD}">
      <dgm:prSet/>
      <dgm:spPr/>
      <dgm:t>
        <a:bodyPr/>
        <a:lstStyle/>
        <a:p>
          <a:endParaRPr lang="en-US"/>
        </a:p>
      </dgm:t>
    </dgm:pt>
    <dgm:pt modelId="{2C16398A-4A93-47E7-B3A1-BE7995B6F432}" type="sibTrans" cxnId="{6F22F3E4-CB86-4625-A992-279BA5582FDD}">
      <dgm:prSet/>
      <dgm:spPr/>
      <dgm:t>
        <a:bodyPr/>
        <a:lstStyle/>
        <a:p>
          <a:endParaRPr lang="en-US"/>
        </a:p>
      </dgm:t>
    </dgm:pt>
    <dgm:pt modelId="{0E5EEED6-18F0-44AD-830C-D10188F3226A}" type="pres">
      <dgm:prSet presAssocID="{BCC5D316-6B60-4B5B-812A-FFDC993E9701}" presName="Name0" presStyleCnt="0">
        <dgm:presLayoutVars>
          <dgm:dir/>
          <dgm:animLvl val="lvl"/>
          <dgm:resizeHandles val="exact"/>
        </dgm:presLayoutVars>
      </dgm:prSet>
      <dgm:spPr/>
    </dgm:pt>
    <dgm:pt modelId="{D88FAEDB-44F9-400C-9F7E-F57F61DA50FE}" type="pres">
      <dgm:prSet presAssocID="{6B674215-BAE4-4E3D-9986-9F16C63A7CA0}" presName="parTxOnly" presStyleLbl="node1" presStyleIdx="0" presStyleCnt="6">
        <dgm:presLayoutVars>
          <dgm:chMax val="0"/>
          <dgm:chPref val="0"/>
          <dgm:bulletEnabled val="1"/>
        </dgm:presLayoutVars>
      </dgm:prSet>
      <dgm:spPr/>
      <dgm:t>
        <a:bodyPr/>
        <a:lstStyle/>
        <a:p>
          <a:endParaRPr lang="en-US"/>
        </a:p>
      </dgm:t>
    </dgm:pt>
    <dgm:pt modelId="{9643C7F3-F606-45BD-93D4-C5087788A954}" type="pres">
      <dgm:prSet presAssocID="{5E61FCA6-D94F-4022-BAB6-5A0C0BD26DE3}" presName="parTxOnlySpace" presStyleCnt="0"/>
      <dgm:spPr/>
    </dgm:pt>
    <dgm:pt modelId="{65DED3B2-79A5-4C8D-B0F0-FA1451B6D61A}" type="pres">
      <dgm:prSet presAssocID="{6F7282CF-3D02-414A-B7A2-2317F20E9690}" presName="parTxOnly" presStyleLbl="node1" presStyleIdx="1" presStyleCnt="6">
        <dgm:presLayoutVars>
          <dgm:chMax val="0"/>
          <dgm:chPref val="0"/>
          <dgm:bulletEnabled val="1"/>
        </dgm:presLayoutVars>
      </dgm:prSet>
      <dgm:spPr/>
      <dgm:t>
        <a:bodyPr/>
        <a:lstStyle/>
        <a:p>
          <a:endParaRPr lang="en-US"/>
        </a:p>
      </dgm:t>
    </dgm:pt>
    <dgm:pt modelId="{3F4619E4-3987-423B-A9D6-9C6AB0569CBA}" type="pres">
      <dgm:prSet presAssocID="{0B5D1E6D-B32F-44EF-8372-EC0BDD0FAF07}" presName="parTxOnlySpace" presStyleCnt="0"/>
      <dgm:spPr/>
    </dgm:pt>
    <dgm:pt modelId="{D6C4F50E-EB22-402E-991C-C72259BAD149}" type="pres">
      <dgm:prSet presAssocID="{8E5704E6-7014-4283-A8E7-A9454735CCAF}" presName="parTxOnly" presStyleLbl="node1" presStyleIdx="2" presStyleCnt="6">
        <dgm:presLayoutVars>
          <dgm:chMax val="0"/>
          <dgm:chPref val="0"/>
          <dgm:bulletEnabled val="1"/>
        </dgm:presLayoutVars>
      </dgm:prSet>
      <dgm:spPr/>
      <dgm:t>
        <a:bodyPr/>
        <a:lstStyle/>
        <a:p>
          <a:endParaRPr lang="en-US"/>
        </a:p>
      </dgm:t>
    </dgm:pt>
    <dgm:pt modelId="{3FDD05D9-70AD-49F8-A2C2-21691287C43E}" type="pres">
      <dgm:prSet presAssocID="{2C16398A-4A93-47E7-B3A1-BE7995B6F432}" presName="parTxOnlySpace" presStyleCnt="0"/>
      <dgm:spPr/>
    </dgm:pt>
    <dgm:pt modelId="{ACFA685D-4F59-4B8A-979E-73F5C7E1077D}" type="pres">
      <dgm:prSet presAssocID="{27599253-0425-418F-A55D-4726CA29E4CA}" presName="parTxOnly" presStyleLbl="node1" presStyleIdx="3" presStyleCnt="6">
        <dgm:presLayoutVars>
          <dgm:chMax val="0"/>
          <dgm:chPref val="0"/>
          <dgm:bulletEnabled val="1"/>
        </dgm:presLayoutVars>
      </dgm:prSet>
      <dgm:spPr/>
      <dgm:t>
        <a:bodyPr/>
        <a:lstStyle/>
        <a:p>
          <a:endParaRPr lang="en-US"/>
        </a:p>
      </dgm:t>
    </dgm:pt>
    <dgm:pt modelId="{B5516B82-64B2-4094-A510-125B6829F7BF}" type="pres">
      <dgm:prSet presAssocID="{EA82FDC8-5E71-46F1-B4CB-1697265C8ECF}" presName="parTxOnlySpace" presStyleCnt="0"/>
      <dgm:spPr/>
    </dgm:pt>
    <dgm:pt modelId="{00C1DE9C-A891-47EB-B576-C57AB5E5C9C9}" type="pres">
      <dgm:prSet presAssocID="{69B976CB-E6CD-4EB2-AFE1-51EBD2B81B7B}" presName="parTxOnly" presStyleLbl="node1" presStyleIdx="4" presStyleCnt="6">
        <dgm:presLayoutVars>
          <dgm:chMax val="0"/>
          <dgm:chPref val="0"/>
          <dgm:bulletEnabled val="1"/>
        </dgm:presLayoutVars>
      </dgm:prSet>
      <dgm:spPr/>
      <dgm:t>
        <a:bodyPr/>
        <a:lstStyle/>
        <a:p>
          <a:endParaRPr lang="en-US"/>
        </a:p>
      </dgm:t>
    </dgm:pt>
    <dgm:pt modelId="{EF6E9965-5BBC-47E0-ADDA-5D9FFE056B5C}" type="pres">
      <dgm:prSet presAssocID="{79AB3921-288C-4239-A75E-B8F8CD994526}" presName="parTxOnlySpace" presStyleCnt="0"/>
      <dgm:spPr/>
    </dgm:pt>
    <dgm:pt modelId="{EF6E6B95-A5E0-421C-B04B-831A7BEB93A6}" type="pres">
      <dgm:prSet presAssocID="{4225FE52-C553-408F-AEC1-7E8949FC6628}" presName="parTxOnly" presStyleLbl="node1" presStyleIdx="5" presStyleCnt="6">
        <dgm:presLayoutVars>
          <dgm:chMax val="0"/>
          <dgm:chPref val="0"/>
          <dgm:bulletEnabled val="1"/>
        </dgm:presLayoutVars>
      </dgm:prSet>
      <dgm:spPr/>
      <dgm:t>
        <a:bodyPr/>
        <a:lstStyle/>
        <a:p>
          <a:endParaRPr lang="en-US"/>
        </a:p>
      </dgm:t>
    </dgm:pt>
  </dgm:ptLst>
  <dgm:cxnLst>
    <dgm:cxn modelId="{D86D3CD0-2A48-4896-9310-7B792D7E8550}" srcId="{BCC5D316-6B60-4B5B-812A-FFDC993E9701}" destId="{4225FE52-C553-408F-AEC1-7E8949FC6628}" srcOrd="5" destOrd="0" parTransId="{20641F04-8267-49D7-B13D-51AF223E1614}" sibTransId="{0B719A55-46C4-4045-B9DB-51162A297013}"/>
    <dgm:cxn modelId="{27BDB2B3-DF6B-45B8-A85F-63E43077B6B3}" type="presOf" srcId="{BCC5D316-6B60-4B5B-812A-FFDC993E9701}" destId="{0E5EEED6-18F0-44AD-830C-D10188F3226A}" srcOrd="0" destOrd="0" presId="urn:microsoft.com/office/officeart/2005/8/layout/chevron1"/>
    <dgm:cxn modelId="{012EFC7D-9B3E-42AB-AE77-5E4CDCD50CE6}" type="presOf" srcId="{6F7282CF-3D02-414A-B7A2-2317F20E9690}" destId="{65DED3B2-79A5-4C8D-B0F0-FA1451B6D61A}" srcOrd="0" destOrd="0" presId="urn:microsoft.com/office/officeart/2005/8/layout/chevron1"/>
    <dgm:cxn modelId="{B44E99F2-42F4-45D2-8D63-818BBE77EFB0}" srcId="{BCC5D316-6B60-4B5B-812A-FFDC993E9701}" destId="{6B674215-BAE4-4E3D-9986-9F16C63A7CA0}" srcOrd="0" destOrd="0" parTransId="{899E620B-4569-4F15-9314-54E1890C78E2}" sibTransId="{5E61FCA6-D94F-4022-BAB6-5A0C0BD26DE3}"/>
    <dgm:cxn modelId="{5CD0B89D-32CA-4F15-91CF-85B44D897FBA}" srcId="{BCC5D316-6B60-4B5B-812A-FFDC993E9701}" destId="{27599253-0425-418F-A55D-4726CA29E4CA}" srcOrd="3" destOrd="0" parTransId="{937D395A-AAF4-41C7-9007-012C1077DF26}" sibTransId="{EA82FDC8-5E71-46F1-B4CB-1697265C8ECF}"/>
    <dgm:cxn modelId="{6F22F3E4-CB86-4625-A992-279BA5582FDD}" srcId="{BCC5D316-6B60-4B5B-812A-FFDC993E9701}" destId="{8E5704E6-7014-4283-A8E7-A9454735CCAF}" srcOrd="2" destOrd="0" parTransId="{E5D85506-8082-4216-8081-1AFD4D0E4731}" sibTransId="{2C16398A-4A93-47E7-B3A1-BE7995B6F432}"/>
    <dgm:cxn modelId="{18D55B3F-EDAE-427B-832D-5081229AB762}" type="presOf" srcId="{4225FE52-C553-408F-AEC1-7E8949FC6628}" destId="{EF6E6B95-A5E0-421C-B04B-831A7BEB93A6}" srcOrd="0" destOrd="0" presId="urn:microsoft.com/office/officeart/2005/8/layout/chevron1"/>
    <dgm:cxn modelId="{182D1857-5C6B-4D2D-B2CF-F7CBC92064AA}" srcId="{BCC5D316-6B60-4B5B-812A-FFDC993E9701}" destId="{69B976CB-E6CD-4EB2-AFE1-51EBD2B81B7B}" srcOrd="4" destOrd="0" parTransId="{FD8AA226-45F2-471C-86F9-F812BC875A47}" sibTransId="{79AB3921-288C-4239-A75E-B8F8CD994526}"/>
    <dgm:cxn modelId="{58EFD5F6-6481-43C4-A420-1915795B0D51}" srcId="{BCC5D316-6B60-4B5B-812A-FFDC993E9701}" destId="{6F7282CF-3D02-414A-B7A2-2317F20E9690}" srcOrd="1" destOrd="0" parTransId="{477E3F5B-80EE-4FE4-B776-8CC8272DB37C}" sibTransId="{0B5D1E6D-B32F-44EF-8372-EC0BDD0FAF07}"/>
    <dgm:cxn modelId="{1E76F823-D1EC-47F8-B2F5-43B6041C20DB}" type="presOf" srcId="{27599253-0425-418F-A55D-4726CA29E4CA}" destId="{ACFA685D-4F59-4B8A-979E-73F5C7E1077D}" srcOrd="0" destOrd="0" presId="urn:microsoft.com/office/officeart/2005/8/layout/chevron1"/>
    <dgm:cxn modelId="{D1E056A6-CC46-4D01-96A1-F4B28BE472B4}" type="presOf" srcId="{69B976CB-E6CD-4EB2-AFE1-51EBD2B81B7B}" destId="{00C1DE9C-A891-47EB-B576-C57AB5E5C9C9}" srcOrd="0" destOrd="0" presId="urn:microsoft.com/office/officeart/2005/8/layout/chevron1"/>
    <dgm:cxn modelId="{CF8AEB16-A1C9-47A1-BEC9-D9CD60CF4F1F}" type="presOf" srcId="{8E5704E6-7014-4283-A8E7-A9454735CCAF}" destId="{D6C4F50E-EB22-402E-991C-C72259BAD149}" srcOrd="0" destOrd="0" presId="urn:microsoft.com/office/officeart/2005/8/layout/chevron1"/>
    <dgm:cxn modelId="{7B815BDB-5457-4123-AEE1-371C9666ED3C}" type="presOf" srcId="{6B674215-BAE4-4E3D-9986-9F16C63A7CA0}" destId="{D88FAEDB-44F9-400C-9F7E-F57F61DA50FE}" srcOrd="0" destOrd="0" presId="urn:microsoft.com/office/officeart/2005/8/layout/chevron1"/>
    <dgm:cxn modelId="{D6980D7D-D1E4-48C3-9B06-15D7D7F2C72E}" type="presParOf" srcId="{0E5EEED6-18F0-44AD-830C-D10188F3226A}" destId="{D88FAEDB-44F9-400C-9F7E-F57F61DA50FE}" srcOrd="0" destOrd="0" presId="urn:microsoft.com/office/officeart/2005/8/layout/chevron1"/>
    <dgm:cxn modelId="{44EF52CD-2D88-4F58-94FE-F20BB157559A}" type="presParOf" srcId="{0E5EEED6-18F0-44AD-830C-D10188F3226A}" destId="{9643C7F3-F606-45BD-93D4-C5087788A954}" srcOrd="1" destOrd="0" presId="urn:microsoft.com/office/officeart/2005/8/layout/chevron1"/>
    <dgm:cxn modelId="{BC012635-0410-4140-BEE8-9E6E416BE844}" type="presParOf" srcId="{0E5EEED6-18F0-44AD-830C-D10188F3226A}" destId="{65DED3B2-79A5-4C8D-B0F0-FA1451B6D61A}" srcOrd="2" destOrd="0" presId="urn:microsoft.com/office/officeart/2005/8/layout/chevron1"/>
    <dgm:cxn modelId="{6B3097AA-9739-4DD1-825E-956BF9E830CD}" type="presParOf" srcId="{0E5EEED6-18F0-44AD-830C-D10188F3226A}" destId="{3F4619E4-3987-423B-A9D6-9C6AB0569CBA}" srcOrd="3" destOrd="0" presId="urn:microsoft.com/office/officeart/2005/8/layout/chevron1"/>
    <dgm:cxn modelId="{8F3CD67F-AD0C-403D-AFAC-38FAB15F4744}" type="presParOf" srcId="{0E5EEED6-18F0-44AD-830C-D10188F3226A}" destId="{D6C4F50E-EB22-402E-991C-C72259BAD149}" srcOrd="4" destOrd="0" presId="urn:microsoft.com/office/officeart/2005/8/layout/chevron1"/>
    <dgm:cxn modelId="{E7FB3096-4D64-4703-AE82-6A99EABFA3B3}" type="presParOf" srcId="{0E5EEED6-18F0-44AD-830C-D10188F3226A}" destId="{3FDD05D9-70AD-49F8-A2C2-21691287C43E}" srcOrd="5" destOrd="0" presId="urn:microsoft.com/office/officeart/2005/8/layout/chevron1"/>
    <dgm:cxn modelId="{11990AEA-492A-4AC0-ABA5-FD0C821181F8}" type="presParOf" srcId="{0E5EEED6-18F0-44AD-830C-D10188F3226A}" destId="{ACFA685D-4F59-4B8A-979E-73F5C7E1077D}" srcOrd="6" destOrd="0" presId="urn:microsoft.com/office/officeart/2005/8/layout/chevron1"/>
    <dgm:cxn modelId="{441D5A88-3F3A-47F5-B26F-BB7222C91C69}" type="presParOf" srcId="{0E5EEED6-18F0-44AD-830C-D10188F3226A}" destId="{B5516B82-64B2-4094-A510-125B6829F7BF}" srcOrd="7" destOrd="0" presId="urn:microsoft.com/office/officeart/2005/8/layout/chevron1"/>
    <dgm:cxn modelId="{6909E274-2636-492F-8D32-04A8FD0752F2}" type="presParOf" srcId="{0E5EEED6-18F0-44AD-830C-D10188F3226A}" destId="{00C1DE9C-A891-47EB-B576-C57AB5E5C9C9}" srcOrd="8" destOrd="0" presId="urn:microsoft.com/office/officeart/2005/8/layout/chevron1"/>
    <dgm:cxn modelId="{184593D4-5FFE-422A-8C1C-E7BE113C7CC1}" type="presParOf" srcId="{0E5EEED6-18F0-44AD-830C-D10188F3226A}" destId="{EF6E9965-5BBC-47E0-ADDA-5D9FFE056B5C}" srcOrd="9" destOrd="0" presId="urn:microsoft.com/office/officeart/2005/8/layout/chevron1"/>
    <dgm:cxn modelId="{7494B738-FC36-4D5B-845F-C286C477EB42}" type="presParOf" srcId="{0E5EEED6-18F0-44AD-830C-D10188F3226A}" destId="{EF6E6B95-A5E0-421C-B04B-831A7BEB93A6}" srcOrd="10" destOrd="0" presId="urn:microsoft.com/office/officeart/2005/8/layout/chevron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CC5D316-6B60-4B5B-812A-FFDC993E9701}" type="doc">
      <dgm:prSet loTypeId="urn:microsoft.com/office/officeart/2005/8/layout/chevron1" loCatId="process" qsTypeId="urn:microsoft.com/office/officeart/2005/8/quickstyle/simple1" qsCatId="simple" csTypeId="urn:microsoft.com/office/officeart/2005/8/colors/accent1_2" csCatId="accent1" phldr="1"/>
      <dgm:spPr/>
    </dgm:pt>
    <dgm:pt modelId="{6B674215-BAE4-4E3D-9986-9F16C63A7CA0}">
      <dgm:prSet phldrT="[Text]"/>
      <dgm:spPr>
        <a:solidFill>
          <a:schemeClr val="accent2">
            <a:lumMod val="40000"/>
            <a:lumOff val="60000"/>
          </a:schemeClr>
        </a:solidFill>
      </dgm:spPr>
      <dgm:t>
        <a:bodyPr/>
        <a:lstStyle/>
        <a:p>
          <a:r>
            <a:rPr lang="en-US" dirty="0" smtClean="0">
              <a:solidFill>
                <a:schemeClr val="tx1"/>
              </a:solidFill>
            </a:rPr>
            <a:t>Project Overview</a:t>
          </a:r>
          <a:endParaRPr lang="en-US" dirty="0">
            <a:solidFill>
              <a:schemeClr val="tx1"/>
            </a:solidFill>
          </a:endParaRPr>
        </a:p>
      </dgm:t>
    </dgm:pt>
    <dgm:pt modelId="{899E620B-4569-4F15-9314-54E1890C78E2}" type="parTrans" cxnId="{B44E99F2-42F4-45D2-8D63-818BBE77EFB0}">
      <dgm:prSet/>
      <dgm:spPr/>
      <dgm:t>
        <a:bodyPr/>
        <a:lstStyle/>
        <a:p>
          <a:endParaRPr lang="en-US"/>
        </a:p>
      </dgm:t>
    </dgm:pt>
    <dgm:pt modelId="{5E61FCA6-D94F-4022-BAB6-5A0C0BD26DE3}" type="sibTrans" cxnId="{B44E99F2-42F4-45D2-8D63-818BBE77EFB0}">
      <dgm:prSet/>
      <dgm:spPr/>
      <dgm:t>
        <a:bodyPr/>
        <a:lstStyle/>
        <a:p>
          <a:endParaRPr lang="en-US"/>
        </a:p>
      </dgm:t>
    </dgm:pt>
    <dgm:pt modelId="{6F7282CF-3D02-414A-B7A2-2317F20E9690}">
      <dgm:prSet phldrT="[Text]"/>
      <dgm:spPr>
        <a:solidFill>
          <a:schemeClr val="accent1"/>
        </a:solidFill>
      </dgm:spPr>
      <dgm:t>
        <a:bodyPr/>
        <a:lstStyle/>
        <a:p>
          <a:r>
            <a:rPr lang="en-US" dirty="0" smtClean="0">
              <a:solidFill>
                <a:schemeClr val="bg1"/>
              </a:solidFill>
            </a:rPr>
            <a:t>Design Overview</a:t>
          </a:r>
          <a:endParaRPr lang="en-US" dirty="0">
            <a:solidFill>
              <a:schemeClr val="bg1"/>
            </a:solidFill>
          </a:endParaRPr>
        </a:p>
      </dgm:t>
    </dgm:pt>
    <dgm:pt modelId="{477E3F5B-80EE-4FE4-B776-8CC8272DB37C}" type="parTrans" cxnId="{58EFD5F6-6481-43C4-A420-1915795B0D51}">
      <dgm:prSet/>
      <dgm:spPr/>
      <dgm:t>
        <a:bodyPr/>
        <a:lstStyle/>
        <a:p>
          <a:endParaRPr lang="en-US"/>
        </a:p>
      </dgm:t>
    </dgm:pt>
    <dgm:pt modelId="{0B5D1E6D-B32F-44EF-8372-EC0BDD0FAF07}" type="sibTrans" cxnId="{58EFD5F6-6481-43C4-A420-1915795B0D51}">
      <dgm:prSet/>
      <dgm:spPr/>
      <dgm:t>
        <a:bodyPr/>
        <a:lstStyle/>
        <a:p>
          <a:endParaRPr lang="en-US"/>
        </a:p>
      </dgm:t>
    </dgm:pt>
    <dgm:pt modelId="{27599253-0425-418F-A55D-4726CA29E4CA}">
      <dgm:prSet phldrT="[Text]"/>
      <dgm:spPr>
        <a:solidFill>
          <a:schemeClr val="bg2"/>
        </a:solidFill>
      </dgm:spPr>
      <dgm:t>
        <a:bodyPr/>
        <a:lstStyle/>
        <a:p>
          <a:r>
            <a:rPr lang="en-US" dirty="0" smtClean="0">
              <a:solidFill>
                <a:schemeClr val="bg2">
                  <a:lumMod val="10000"/>
                </a:schemeClr>
              </a:solidFill>
            </a:rPr>
            <a:t>Risks</a:t>
          </a:r>
          <a:endParaRPr lang="en-US" dirty="0">
            <a:solidFill>
              <a:schemeClr val="bg2">
                <a:lumMod val="10000"/>
              </a:schemeClr>
            </a:solidFill>
          </a:endParaRPr>
        </a:p>
      </dgm:t>
    </dgm:pt>
    <dgm:pt modelId="{937D395A-AAF4-41C7-9007-012C1077DF26}" type="parTrans" cxnId="{5CD0B89D-32CA-4F15-91CF-85B44D897FBA}">
      <dgm:prSet/>
      <dgm:spPr/>
      <dgm:t>
        <a:bodyPr/>
        <a:lstStyle/>
        <a:p>
          <a:endParaRPr lang="en-US"/>
        </a:p>
      </dgm:t>
    </dgm:pt>
    <dgm:pt modelId="{EA82FDC8-5E71-46F1-B4CB-1697265C8ECF}" type="sibTrans" cxnId="{5CD0B89D-32CA-4F15-91CF-85B44D897FBA}">
      <dgm:prSet/>
      <dgm:spPr/>
      <dgm:t>
        <a:bodyPr/>
        <a:lstStyle/>
        <a:p>
          <a:endParaRPr lang="en-US"/>
        </a:p>
      </dgm:t>
    </dgm:pt>
    <dgm:pt modelId="{69B976CB-E6CD-4EB2-AFE1-51EBD2B81B7B}">
      <dgm:prSet phldrT="[Text]"/>
      <dgm:spPr>
        <a:solidFill>
          <a:schemeClr val="bg2"/>
        </a:solidFill>
      </dgm:spPr>
      <dgm:t>
        <a:bodyPr/>
        <a:lstStyle/>
        <a:p>
          <a:r>
            <a:rPr lang="en-US" dirty="0" smtClean="0">
              <a:solidFill>
                <a:schemeClr val="bg2">
                  <a:lumMod val="10000"/>
                </a:schemeClr>
              </a:solidFill>
            </a:rPr>
            <a:t>Testing &amp; Verification</a:t>
          </a:r>
          <a:endParaRPr lang="en-US" dirty="0">
            <a:solidFill>
              <a:schemeClr val="bg2">
                <a:lumMod val="10000"/>
              </a:schemeClr>
            </a:solidFill>
          </a:endParaRPr>
        </a:p>
      </dgm:t>
    </dgm:pt>
    <dgm:pt modelId="{FD8AA226-45F2-471C-86F9-F812BC875A47}" type="parTrans" cxnId="{182D1857-5C6B-4D2D-B2CF-F7CBC92064AA}">
      <dgm:prSet/>
      <dgm:spPr/>
      <dgm:t>
        <a:bodyPr/>
        <a:lstStyle/>
        <a:p>
          <a:endParaRPr lang="en-US"/>
        </a:p>
      </dgm:t>
    </dgm:pt>
    <dgm:pt modelId="{79AB3921-288C-4239-A75E-B8F8CD994526}" type="sibTrans" cxnId="{182D1857-5C6B-4D2D-B2CF-F7CBC92064AA}">
      <dgm:prSet/>
      <dgm:spPr/>
      <dgm:t>
        <a:bodyPr/>
        <a:lstStyle/>
        <a:p>
          <a:endParaRPr lang="en-US"/>
        </a:p>
      </dgm:t>
    </dgm:pt>
    <dgm:pt modelId="{4225FE52-C553-408F-AEC1-7E8949FC6628}">
      <dgm:prSet phldrT="[Text]"/>
      <dgm:spPr>
        <a:solidFill>
          <a:schemeClr val="bg2"/>
        </a:solidFill>
      </dgm:spPr>
      <dgm:t>
        <a:bodyPr/>
        <a:lstStyle/>
        <a:p>
          <a:r>
            <a:rPr lang="en-US" dirty="0" smtClean="0">
              <a:solidFill>
                <a:schemeClr val="bg2">
                  <a:lumMod val="10000"/>
                </a:schemeClr>
              </a:solidFill>
            </a:rPr>
            <a:t>Project Planning</a:t>
          </a:r>
          <a:endParaRPr lang="en-US" dirty="0">
            <a:solidFill>
              <a:schemeClr val="bg2">
                <a:lumMod val="10000"/>
              </a:schemeClr>
            </a:solidFill>
          </a:endParaRPr>
        </a:p>
      </dgm:t>
    </dgm:pt>
    <dgm:pt modelId="{20641F04-8267-49D7-B13D-51AF223E1614}" type="parTrans" cxnId="{D86D3CD0-2A48-4896-9310-7B792D7E8550}">
      <dgm:prSet/>
      <dgm:spPr/>
      <dgm:t>
        <a:bodyPr/>
        <a:lstStyle/>
        <a:p>
          <a:endParaRPr lang="en-US"/>
        </a:p>
      </dgm:t>
    </dgm:pt>
    <dgm:pt modelId="{0B719A55-46C4-4045-B9DB-51162A297013}" type="sibTrans" cxnId="{D86D3CD0-2A48-4896-9310-7B792D7E8550}">
      <dgm:prSet/>
      <dgm:spPr/>
      <dgm:t>
        <a:bodyPr/>
        <a:lstStyle/>
        <a:p>
          <a:endParaRPr lang="en-US"/>
        </a:p>
      </dgm:t>
    </dgm:pt>
    <dgm:pt modelId="{8E5704E6-7014-4283-A8E7-A9454735CCAF}">
      <dgm:prSet phldrT="[Text]"/>
      <dgm:spPr>
        <a:solidFill>
          <a:schemeClr val="bg2"/>
        </a:solidFill>
      </dgm:spPr>
      <dgm:t>
        <a:bodyPr/>
        <a:lstStyle/>
        <a:p>
          <a:r>
            <a:rPr lang="en-US" dirty="0" smtClean="0">
              <a:solidFill>
                <a:schemeClr val="bg2">
                  <a:lumMod val="10000"/>
                </a:schemeClr>
              </a:solidFill>
            </a:rPr>
            <a:t>Requirements  &amp; CPEs</a:t>
          </a:r>
          <a:endParaRPr lang="en-US" dirty="0">
            <a:solidFill>
              <a:schemeClr val="bg2">
                <a:lumMod val="10000"/>
              </a:schemeClr>
            </a:solidFill>
          </a:endParaRPr>
        </a:p>
      </dgm:t>
    </dgm:pt>
    <dgm:pt modelId="{E5D85506-8082-4216-8081-1AFD4D0E4731}" type="parTrans" cxnId="{6F22F3E4-CB86-4625-A992-279BA5582FDD}">
      <dgm:prSet/>
      <dgm:spPr/>
      <dgm:t>
        <a:bodyPr/>
        <a:lstStyle/>
        <a:p>
          <a:endParaRPr lang="en-US"/>
        </a:p>
      </dgm:t>
    </dgm:pt>
    <dgm:pt modelId="{2C16398A-4A93-47E7-B3A1-BE7995B6F432}" type="sibTrans" cxnId="{6F22F3E4-CB86-4625-A992-279BA5582FDD}">
      <dgm:prSet/>
      <dgm:spPr/>
      <dgm:t>
        <a:bodyPr/>
        <a:lstStyle/>
        <a:p>
          <a:endParaRPr lang="en-US"/>
        </a:p>
      </dgm:t>
    </dgm:pt>
    <dgm:pt modelId="{0E5EEED6-18F0-44AD-830C-D10188F3226A}" type="pres">
      <dgm:prSet presAssocID="{BCC5D316-6B60-4B5B-812A-FFDC993E9701}" presName="Name0" presStyleCnt="0">
        <dgm:presLayoutVars>
          <dgm:dir/>
          <dgm:animLvl val="lvl"/>
          <dgm:resizeHandles val="exact"/>
        </dgm:presLayoutVars>
      </dgm:prSet>
      <dgm:spPr/>
    </dgm:pt>
    <dgm:pt modelId="{D88FAEDB-44F9-400C-9F7E-F57F61DA50FE}" type="pres">
      <dgm:prSet presAssocID="{6B674215-BAE4-4E3D-9986-9F16C63A7CA0}" presName="parTxOnly" presStyleLbl="node1" presStyleIdx="0" presStyleCnt="6">
        <dgm:presLayoutVars>
          <dgm:chMax val="0"/>
          <dgm:chPref val="0"/>
          <dgm:bulletEnabled val="1"/>
        </dgm:presLayoutVars>
      </dgm:prSet>
      <dgm:spPr/>
      <dgm:t>
        <a:bodyPr/>
        <a:lstStyle/>
        <a:p>
          <a:endParaRPr lang="en-US"/>
        </a:p>
      </dgm:t>
    </dgm:pt>
    <dgm:pt modelId="{9643C7F3-F606-45BD-93D4-C5087788A954}" type="pres">
      <dgm:prSet presAssocID="{5E61FCA6-D94F-4022-BAB6-5A0C0BD26DE3}" presName="parTxOnlySpace" presStyleCnt="0"/>
      <dgm:spPr/>
    </dgm:pt>
    <dgm:pt modelId="{65DED3B2-79A5-4C8D-B0F0-FA1451B6D61A}" type="pres">
      <dgm:prSet presAssocID="{6F7282CF-3D02-414A-B7A2-2317F20E9690}" presName="parTxOnly" presStyleLbl="node1" presStyleIdx="1" presStyleCnt="6">
        <dgm:presLayoutVars>
          <dgm:chMax val="0"/>
          <dgm:chPref val="0"/>
          <dgm:bulletEnabled val="1"/>
        </dgm:presLayoutVars>
      </dgm:prSet>
      <dgm:spPr/>
      <dgm:t>
        <a:bodyPr/>
        <a:lstStyle/>
        <a:p>
          <a:endParaRPr lang="en-US"/>
        </a:p>
      </dgm:t>
    </dgm:pt>
    <dgm:pt modelId="{3F4619E4-3987-423B-A9D6-9C6AB0569CBA}" type="pres">
      <dgm:prSet presAssocID="{0B5D1E6D-B32F-44EF-8372-EC0BDD0FAF07}" presName="parTxOnlySpace" presStyleCnt="0"/>
      <dgm:spPr/>
    </dgm:pt>
    <dgm:pt modelId="{D6C4F50E-EB22-402E-991C-C72259BAD149}" type="pres">
      <dgm:prSet presAssocID="{8E5704E6-7014-4283-A8E7-A9454735CCAF}" presName="parTxOnly" presStyleLbl="node1" presStyleIdx="2" presStyleCnt="6">
        <dgm:presLayoutVars>
          <dgm:chMax val="0"/>
          <dgm:chPref val="0"/>
          <dgm:bulletEnabled val="1"/>
        </dgm:presLayoutVars>
      </dgm:prSet>
      <dgm:spPr/>
      <dgm:t>
        <a:bodyPr/>
        <a:lstStyle/>
        <a:p>
          <a:endParaRPr lang="en-US"/>
        </a:p>
      </dgm:t>
    </dgm:pt>
    <dgm:pt modelId="{3FDD05D9-70AD-49F8-A2C2-21691287C43E}" type="pres">
      <dgm:prSet presAssocID="{2C16398A-4A93-47E7-B3A1-BE7995B6F432}" presName="parTxOnlySpace" presStyleCnt="0"/>
      <dgm:spPr/>
    </dgm:pt>
    <dgm:pt modelId="{ACFA685D-4F59-4B8A-979E-73F5C7E1077D}" type="pres">
      <dgm:prSet presAssocID="{27599253-0425-418F-A55D-4726CA29E4CA}" presName="parTxOnly" presStyleLbl="node1" presStyleIdx="3" presStyleCnt="6">
        <dgm:presLayoutVars>
          <dgm:chMax val="0"/>
          <dgm:chPref val="0"/>
          <dgm:bulletEnabled val="1"/>
        </dgm:presLayoutVars>
      </dgm:prSet>
      <dgm:spPr/>
      <dgm:t>
        <a:bodyPr/>
        <a:lstStyle/>
        <a:p>
          <a:endParaRPr lang="en-US"/>
        </a:p>
      </dgm:t>
    </dgm:pt>
    <dgm:pt modelId="{B5516B82-64B2-4094-A510-125B6829F7BF}" type="pres">
      <dgm:prSet presAssocID="{EA82FDC8-5E71-46F1-B4CB-1697265C8ECF}" presName="parTxOnlySpace" presStyleCnt="0"/>
      <dgm:spPr/>
    </dgm:pt>
    <dgm:pt modelId="{00C1DE9C-A891-47EB-B576-C57AB5E5C9C9}" type="pres">
      <dgm:prSet presAssocID="{69B976CB-E6CD-4EB2-AFE1-51EBD2B81B7B}" presName="parTxOnly" presStyleLbl="node1" presStyleIdx="4" presStyleCnt="6">
        <dgm:presLayoutVars>
          <dgm:chMax val="0"/>
          <dgm:chPref val="0"/>
          <dgm:bulletEnabled val="1"/>
        </dgm:presLayoutVars>
      </dgm:prSet>
      <dgm:spPr/>
      <dgm:t>
        <a:bodyPr/>
        <a:lstStyle/>
        <a:p>
          <a:endParaRPr lang="en-US"/>
        </a:p>
      </dgm:t>
    </dgm:pt>
    <dgm:pt modelId="{EF6E9965-5BBC-47E0-ADDA-5D9FFE056B5C}" type="pres">
      <dgm:prSet presAssocID="{79AB3921-288C-4239-A75E-B8F8CD994526}" presName="parTxOnlySpace" presStyleCnt="0"/>
      <dgm:spPr/>
    </dgm:pt>
    <dgm:pt modelId="{EF6E6B95-A5E0-421C-B04B-831A7BEB93A6}" type="pres">
      <dgm:prSet presAssocID="{4225FE52-C553-408F-AEC1-7E8949FC6628}" presName="parTxOnly" presStyleLbl="node1" presStyleIdx="5" presStyleCnt="6">
        <dgm:presLayoutVars>
          <dgm:chMax val="0"/>
          <dgm:chPref val="0"/>
          <dgm:bulletEnabled val="1"/>
        </dgm:presLayoutVars>
      </dgm:prSet>
      <dgm:spPr/>
      <dgm:t>
        <a:bodyPr/>
        <a:lstStyle/>
        <a:p>
          <a:endParaRPr lang="en-US"/>
        </a:p>
      </dgm:t>
    </dgm:pt>
  </dgm:ptLst>
  <dgm:cxnLst>
    <dgm:cxn modelId="{5CD0B89D-32CA-4F15-91CF-85B44D897FBA}" srcId="{BCC5D316-6B60-4B5B-812A-FFDC993E9701}" destId="{27599253-0425-418F-A55D-4726CA29E4CA}" srcOrd="3" destOrd="0" parTransId="{937D395A-AAF4-41C7-9007-012C1077DF26}" sibTransId="{EA82FDC8-5E71-46F1-B4CB-1697265C8ECF}"/>
    <dgm:cxn modelId="{FF54661E-ED1F-4CD7-9155-9E79AEF7F059}" type="presOf" srcId="{4225FE52-C553-408F-AEC1-7E8949FC6628}" destId="{EF6E6B95-A5E0-421C-B04B-831A7BEB93A6}" srcOrd="0" destOrd="0" presId="urn:microsoft.com/office/officeart/2005/8/layout/chevron1"/>
    <dgm:cxn modelId="{5ADFF817-1923-4469-8A54-5D305559A00C}" type="presOf" srcId="{27599253-0425-418F-A55D-4726CA29E4CA}" destId="{ACFA685D-4F59-4B8A-979E-73F5C7E1077D}" srcOrd="0" destOrd="0" presId="urn:microsoft.com/office/officeart/2005/8/layout/chevron1"/>
    <dgm:cxn modelId="{182D1857-5C6B-4D2D-B2CF-F7CBC92064AA}" srcId="{BCC5D316-6B60-4B5B-812A-FFDC993E9701}" destId="{69B976CB-E6CD-4EB2-AFE1-51EBD2B81B7B}" srcOrd="4" destOrd="0" parTransId="{FD8AA226-45F2-471C-86F9-F812BC875A47}" sibTransId="{79AB3921-288C-4239-A75E-B8F8CD994526}"/>
    <dgm:cxn modelId="{6F22F3E4-CB86-4625-A992-279BA5582FDD}" srcId="{BCC5D316-6B60-4B5B-812A-FFDC993E9701}" destId="{8E5704E6-7014-4283-A8E7-A9454735CCAF}" srcOrd="2" destOrd="0" parTransId="{E5D85506-8082-4216-8081-1AFD4D0E4731}" sibTransId="{2C16398A-4A93-47E7-B3A1-BE7995B6F432}"/>
    <dgm:cxn modelId="{439208A4-061C-4062-AAAF-9B455A61F970}" type="presOf" srcId="{6F7282CF-3D02-414A-B7A2-2317F20E9690}" destId="{65DED3B2-79A5-4C8D-B0F0-FA1451B6D61A}" srcOrd="0" destOrd="0" presId="urn:microsoft.com/office/officeart/2005/8/layout/chevron1"/>
    <dgm:cxn modelId="{D86D3CD0-2A48-4896-9310-7B792D7E8550}" srcId="{BCC5D316-6B60-4B5B-812A-FFDC993E9701}" destId="{4225FE52-C553-408F-AEC1-7E8949FC6628}" srcOrd="5" destOrd="0" parTransId="{20641F04-8267-49D7-B13D-51AF223E1614}" sibTransId="{0B719A55-46C4-4045-B9DB-51162A297013}"/>
    <dgm:cxn modelId="{58EFD5F6-6481-43C4-A420-1915795B0D51}" srcId="{BCC5D316-6B60-4B5B-812A-FFDC993E9701}" destId="{6F7282CF-3D02-414A-B7A2-2317F20E9690}" srcOrd="1" destOrd="0" parTransId="{477E3F5B-80EE-4FE4-B776-8CC8272DB37C}" sibTransId="{0B5D1E6D-B32F-44EF-8372-EC0BDD0FAF07}"/>
    <dgm:cxn modelId="{772D1E86-B868-44A4-A331-E33C9B5C4F67}" type="presOf" srcId="{BCC5D316-6B60-4B5B-812A-FFDC993E9701}" destId="{0E5EEED6-18F0-44AD-830C-D10188F3226A}" srcOrd="0" destOrd="0" presId="urn:microsoft.com/office/officeart/2005/8/layout/chevron1"/>
    <dgm:cxn modelId="{6DE549E1-C3D6-4D22-9DCE-7C17DE06AB29}" type="presOf" srcId="{6B674215-BAE4-4E3D-9986-9F16C63A7CA0}" destId="{D88FAEDB-44F9-400C-9F7E-F57F61DA50FE}" srcOrd="0" destOrd="0" presId="urn:microsoft.com/office/officeart/2005/8/layout/chevron1"/>
    <dgm:cxn modelId="{D4A40318-CB19-47D6-A994-1D4C560DD800}" type="presOf" srcId="{69B976CB-E6CD-4EB2-AFE1-51EBD2B81B7B}" destId="{00C1DE9C-A891-47EB-B576-C57AB5E5C9C9}" srcOrd="0" destOrd="0" presId="urn:microsoft.com/office/officeart/2005/8/layout/chevron1"/>
    <dgm:cxn modelId="{DABEDD20-4CB6-49EB-A9C7-E9D35607C831}" type="presOf" srcId="{8E5704E6-7014-4283-A8E7-A9454735CCAF}" destId="{D6C4F50E-EB22-402E-991C-C72259BAD149}" srcOrd="0" destOrd="0" presId="urn:microsoft.com/office/officeart/2005/8/layout/chevron1"/>
    <dgm:cxn modelId="{B44E99F2-42F4-45D2-8D63-818BBE77EFB0}" srcId="{BCC5D316-6B60-4B5B-812A-FFDC993E9701}" destId="{6B674215-BAE4-4E3D-9986-9F16C63A7CA0}" srcOrd="0" destOrd="0" parTransId="{899E620B-4569-4F15-9314-54E1890C78E2}" sibTransId="{5E61FCA6-D94F-4022-BAB6-5A0C0BD26DE3}"/>
    <dgm:cxn modelId="{09AD40A2-94F1-4BDD-BCBF-E4FDF11FB0C8}" type="presParOf" srcId="{0E5EEED6-18F0-44AD-830C-D10188F3226A}" destId="{D88FAEDB-44F9-400C-9F7E-F57F61DA50FE}" srcOrd="0" destOrd="0" presId="urn:microsoft.com/office/officeart/2005/8/layout/chevron1"/>
    <dgm:cxn modelId="{12A2C3B9-4F6F-44B7-8B7E-B8FB527280CA}" type="presParOf" srcId="{0E5EEED6-18F0-44AD-830C-D10188F3226A}" destId="{9643C7F3-F606-45BD-93D4-C5087788A954}" srcOrd="1" destOrd="0" presId="urn:microsoft.com/office/officeart/2005/8/layout/chevron1"/>
    <dgm:cxn modelId="{FFA83868-0D8D-4B84-B40A-4B55CE6CD13C}" type="presParOf" srcId="{0E5EEED6-18F0-44AD-830C-D10188F3226A}" destId="{65DED3B2-79A5-4C8D-B0F0-FA1451B6D61A}" srcOrd="2" destOrd="0" presId="urn:microsoft.com/office/officeart/2005/8/layout/chevron1"/>
    <dgm:cxn modelId="{FC225BFC-4174-4B93-A75F-5BCE561DF11A}" type="presParOf" srcId="{0E5EEED6-18F0-44AD-830C-D10188F3226A}" destId="{3F4619E4-3987-423B-A9D6-9C6AB0569CBA}" srcOrd="3" destOrd="0" presId="urn:microsoft.com/office/officeart/2005/8/layout/chevron1"/>
    <dgm:cxn modelId="{996BA8C0-78E8-448E-BC1E-F009AC7A979C}" type="presParOf" srcId="{0E5EEED6-18F0-44AD-830C-D10188F3226A}" destId="{D6C4F50E-EB22-402E-991C-C72259BAD149}" srcOrd="4" destOrd="0" presId="urn:microsoft.com/office/officeart/2005/8/layout/chevron1"/>
    <dgm:cxn modelId="{4F7D95E3-3C4F-453F-B72A-ED2D9F6E3AAE}" type="presParOf" srcId="{0E5EEED6-18F0-44AD-830C-D10188F3226A}" destId="{3FDD05D9-70AD-49F8-A2C2-21691287C43E}" srcOrd="5" destOrd="0" presId="urn:microsoft.com/office/officeart/2005/8/layout/chevron1"/>
    <dgm:cxn modelId="{3B7A8CBB-321B-4A0C-BC77-90624A6CFD16}" type="presParOf" srcId="{0E5EEED6-18F0-44AD-830C-D10188F3226A}" destId="{ACFA685D-4F59-4B8A-979E-73F5C7E1077D}" srcOrd="6" destOrd="0" presId="urn:microsoft.com/office/officeart/2005/8/layout/chevron1"/>
    <dgm:cxn modelId="{39CB64B2-CCF3-43CC-9F12-22ACC832B5E0}" type="presParOf" srcId="{0E5EEED6-18F0-44AD-830C-D10188F3226A}" destId="{B5516B82-64B2-4094-A510-125B6829F7BF}" srcOrd="7" destOrd="0" presId="urn:microsoft.com/office/officeart/2005/8/layout/chevron1"/>
    <dgm:cxn modelId="{7A7D557E-B002-4985-9E49-352BACCEB69D}" type="presParOf" srcId="{0E5EEED6-18F0-44AD-830C-D10188F3226A}" destId="{00C1DE9C-A891-47EB-B576-C57AB5E5C9C9}" srcOrd="8" destOrd="0" presId="urn:microsoft.com/office/officeart/2005/8/layout/chevron1"/>
    <dgm:cxn modelId="{818CA14E-EDD6-4E75-A19B-3ED025AB93C5}" type="presParOf" srcId="{0E5EEED6-18F0-44AD-830C-D10188F3226A}" destId="{EF6E9965-5BBC-47E0-ADDA-5D9FFE056B5C}" srcOrd="9" destOrd="0" presId="urn:microsoft.com/office/officeart/2005/8/layout/chevron1"/>
    <dgm:cxn modelId="{DF8F3CBF-AA53-4FA0-BCD5-A1AD89E942FD}" type="presParOf" srcId="{0E5EEED6-18F0-44AD-830C-D10188F3226A}" destId="{EF6E6B95-A5E0-421C-B04B-831A7BEB93A6}"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CC5D316-6B60-4B5B-812A-FFDC993E9701}" type="doc">
      <dgm:prSet loTypeId="urn:microsoft.com/office/officeart/2005/8/layout/chevron1" loCatId="process" qsTypeId="urn:microsoft.com/office/officeart/2005/8/quickstyle/simple1" qsCatId="simple" csTypeId="urn:microsoft.com/office/officeart/2005/8/colors/accent1_2" csCatId="accent1" phldr="1"/>
      <dgm:spPr/>
    </dgm:pt>
    <dgm:pt modelId="{6B674215-BAE4-4E3D-9986-9F16C63A7CA0}">
      <dgm:prSet phldrT="[Text]"/>
      <dgm:spPr>
        <a:solidFill>
          <a:schemeClr val="accent2">
            <a:lumMod val="40000"/>
            <a:lumOff val="60000"/>
          </a:schemeClr>
        </a:solidFill>
      </dgm:spPr>
      <dgm:t>
        <a:bodyPr/>
        <a:lstStyle/>
        <a:p>
          <a:r>
            <a:rPr lang="en-US" dirty="0" smtClean="0">
              <a:solidFill>
                <a:schemeClr val="tx1"/>
              </a:solidFill>
            </a:rPr>
            <a:t>Project Overview</a:t>
          </a:r>
          <a:endParaRPr lang="en-US" dirty="0">
            <a:solidFill>
              <a:schemeClr val="tx1"/>
            </a:solidFill>
          </a:endParaRPr>
        </a:p>
      </dgm:t>
    </dgm:pt>
    <dgm:pt modelId="{899E620B-4569-4F15-9314-54E1890C78E2}" type="parTrans" cxnId="{B44E99F2-42F4-45D2-8D63-818BBE77EFB0}">
      <dgm:prSet/>
      <dgm:spPr/>
      <dgm:t>
        <a:bodyPr/>
        <a:lstStyle/>
        <a:p>
          <a:endParaRPr lang="en-US"/>
        </a:p>
      </dgm:t>
    </dgm:pt>
    <dgm:pt modelId="{5E61FCA6-D94F-4022-BAB6-5A0C0BD26DE3}" type="sibTrans" cxnId="{B44E99F2-42F4-45D2-8D63-818BBE77EFB0}">
      <dgm:prSet/>
      <dgm:spPr/>
      <dgm:t>
        <a:bodyPr/>
        <a:lstStyle/>
        <a:p>
          <a:endParaRPr lang="en-US"/>
        </a:p>
      </dgm:t>
    </dgm:pt>
    <dgm:pt modelId="{6F7282CF-3D02-414A-B7A2-2317F20E9690}">
      <dgm:prSet phldrT="[Text]"/>
      <dgm:spPr>
        <a:solidFill>
          <a:schemeClr val="accent1"/>
        </a:solidFill>
      </dgm:spPr>
      <dgm:t>
        <a:bodyPr/>
        <a:lstStyle/>
        <a:p>
          <a:r>
            <a:rPr lang="en-US" dirty="0" smtClean="0">
              <a:solidFill>
                <a:schemeClr val="bg1"/>
              </a:solidFill>
            </a:rPr>
            <a:t>Design Overview</a:t>
          </a:r>
          <a:endParaRPr lang="en-US" dirty="0">
            <a:solidFill>
              <a:schemeClr val="bg1"/>
            </a:solidFill>
          </a:endParaRPr>
        </a:p>
      </dgm:t>
    </dgm:pt>
    <dgm:pt modelId="{477E3F5B-80EE-4FE4-B776-8CC8272DB37C}" type="parTrans" cxnId="{58EFD5F6-6481-43C4-A420-1915795B0D51}">
      <dgm:prSet/>
      <dgm:spPr/>
      <dgm:t>
        <a:bodyPr/>
        <a:lstStyle/>
        <a:p>
          <a:endParaRPr lang="en-US"/>
        </a:p>
      </dgm:t>
    </dgm:pt>
    <dgm:pt modelId="{0B5D1E6D-B32F-44EF-8372-EC0BDD0FAF07}" type="sibTrans" cxnId="{58EFD5F6-6481-43C4-A420-1915795B0D51}">
      <dgm:prSet/>
      <dgm:spPr/>
      <dgm:t>
        <a:bodyPr/>
        <a:lstStyle/>
        <a:p>
          <a:endParaRPr lang="en-US"/>
        </a:p>
      </dgm:t>
    </dgm:pt>
    <dgm:pt modelId="{27599253-0425-418F-A55D-4726CA29E4CA}">
      <dgm:prSet phldrT="[Text]"/>
      <dgm:spPr>
        <a:solidFill>
          <a:schemeClr val="bg2"/>
        </a:solidFill>
      </dgm:spPr>
      <dgm:t>
        <a:bodyPr/>
        <a:lstStyle/>
        <a:p>
          <a:r>
            <a:rPr lang="en-US" dirty="0" smtClean="0">
              <a:solidFill>
                <a:schemeClr val="bg2">
                  <a:lumMod val="10000"/>
                </a:schemeClr>
              </a:solidFill>
            </a:rPr>
            <a:t>Risks</a:t>
          </a:r>
          <a:endParaRPr lang="en-US" dirty="0">
            <a:solidFill>
              <a:schemeClr val="bg2">
                <a:lumMod val="10000"/>
              </a:schemeClr>
            </a:solidFill>
          </a:endParaRPr>
        </a:p>
      </dgm:t>
    </dgm:pt>
    <dgm:pt modelId="{937D395A-AAF4-41C7-9007-012C1077DF26}" type="parTrans" cxnId="{5CD0B89D-32CA-4F15-91CF-85B44D897FBA}">
      <dgm:prSet/>
      <dgm:spPr/>
      <dgm:t>
        <a:bodyPr/>
        <a:lstStyle/>
        <a:p>
          <a:endParaRPr lang="en-US"/>
        </a:p>
      </dgm:t>
    </dgm:pt>
    <dgm:pt modelId="{EA82FDC8-5E71-46F1-B4CB-1697265C8ECF}" type="sibTrans" cxnId="{5CD0B89D-32CA-4F15-91CF-85B44D897FBA}">
      <dgm:prSet/>
      <dgm:spPr/>
      <dgm:t>
        <a:bodyPr/>
        <a:lstStyle/>
        <a:p>
          <a:endParaRPr lang="en-US"/>
        </a:p>
      </dgm:t>
    </dgm:pt>
    <dgm:pt modelId="{69B976CB-E6CD-4EB2-AFE1-51EBD2B81B7B}">
      <dgm:prSet phldrT="[Text]"/>
      <dgm:spPr>
        <a:solidFill>
          <a:schemeClr val="bg2"/>
        </a:solidFill>
      </dgm:spPr>
      <dgm:t>
        <a:bodyPr/>
        <a:lstStyle/>
        <a:p>
          <a:r>
            <a:rPr lang="en-US" dirty="0" smtClean="0">
              <a:solidFill>
                <a:schemeClr val="bg2">
                  <a:lumMod val="10000"/>
                </a:schemeClr>
              </a:solidFill>
            </a:rPr>
            <a:t>Testing &amp; Verification</a:t>
          </a:r>
          <a:endParaRPr lang="en-US" dirty="0">
            <a:solidFill>
              <a:schemeClr val="bg2">
                <a:lumMod val="10000"/>
              </a:schemeClr>
            </a:solidFill>
          </a:endParaRPr>
        </a:p>
      </dgm:t>
    </dgm:pt>
    <dgm:pt modelId="{FD8AA226-45F2-471C-86F9-F812BC875A47}" type="parTrans" cxnId="{182D1857-5C6B-4D2D-B2CF-F7CBC92064AA}">
      <dgm:prSet/>
      <dgm:spPr/>
      <dgm:t>
        <a:bodyPr/>
        <a:lstStyle/>
        <a:p>
          <a:endParaRPr lang="en-US"/>
        </a:p>
      </dgm:t>
    </dgm:pt>
    <dgm:pt modelId="{79AB3921-288C-4239-A75E-B8F8CD994526}" type="sibTrans" cxnId="{182D1857-5C6B-4D2D-B2CF-F7CBC92064AA}">
      <dgm:prSet/>
      <dgm:spPr/>
      <dgm:t>
        <a:bodyPr/>
        <a:lstStyle/>
        <a:p>
          <a:endParaRPr lang="en-US"/>
        </a:p>
      </dgm:t>
    </dgm:pt>
    <dgm:pt modelId="{4225FE52-C553-408F-AEC1-7E8949FC6628}">
      <dgm:prSet phldrT="[Text]"/>
      <dgm:spPr>
        <a:solidFill>
          <a:schemeClr val="bg2"/>
        </a:solidFill>
      </dgm:spPr>
      <dgm:t>
        <a:bodyPr/>
        <a:lstStyle/>
        <a:p>
          <a:r>
            <a:rPr lang="en-US" dirty="0" smtClean="0">
              <a:solidFill>
                <a:schemeClr val="bg2">
                  <a:lumMod val="10000"/>
                </a:schemeClr>
              </a:solidFill>
            </a:rPr>
            <a:t>Project Planning</a:t>
          </a:r>
          <a:endParaRPr lang="en-US" dirty="0">
            <a:solidFill>
              <a:schemeClr val="bg2">
                <a:lumMod val="10000"/>
              </a:schemeClr>
            </a:solidFill>
          </a:endParaRPr>
        </a:p>
      </dgm:t>
    </dgm:pt>
    <dgm:pt modelId="{20641F04-8267-49D7-B13D-51AF223E1614}" type="parTrans" cxnId="{D86D3CD0-2A48-4896-9310-7B792D7E8550}">
      <dgm:prSet/>
      <dgm:spPr/>
      <dgm:t>
        <a:bodyPr/>
        <a:lstStyle/>
        <a:p>
          <a:endParaRPr lang="en-US"/>
        </a:p>
      </dgm:t>
    </dgm:pt>
    <dgm:pt modelId="{0B719A55-46C4-4045-B9DB-51162A297013}" type="sibTrans" cxnId="{D86D3CD0-2A48-4896-9310-7B792D7E8550}">
      <dgm:prSet/>
      <dgm:spPr/>
      <dgm:t>
        <a:bodyPr/>
        <a:lstStyle/>
        <a:p>
          <a:endParaRPr lang="en-US"/>
        </a:p>
      </dgm:t>
    </dgm:pt>
    <dgm:pt modelId="{8E5704E6-7014-4283-A8E7-A9454735CCAF}">
      <dgm:prSet phldrT="[Text]"/>
      <dgm:spPr>
        <a:solidFill>
          <a:schemeClr val="bg2"/>
        </a:solidFill>
      </dgm:spPr>
      <dgm:t>
        <a:bodyPr/>
        <a:lstStyle/>
        <a:p>
          <a:r>
            <a:rPr lang="en-US" dirty="0" smtClean="0">
              <a:solidFill>
                <a:schemeClr val="bg2">
                  <a:lumMod val="10000"/>
                </a:schemeClr>
              </a:solidFill>
            </a:rPr>
            <a:t>Requirements  &amp; CPEs</a:t>
          </a:r>
          <a:endParaRPr lang="en-US" dirty="0">
            <a:solidFill>
              <a:schemeClr val="bg2">
                <a:lumMod val="10000"/>
              </a:schemeClr>
            </a:solidFill>
          </a:endParaRPr>
        </a:p>
      </dgm:t>
    </dgm:pt>
    <dgm:pt modelId="{E5D85506-8082-4216-8081-1AFD4D0E4731}" type="parTrans" cxnId="{6F22F3E4-CB86-4625-A992-279BA5582FDD}">
      <dgm:prSet/>
      <dgm:spPr/>
      <dgm:t>
        <a:bodyPr/>
        <a:lstStyle/>
        <a:p>
          <a:endParaRPr lang="en-US"/>
        </a:p>
      </dgm:t>
    </dgm:pt>
    <dgm:pt modelId="{2C16398A-4A93-47E7-B3A1-BE7995B6F432}" type="sibTrans" cxnId="{6F22F3E4-CB86-4625-A992-279BA5582FDD}">
      <dgm:prSet/>
      <dgm:spPr/>
      <dgm:t>
        <a:bodyPr/>
        <a:lstStyle/>
        <a:p>
          <a:endParaRPr lang="en-US"/>
        </a:p>
      </dgm:t>
    </dgm:pt>
    <dgm:pt modelId="{0E5EEED6-18F0-44AD-830C-D10188F3226A}" type="pres">
      <dgm:prSet presAssocID="{BCC5D316-6B60-4B5B-812A-FFDC993E9701}" presName="Name0" presStyleCnt="0">
        <dgm:presLayoutVars>
          <dgm:dir/>
          <dgm:animLvl val="lvl"/>
          <dgm:resizeHandles val="exact"/>
        </dgm:presLayoutVars>
      </dgm:prSet>
      <dgm:spPr/>
    </dgm:pt>
    <dgm:pt modelId="{D88FAEDB-44F9-400C-9F7E-F57F61DA50FE}" type="pres">
      <dgm:prSet presAssocID="{6B674215-BAE4-4E3D-9986-9F16C63A7CA0}" presName="parTxOnly" presStyleLbl="node1" presStyleIdx="0" presStyleCnt="6">
        <dgm:presLayoutVars>
          <dgm:chMax val="0"/>
          <dgm:chPref val="0"/>
          <dgm:bulletEnabled val="1"/>
        </dgm:presLayoutVars>
      </dgm:prSet>
      <dgm:spPr/>
      <dgm:t>
        <a:bodyPr/>
        <a:lstStyle/>
        <a:p>
          <a:endParaRPr lang="en-US"/>
        </a:p>
      </dgm:t>
    </dgm:pt>
    <dgm:pt modelId="{9643C7F3-F606-45BD-93D4-C5087788A954}" type="pres">
      <dgm:prSet presAssocID="{5E61FCA6-D94F-4022-BAB6-5A0C0BD26DE3}" presName="parTxOnlySpace" presStyleCnt="0"/>
      <dgm:spPr/>
    </dgm:pt>
    <dgm:pt modelId="{65DED3B2-79A5-4C8D-B0F0-FA1451B6D61A}" type="pres">
      <dgm:prSet presAssocID="{6F7282CF-3D02-414A-B7A2-2317F20E9690}" presName="parTxOnly" presStyleLbl="node1" presStyleIdx="1" presStyleCnt="6">
        <dgm:presLayoutVars>
          <dgm:chMax val="0"/>
          <dgm:chPref val="0"/>
          <dgm:bulletEnabled val="1"/>
        </dgm:presLayoutVars>
      </dgm:prSet>
      <dgm:spPr/>
      <dgm:t>
        <a:bodyPr/>
        <a:lstStyle/>
        <a:p>
          <a:endParaRPr lang="en-US"/>
        </a:p>
      </dgm:t>
    </dgm:pt>
    <dgm:pt modelId="{3F4619E4-3987-423B-A9D6-9C6AB0569CBA}" type="pres">
      <dgm:prSet presAssocID="{0B5D1E6D-B32F-44EF-8372-EC0BDD0FAF07}" presName="parTxOnlySpace" presStyleCnt="0"/>
      <dgm:spPr/>
    </dgm:pt>
    <dgm:pt modelId="{D6C4F50E-EB22-402E-991C-C72259BAD149}" type="pres">
      <dgm:prSet presAssocID="{8E5704E6-7014-4283-A8E7-A9454735CCAF}" presName="parTxOnly" presStyleLbl="node1" presStyleIdx="2" presStyleCnt="6">
        <dgm:presLayoutVars>
          <dgm:chMax val="0"/>
          <dgm:chPref val="0"/>
          <dgm:bulletEnabled val="1"/>
        </dgm:presLayoutVars>
      </dgm:prSet>
      <dgm:spPr/>
      <dgm:t>
        <a:bodyPr/>
        <a:lstStyle/>
        <a:p>
          <a:endParaRPr lang="en-US"/>
        </a:p>
      </dgm:t>
    </dgm:pt>
    <dgm:pt modelId="{3FDD05D9-70AD-49F8-A2C2-21691287C43E}" type="pres">
      <dgm:prSet presAssocID="{2C16398A-4A93-47E7-B3A1-BE7995B6F432}" presName="parTxOnlySpace" presStyleCnt="0"/>
      <dgm:spPr/>
    </dgm:pt>
    <dgm:pt modelId="{ACFA685D-4F59-4B8A-979E-73F5C7E1077D}" type="pres">
      <dgm:prSet presAssocID="{27599253-0425-418F-A55D-4726CA29E4CA}" presName="parTxOnly" presStyleLbl="node1" presStyleIdx="3" presStyleCnt="6">
        <dgm:presLayoutVars>
          <dgm:chMax val="0"/>
          <dgm:chPref val="0"/>
          <dgm:bulletEnabled val="1"/>
        </dgm:presLayoutVars>
      </dgm:prSet>
      <dgm:spPr/>
      <dgm:t>
        <a:bodyPr/>
        <a:lstStyle/>
        <a:p>
          <a:endParaRPr lang="en-US"/>
        </a:p>
      </dgm:t>
    </dgm:pt>
    <dgm:pt modelId="{B5516B82-64B2-4094-A510-125B6829F7BF}" type="pres">
      <dgm:prSet presAssocID="{EA82FDC8-5E71-46F1-B4CB-1697265C8ECF}" presName="parTxOnlySpace" presStyleCnt="0"/>
      <dgm:spPr/>
    </dgm:pt>
    <dgm:pt modelId="{00C1DE9C-A891-47EB-B576-C57AB5E5C9C9}" type="pres">
      <dgm:prSet presAssocID="{69B976CB-E6CD-4EB2-AFE1-51EBD2B81B7B}" presName="parTxOnly" presStyleLbl="node1" presStyleIdx="4" presStyleCnt="6">
        <dgm:presLayoutVars>
          <dgm:chMax val="0"/>
          <dgm:chPref val="0"/>
          <dgm:bulletEnabled val="1"/>
        </dgm:presLayoutVars>
      </dgm:prSet>
      <dgm:spPr/>
      <dgm:t>
        <a:bodyPr/>
        <a:lstStyle/>
        <a:p>
          <a:endParaRPr lang="en-US"/>
        </a:p>
      </dgm:t>
    </dgm:pt>
    <dgm:pt modelId="{EF6E9965-5BBC-47E0-ADDA-5D9FFE056B5C}" type="pres">
      <dgm:prSet presAssocID="{79AB3921-288C-4239-A75E-B8F8CD994526}" presName="parTxOnlySpace" presStyleCnt="0"/>
      <dgm:spPr/>
    </dgm:pt>
    <dgm:pt modelId="{EF6E6B95-A5E0-421C-B04B-831A7BEB93A6}" type="pres">
      <dgm:prSet presAssocID="{4225FE52-C553-408F-AEC1-7E8949FC6628}" presName="parTxOnly" presStyleLbl="node1" presStyleIdx="5" presStyleCnt="6">
        <dgm:presLayoutVars>
          <dgm:chMax val="0"/>
          <dgm:chPref val="0"/>
          <dgm:bulletEnabled val="1"/>
        </dgm:presLayoutVars>
      </dgm:prSet>
      <dgm:spPr/>
      <dgm:t>
        <a:bodyPr/>
        <a:lstStyle/>
        <a:p>
          <a:endParaRPr lang="en-US"/>
        </a:p>
      </dgm:t>
    </dgm:pt>
  </dgm:ptLst>
  <dgm:cxnLst>
    <dgm:cxn modelId="{AD150B20-27A9-49FC-8351-B2D6A2E5E459}" type="presOf" srcId="{6F7282CF-3D02-414A-B7A2-2317F20E9690}" destId="{65DED3B2-79A5-4C8D-B0F0-FA1451B6D61A}" srcOrd="0" destOrd="0" presId="urn:microsoft.com/office/officeart/2005/8/layout/chevron1"/>
    <dgm:cxn modelId="{D86D3CD0-2A48-4896-9310-7B792D7E8550}" srcId="{BCC5D316-6B60-4B5B-812A-FFDC993E9701}" destId="{4225FE52-C553-408F-AEC1-7E8949FC6628}" srcOrd="5" destOrd="0" parTransId="{20641F04-8267-49D7-B13D-51AF223E1614}" sibTransId="{0B719A55-46C4-4045-B9DB-51162A297013}"/>
    <dgm:cxn modelId="{963F27AA-B427-4C36-A2A6-907B0F9B1837}" type="presOf" srcId="{27599253-0425-418F-A55D-4726CA29E4CA}" destId="{ACFA685D-4F59-4B8A-979E-73F5C7E1077D}" srcOrd="0" destOrd="0" presId="urn:microsoft.com/office/officeart/2005/8/layout/chevron1"/>
    <dgm:cxn modelId="{A3901964-5A92-4468-A095-E4FB3A26C194}" type="presOf" srcId="{8E5704E6-7014-4283-A8E7-A9454735CCAF}" destId="{D6C4F50E-EB22-402E-991C-C72259BAD149}" srcOrd="0" destOrd="0" presId="urn:microsoft.com/office/officeart/2005/8/layout/chevron1"/>
    <dgm:cxn modelId="{B44E99F2-42F4-45D2-8D63-818BBE77EFB0}" srcId="{BCC5D316-6B60-4B5B-812A-FFDC993E9701}" destId="{6B674215-BAE4-4E3D-9986-9F16C63A7CA0}" srcOrd="0" destOrd="0" parTransId="{899E620B-4569-4F15-9314-54E1890C78E2}" sibTransId="{5E61FCA6-D94F-4022-BAB6-5A0C0BD26DE3}"/>
    <dgm:cxn modelId="{5CD0B89D-32CA-4F15-91CF-85B44D897FBA}" srcId="{BCC5D316-6B60-4B5B-812A-FFDC993E9701}" destId="{27599253-0425-418F-A55D-4726CA29E4CA}" srcOrd="3" destOrd="0" parTransId="{937D395A-AAF4-41C7-9007-012C1077DF26}" sibTransId="{EA82FDC8-5E71-46F1-B4CB-1697265C8ECF}"/>
    <dgm:cxn modelId="{802A92DA-A5E7-44AE-86EB-CD46D28EE386}" type="presOf" srcId="{6B674215-BAE4-4E3D-9986-9F16C63A7CA0}" destId="{D88FAEDB-44F9-400C-9F7E-F57F61DA50FE}" srcOrd="0" destOrd="0" presId="urn:microsoft.com/office/officeart/2005/8/layout/chevron1"/>
    <dgm:cxn modelId="{934A5EB6-0654-45A7-BA18-401A0A8DCAF8}" type="presOf" srcId="{BCC5D316-6B60-4B5B-812A-FFDC993E9701}" destId="{0E5EEED6-18F0-44AD-830C-D10188F3226A}" srcOrd="0" destOrd="0" presId="urn:microsoft.com/office/officeart/2005/8/layout/chevron1"/>
    <dgm:cxn modelId="{6F22F3E4-CB86-4625-A992-279BA5582FDD}" srcId="{BCC5D316-6B60-4B5B-812A-FFDC993E9701}" destId="{8E5704E6-7014-4283-A8E7-A9454735CCAF}" srcOrd="2" destOrd="0" parTransId="{E5D85506-8082-4216-8081-1AFD4D0E4731}" sibTransId="{2C16398A-4A93-47E7-B3A1-BE7995B6F432}"/>
    <dgm:cxn modelId="{182D1857-5C6B-4D2D-B2CF-F7CBC92064AA}" srcId="{BCC5D316-6B60-4B5B-812A-FFDC993E9701}" destId="{69B976CB-E6CD-4EB2-AFE1-51EBD2B81B7B}" srcOrd="4" destOrd="0" parTransId="{FD8AA226-45F2-471C-86F9-F812BC875A47}" sibTransId="{79AB3921-288C-4239-A75E-B8F8CD994526}"/>
    <dgm:cxn modelId="{58EFD5F6-6481-43C4-A420-1915795B0D51}" srcId="{BCC5D316-6B60-4B5B-812A-FFDC993E9701}" destId="{6F7282CF-3D02-414A-B7A2-2317F20E9690}" srcOrd="1" destOrd="0" parTransId="{477E3F5B-80EE-4FE4-B776-8CC8272DB37C}" sibTransId="{0B5D1E6D-B32F-44EF-8372-EC0BDD0FAF07}"/>
    <dgm:cxn modelId="{1B4EC1BE-8843-438A-8650-DE1BBEB40EBC}" type="presOf" srcId="{4225FE52-C553-408F-AEC1-7E8949FC6628}" destId="{EF6E6B95-A5E0-421C-B04B-831A7BEB93A6}" srcOrd="0" destOrd="0" presId="urn:microsoft.com/office/officeart/2005/8/layout/chevron1"/>
    <dgm:cxn modelId="{176AE72C-BD49-4FDB-9149-1DF2AC71A3CE}" type="presOf" srcId="{69B976CB-E6CD-4EB2-AFE1-51EBD2B81B7B}" destId="{00C1DE9C-A891-47EB-B576-C57AB5E5C9C9}" srcOrd="0" destOrd="0" presId="urn:microsoft.com/office/officeart/2005/8/layout/chevron1"/>
    <dgm:cxn modelId="{92400078-9B75-407E-868E-C23CAFAB74D5}" type="presParOf" srcId="{0E5EEED6-18F0-44AD-830C-D10188F3226A}" destId="{D88FAEDB-44F9-400C-9F7E-F57F61DA50FE}" srcOrd="0" destOrd="0" presId="urn:microsoft.com/office/officeart/2005/8/layout/chevron1"/>
    <dgm:cxn modelId="{AE2E95C4-4DBB-40F7-B7B1-DCFF0950D80A}" type="presParOf" srcId="{0E5EEED6-18F0-44AD-830C-D10188F3226A}" destId="{9643C7F3-F606-45BD-93D4-C5087788A954}" srcOrd="1" destOrd="0" presId="urn:microsoft.com/office/officeart/2005/8/layout/chevron1"/>
    <dgm:cxn modelId="{A8D07F6D-BE86-4DC5-BF24-0B08F66B55D8}" type="presParOf" srcId="{0E5EEED6-18F0-44AD-830C-D10188F3226A}" destId="{65DED3B2-79A5-4C8D-B0F0-FA1451B6D61A}" srcOrd="2" destOrd="0" presId="urn:microsoft.com/office/officeart/2005/8/layout/chevron1"/>
    <dgm:cxn modelId="{94617DCD-1197-462F-A87E-FFE6AD80557E}" type="presParOf" srcId="{0E5EEED6-18F0-44AD-830C-D10188F3226A}" destId="{3F4619E4-3987-423B-A9D6-9C6AB0569CBA}" srcOrd="3" destOrd="0" presId="urn:microsoft.com/office/officeart/2005/8/layout/chevron1"/>
    <dgm:cxn modelId="{4260800F-B4CD-4113-9F51-B759009C61E7}" type="presParOf" srcId="{0E5EEED6-18F0-44AD-830C-D10188F3226A}" destId="{D6C4F50E-EB22-402E-991C-C72259BAD149}" srcOrd="4" destOrd="0" presId="urn:microsoft.com/office/officeart/2005/8/layout/chevron1"/>
    <dgm:cxn modelId="{E608FBB3-1E32-49B5-8B75-E396C0312DDF}" type="presParOf" srcId="{0E5EEED6-18F0-44AD-830C-D10188F3226A}" destId="{3FDD05D9-70AD-49F8-A2C2-21691287C43E}" srcOrd="5" destOrd="0" presId="urn:microsoft.com/office/officeart/2005/8/layout/chevron1"/>
    <dgm:cxn modelId="{728ADFE5-AC63-425A-82CE-CC8881B2451A}" type="presParOf" srcId="{0E5EEED6-18F0-44AD-830C-D10188F3226A}" destId="{ACFA685D-4F59-4B8A-979E-73F5C7E1077D}" srcOrd="6" destOrd="0" presId="urn:microsoft.com/office/officeart/2005/8/layout/chevron1"/>
    <dgm:cxn modelId="{8458150A-20FD-4D21-90F2-06408C9646C9}" type="presParOf" srcId="{0E5EEED6-18F0-44AD-830C-D10188F3226A}" destId="{B5516B82-64B2-4094-A510-125B6829F7BF}" srcOrd="7" destOrd="0" presId="urn:microsoft.com/office/officeart/2005/8/layout/chevron1"/>
    <dgm:cxn modelId="{972D9EA6-7472-4E12-8F02-8FCEEDE43A94}" type="presParOf" srcId="{0E5EEED6-18F0-44AD-830C-D10188F3226A}" destId="{00C1DE9C-A891-47EB-B576-C57AB5E5C9C9}" srcOrd="8" destOrd="0" presId="urn:microsoft.com/office/officeart/2005/8/layout/chevron1"/>
    <dgm:cxn modelId="{F0244378-04C7-4A37-AFF7-5342F1767F91}" type="presParOf" srcId="{0E5EEED6-18F0-44AD-830C-D10188F3226A}" destId="{EF6E9965-5BBC-47E0-ADDA-5D9FFE056B5C}" srcOrd="9" destOrd="0" presId="urn:microsoft.com/office/officeart/2005/8/layout/chevron1"/>
    <dgm:cxn modelId="{0982AAAD-026D-46F3-835E-91BD1ED2686A}" type="presParOf" srcId="{0E5EEED6-18F0-44AD-830C-D10188F3226A}" destId="{EF6E6B95-A5E0-421C-B04B-831A7BEB93A6}"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CC5D316-6B60-4B5B-812A-FFDC993E9701}" type="doc">
      <dgm:prSet loTypeId="urn:microsoft.com/office/officeart/2005/8/layout/chevron1" loCatId="process" qsTypeId="urn:microsoft.com/office/officeart/2005/8/quickstyle/simple1" qsCatId="simple" csTypeId="urn:microsoft.com/office/officeart/2005/8/colors/accent1_2" csCatId="accent1" phldr="1"/>
      <dgm:spPr/>
    </dgm:pt>
    <dgm:pt modelId="{6B674215-BAE4-4E3D-9986-9F16C63A7CA0}">
      <dgm:prSet phldrT="[Text]"/>
      <dgm:spPr>
        <a:solidFill>
          <a:schemeClr val="accent2">
            <a:lumMod val="40000"/>
            <a:lumOff val="60000"/>
          </a:schemeClr>
        </a:solidFill>
      </dgm:spPr>
      <dgm:t>
        <a:bodyPr/>
        <a:lstStyle/>
        <a:p>
          <a:r>
            <a:rPr lang="en-US" dirty="0" smtClean="0">
              <a:solidFill>
                <a:schemeClr val="tx1"/>
              </a:solidFill>
            </a:rPr>
            <a:t>Project Overview</a:t>
          </a:r>
          <a:endParaRPr lang="en-US" dirty="0">
            <a:solidFill>
              <a:schemeClr val="tx1"/>
            </a:solidFill>
          </a:endParaRPr>
        </a:p>
      </dgm:t>
    </dgm:pt>
    <dgm:pt modelId="{899E620B-4569-4F15-9314-54E1890C78E2}" type="parTrans" cxnId="{B44E99F2-42F4-45D2-8D63-818BBE77EFB0}">
      <dgm:prSet/>
      <dgm:spPr/>
      <dgm:t>
        <a:bodyPr/>
        <a:lstStyle/>
        <a:p>
          <a:endParaRPr lang="en-US"/>
        </a:p>
      </dgm:t>
    </dgm:pt>
    <dgm:pt modelId="{5E61FCA6-D94F-4022-BAB6-5A0C0BD26DE3}" type="sibTrans" cxnId="{B44E99F2-42F4-45D2-8D63-818BBE77EFB0}">
      <dgm:prSet/>
      <dgm:spPr/>
      <dgm:t>
        <a:bodyPr/>
        <a:lstStyle/>
        <a:p>
          <a:endParaRPr lang="en-US"/>
        </a:p>
      </dgm:t>
    </dgm:pt>
    <dgm:pt modelId="{6F7282CF-3D02-414A-B7A2-2317F20E9690}">
      <dgm:prSet phldrT="[Text]"/>
      <dgm:spPr>
        <a:solidFill>
          <a:schemeClr val="accent1"/>
        </a:solidFill>
      </dgm:spPr>
      <dgm:t>
        <a:bodyPr/>
        <a:lstStyle/>
        <a:p>
          <a:r>
            <a:rPr lang="en-US" dirty="0" smtClean="0">
              <a:solidFill>
                <a:schemeClr val="bg1"/>
              </a:solidFill>
            </a:rPr>
            <a:t>Design Overview</a:t>
          </a:r>
          <a:endParaRPr lang="en-US" dirty="0">
            <a:solidFill>
              <a:schemeClr val="bg1"/>
            </a:solidFill>
          </a:endParaRPr>
        </a:p>
      </dgm:t>
    </dgm:pt>
    <dgm:pt modelId="{477E3F5B-80EE-4FE4-B776-8CC8272DB37C}" type="parTrans" cxnId="{58EFD5F6-6481-43C4-A420-1915795B0D51}">
      <dgm:prSet/>
      <dgm:spPr/>
      <dgm:t>
        <a:bodyPr/>
        <a:lstStyle/>
        <a:p>
          <a:endParaRPr lang="en-US"/>
        </a:p>
      </dgm:t>
    </dgm:pt>
    <dgm:pt modelId="{0B5D1E6D-B32F-44EF-8372-EC0BDD0FAF07}" type="sibTrans" cxnId="{58EFD5F6-6481-43C4-A420-1915795B0D51}">
      <dgm:prSet/>
      <dgm:spPr/>
      <dgm:t>
        <a:bodyPr/>
        <a:lstStyle/>
        <a:p>
          <a:endParaRPr lang="en-US"/>
        </a:p>
      </dgm:t>
    </dgm:pt>
    <dgm:pt modelId="{27599253-0425-418F-A55D-4726CA29E4CA}">
      <dgm:prSet phldrT="[Text]"/>
      <dgm:spPr>
        <a:solidFill>
          <a:schemeClr val="bg2"/>
        </a:solidFill>
      </dgm:spPr>
      <dgm:t>
        <a:bodyPr/>
        <a:lstStyle/>
        <a:p>
          <a:r>
            <a:rPr lang="en-US" dirty="0" smtClean="0">
              <a:solidFill>
                <a:schemeClr val="bg2">
                  <a:lumMod val="10000"/>
                </a:schemeClr>
              </a:solidFill>
            </a:rPr>
            <a:t>Risks</a:t>
          </a:r>
          <a:endParaRPr lang="en-US" dirty="0">
            <a:solidFill>
              <a:schemeClr val="bg2">
                <a:lumMod val="10000"/>
              </a:schemeClr>
            </a:solidFill>
          </a:endParaRPr>
        </a:p>
      </dgm:t>
    </dgm:pt>
    <dgm:pt modelId="{937D395A-AAF4-41C7-9007-012C1077DF26}" type="parTrans" cxnId="{5CD0B89D-32CA-4F15-91CF-85B44D897FBA}">
      <dgm:prSet/>
      <dgm:spPr/>
      <dgm:t>
        <a:bodyPr/>
        <a:lstStyle/>
        <a:p>
          <a:endParaRPr lang="en-US"/>
        </a:p>
      </dgm:t>
    </dgm:pt>
    <dgm:pt modelId="{EA82FDC8-5E71-46F1-B4CB-1697265C8ECF}" type="sibTrans" cxnId="{5CD0B89D-32CA-4F15-91CF-85B44D897FBA}">
      <dgm:prSet/>
      <dgm:spPr/>
      <dgm:t>
        <a:bodyPr/>
        <a:lstStyle/>
        <a:p>
          <a:endParaRPr lang="en-US"/>
        </a:p>
      </dgm:t>
    </dgm:pt>
    <dgm:pt modelId="{69B976CB-E6CD-4EB2-AFE1-51EBD2B81B7B}">
      <dgm:prSet phldrT="[Text]"/>
      <dgm:spPr>
        <a:solidFill>
          <a:schemeClr val="bg2"/>
        </a:solidFill>
      </dgm:spPr>
      <dgm:t>
        <a:bodyPr/>
        <a:lstStyle/>
        <a:p>
          <a:r>
            <a:rPr lang="en-US" dirty="0" smtClean="0">
              <a:solidFill>
                <a:schemeClr val="bg2">
                  <a:lumMod val="10000"/>
                </a:schemeClr>
              </a:solidFill>
            </a:rPr>
            <a:t>Testing &amp; Verification</a:t>
          </a:r>
          <a:endParaRPr lang="en-US" dirty="0">
            <a:solidFill>
              <a:schemeClr val="bg2">
                <a:lumMod val="10000"/>
              </a:schemeClr>
            </a:solidFill>
          </a:endParaRPr>
        </a:p>
      </dgm:t>
    </dgm:pt>
    <dgm:pt modelId="{FD8AA226-45F2-471C-86F9-F812BC875A47}" type="parTrans" cxnId="{182D1857-5C6B-4D2D-B2CF-F7CBC92064AA}">
      <dgm:prSet/>
      <dgm:spPr/>
      <dgm:t>
        <a:bodyPr/>
        <a:lstStyle/>
        <a:p>
          <a:endParaRPr lang="en-US"/>
        </a:p>
      </dgm:t>
    </dgm:pt>
    <dgm:pt modelId="{79AB3921-288C-4239-A75E-B8F8CD994526}" type="sibTrans" cxnId="{182D1857-5C6B-4D2D-B2CF-F7CBC92064AA}">
      <dgm:prSet/>
      <dgm:spPr/>
      <dgm:t>
        <a:bodyPr/>
        <a:lstStyle/>
        <a:p>
          <a:endParaRPr lang="en-US"/>
        </a:p>
      </dgm:t>
    </dgm:pt>
    <dgm:pt modelId="{4225FE52-C553-408F-AEC1-7E8949FC6628}">
      <dgm:prSet phldrT="[Text]"/>
      <dgm:spPr>
        <a:solidFill>
          <a:schemeClr val="bg2"/>
        </a:solidFill>
      </dgm:spPr>
      <dgm:t>
        <a:bodyPr/>
        <a:lstStyle/>
        <a:p>
          <a:r>
            <a:rPr lang="en-US" dirty="0" smtClean="0">
              <a:solidFill>
                <a:schemeClr val="bg2">
                  <a:lumMod val="10000"/>
                </a:schemeClr>
              </a:solidFill>
            </a:rPr>
            <a:t>Project Planning</a:t>
          </a:r>
          <a:endParaRPr lang="en-US" dirty="0">
            <a:solidFill>
              <a:schemeClr val="bg2">
                <a:lumMod val="10000"/>
              </a:schemeClr>
            </a:solidFill>
          </a:endParaRPr>
        </a:p>
      </dgm:t>
    </dgm:pt>
    <dgm:pt modelId="{20641F04-8267-49D7-B13D-51AF223E1614}" type="parTrans" cxnId="{D86D3CD0-2A48-4896-9310-7B792D7E8550}">
      <dgm:prSet/>
      <dgm:spPr/>
      <dgm:t>
        <a:bodyPr/>
        <a:lstStyle/>
        <a:p>
          <a:endParaRPr lang="en-US"/>
        </a:p>
      </dgm:t>
    </dgm:pt>
    <dgm:pt modelId="{0B719A55-46C4-4045-B9DB-51162A297013}" type="sibTrans" cxnId="{D86D3CD0-2A48-4896-9310-7B792D7E8550}">
      <dgm:prSet/>
      <dgm:spPr/>
      <dgm:t>
        <a:bodyPr/>
        <a:lstStyle/>
        <a:p>
          <a:endParaRPr lang="en-US"/>
        </a:p>
      </dgm:t>
    </dgm:pt>
    <dgm:pt modelId="{8E5704E6-7014-4283-A8E7-A9454735CCAF}">
      <dgm:prSet phldrT="[Text]"/>
      <dgm:spPr>
        <a:solidFill>
          <a:schemeClr val="bg2"/>
        </a:solidFill>
      </dgm:spPr>
      <dgm:t>
        <a:bodyPr/>
        <a:lstStyle/>
        <a:p>
          <a:r>
            <a:rPr lang="en-US" dirty="0" smtClean="0">
              <a:solidFill>
                <a:schemeClr val="bg2">
                  <a:lumMod val="10000"/>
                </a:schemeClr>
              </a:solidFill>
            </a:rPr>
            <a:t>Requirements  &amp; CPEs</a:t>
          </a:r>
          <a:endParaRPr lang="en-US" dirty="0">
            <a:solidFill>
              <a:schemeClr val="bg2">
                <a:lumMod val="10000"/>
              </a:schemeClr>
            </a:solidFill>
          </a:endParaRPr>
        </a:p>
      </dgm:t>
    </dgm:pt>
    <dgm:pt modelId="{E5D85506-8082-4216-8081-1AFD4D0E4731}" type="parTrans" cxnId="{6F22F3E4-CB86-4625-A992-279BA5582FDD}">
      <dgm:prSet/>
      <dgm:spPr/>
      <dgm:t>
        <a:bodyPr/>
        <a:lstStyle/>
        <a:p>
          <a:endParaRPr lang="en-US"/>
        </a:p>
      </dgm:t>
    </dgm:pt>
    <dgm:pt modelId="{2C16398A-4A93-47E7-B3A1-BE7995B6F432}" type="sibTrans" cxnId="{6F22F3E4-CB86-4625-A992-279BA5582FDD}">
      <dgm:prSet/>
      <dgm:spPr/>
      <dgm:t>
        <a:bodyPr/>
        <a:lstStyle/>
        <a:p>
          <a:endParaRPr lang="en-US"/>
        </a:p>
      </dgm:t>
    </dgm:pt>
    <dgm:pt modelId="{0E5EEED6-18F0-44AD-830C-D10188F3226A}" type="pres">
      <dgm:prSet presAssocID="{BCC5D316-6B60-4B5B-812A-FFDC993E9701}" presName="Name0" presStyleCnt="0">
        <dgm:presLayoutVars>
          <dgm:dir/>
          <dgm:animLvl val="lvl"/>
          <dgm:resizeHandles val="exact"/>
        </dgm:presLayoutVars>
      </dgm:prSet>
      <dgm:spPr/>
    </dgm:pt>
    <dgm:pt modelId="{D88FAEDB-44F9-400C-9F7E-F57F61DA50FE}" type="pres">
      <dgm:prSet presAssocID="{6B674215-BAE4-4E3D-9986-9F16C63A7CA0}" presName="parTxOnly" presStyleLbl="node1" presStyleIdx="0" presStyleCnt="6">
        <dgm:presLayoutVars>
          <dgm:chMax val="0"/>
          <dgm:chPref val="0"/>
          <dgm:bulletEnabled val="1"/>
        </dgm:presLayoutVars>
      </dgm:prSet>
      <dgm:spPr/>
      <dgm:t>
        <a:bodyPr/>
        <a:lstStyle/>
        <a:p>
          <a:endParaRPr lang="en-US"/>
        </a:p>
      </dgm:t>
    </dgm:pt>
    <dgm:pt modelId="{9643C7F3-F606-45BD-93D4-C5087788A954}" type="pres">
      <dgm:prSet presAssocID="{5E61FCA6-D94F-4022-BAB6-5A0C0BD26DE3}" presName="parTxOnlySpace" presStyleCnt="0"/>
      <dgm:spPr/>
    </dgm:pt>
    <dgm:pt modelId="{65DED3B2-79A5-4C8D-B0F0-FA1451B6D61A}" type="pres">
      <dgm:prSet presAssocID="{6F7282CF-3D02-414A-B7A2-2317F20E9690}" presName="parTxOnly" presStyleLbl="node1" presStyleIdx="1" presStyleCnt="6">
        <dgm:presLayoutVars>
          <dgm:chMax val="0"/>
          <dgm:chPref val="0"/>
          <dgm:bulletEnabled val="1"/>
        </dgm:presLayoutVars>
      </dgm:prSet>
      <dgm:spPr/>
      <dgm:t>
        <a:bodyPr/>
        <a:lstStyle/>
        <a:p>
          <a:endParaRPr lang="en-US"/>
        </a:p>
      </dgm:t>
    </dgm:pt>
    <dgm:pt modelId="{3F4619E4-3987-423B-A9D6-9C6AB0569CBA}" type="pres">
      <dgm:prSet presAssocID="{0B5D1E6D-B32F-44EF-8372-EC0BDD0FAF07}" presName="parTxOnlySpace" presStyleCnt="0"/>
      <dgm:spPr/>
    </dgm:pt>
    <dgm:pt modelId="{D6C4F50E-EB22-402E-991C-C72259BAD149}" type="pres">
      <dgm:prSet presAssocID="{8E5704E6-7014-4283-A8E7-A9454735CCAF}" presName="parTxOnly" presStyleLbl="node1" presStyleIdx="2" presStyleCnt="6">
        <dgm:presLayoutVars>
          <dgm:chMax val="0"/>
          <dgm:chPref val="0"/>
          <dgm:bulletEnabled val="1"/>
        </dgm:presLayoutVars>
      </dgm:prSet>
      <dgm:spPr/>
      <dgm:t>
        <a:bodyPr/>
        <a:lstStyle/>
        <a:p>
          <a:endParaRPr lang="en-US"/>
        </a:p>
      </dgm:t>
    </dgm:pt>
    <dgm:pt modelId="{3FDD05D9-70AD-49F8-A2C2-21691287C43E}" type="pres">
      <dgm:prSet presAssocID="{2C16398A-4A93-47E7-B3A1-BE7995B6F432}" presName="parTxOnlySpace" presStyleCnt="0"/>
      <dgm:spPr/>
    </dgm:pt>
    <dgm:pt modelId="{ACFA685D-4F59-4B8A-979E-73F5C7E1077D}" type="pres">
      <dgm:prSet presAssocID="{27599253-0425-418F-A55D-4726CA29E4CA}" presName="parTxOnly" presStyleLbl="node1" presStyleIdx="3" presStyleCnt="6">
        <dgm:presLayoutVars>
          <dgm:chMax val="0"/>
          <dgm:chPref val="0"/>
          <dgm:bulletEnabled val="1"/>
        </dgm:presLayoutVars>
      </dgm:prSet>
      <dgm:spPr/>
      <dgm:t>
        <a:bodyPr/>
        <a:lstStyle/>
        <a:p>
          <a:endParaRPr lang="en-US"/>
        </a:p>
      </dgm:t>
    </dgm:pt>
    <dgm:pt modelId="{B5516B82-64B2-4094-A510-125B6829F7BF}" type="pres">
      <dgm:prSet presAssocID="{EA82FDC8-5E71-46F1-B4CB-1697265C8ECF}" presName="parTxOnlySpace" presStyleCnt="0"/>
      <dgm:spPr/>
    </dgm:pt>
    <dgm:pt modelId="{00C1DE9C-A891-47EB-B576-C57AB5E5C9C9}" type="pres">
      <dgm:prSet presAssocID="{69B976CB-E6CD-4EB2-AFE1-51EBD2B81B7B}" presName="parTxOnly" presStyleLbl="node1" presStyleIdx="4" presStyleCnt="6">
        <dgm:presLayoutVars>
          <dgm:chMax val="0"/>
          <dgm:chPref val="0"/>
          <dgm:bulletEnabled val="1"/>
        </dgm:presLayoutVars>
      </dgm:prSet>
      <dgm:spPr/>
      <dgm:t>
        <a:bodyPr/>
        <a:lstStyle/>
        <a:p>
          <a:endParaRPr lang="en-US"/>
        </a:p>
      </dgm:t>
    </dgm:pt>
    <dgm:pt modelId="{EF6E9965-5BBC-47E0-ADDA-5D9FFE056B5C}" type="pres">
      <dgm:prSet presAssocID="{79AB3921-288C-4239-A75E-B8F8CD994526}" presName="parTxOnlySpace" presStyleCnt="0"/>
      <dgm:spPr/>
    </dgm:pt>
    <dgm:pt modelId="{EF6E6B95-A5E0-421C-B04B-831A7BEB93A6}" type="pres">
      <dgm:prSet presAssocID="{4225FE52-C553-408F-AEC1-7E8949FC6628}" presName="parTxOnly" presStyleLbl="node1" presStyleIdx="5" presStyleCnt="6">
        <dgm:presLayoutVars>
          <dgm:chMax val="0"/>
          <dgm:chPref val="0"/>
          <dgm:bulletEnabled val="1"/>
        </dgm:presLayoutVars>
      </dgm:prSet>
      <dgm:spPr/>
      <dgm:t>
        <a:bodyPr/>
        <a:lstStyle/>
        <a:p>
          <a:endParaRPr lang="en-US"/>
        </a:p>
      </dgm:t>
    </dgm:pt>
  </dgm:ptLst>
  <dgm:cxnLst>
    <dgm:cxn modelId="{D86D3CD0-2A48-4896-9310-7B792D7E8550}" srcId="{BCC5D316-6B60-4B5B-812A-FFDC993E9701}" destId="{4225FE52-C553-408F-AEC1-7E8949FC6628}" srcOrd="5" destOrd="0" parTransId="{20641F04-8267-49D7-B13D-51AF223E1614}" sibTransId="{0B719A55-46C4-4045-B9DB-51162A297013}"/>
    <dgm:cxn modelId="{B6DFFB7C-B8C0-4D29-AF52-8F0C48873DE8}" type="presOf" srcId="{27599253-0425-418F-A55D-4726CA29E4CA}" destId="{ACFA685D-4F59-4B8A-979E-73F5C7E1077D}" srcOrd="0" destOrd="0" presId="urn:microsoft.com/office/officeart/2005/8/layout/chevron1"/>
    <dgm:cxn modelId="{B44E99F2-42F4-45D2-8D63-818BBE77EFB0}" srcId="{BCC5D316-6B60-4B5B-812A-FFDC993E9701}" destId="{6B674215-BAE4-4E3D-9986-9F16C63A7CA0}" srcOrd="0" destOrd="0" parTransId="{899E620B-4569-4F15-9314-54E1890C78E2}" sibTransId="{5E61FCA6-D94F-4022-BAB6-5A0C0BD26DE3}"/>
    <dgm:cxn modelId="{5CD0B89D-32CA-4F15-91CF-85B44D897FBA}" srcId="{BCC5D316-6B60-4B5B-812A-FFDC993E9701}" destId="{27599253-0425-418F-A55D-4726CA29E4CA}" srcOrd="3" destOrd="0" parTransId="{937D395A-AAF4-41C7-9007-012C1077DF26}" sibTransId="{EA82FDC8-5E71-46F1-B4CB-1697265C8ECF}"/>
    <dgm:cxn modelId="{6F22F3E4-CB86-4625-A992-279BA5582FDD}" srcId="{BCC5D316-6B60-4B5B-812A-FFDC993E9701}" destId="{8E5704E6-7014-4283-A8E7-A9454735CCAF}" srcOrd="2" destOrd="0" parTransId="{E5D85506-8082-4216-8081-1AFD4D0E4731}" sibTransId="{2C16398A-4A93-47E7-B3A1-BE7995B6F432}"/>
    <dgm:cxn modelId="{CEE7F420-43A3-4850-94C0-B52C2195B319}" type="presOf" srcId="{6F7282CF-3D02-414A-B7A2-2317F20E9690}" destId="{65DED3B2-79A5-4C8D-B0F0-FA1451B6D61A}" srcOrd="0" destOrd="0" presId="urn:microsoft.com/office/officeart/2005/8/layout/chevron1"/>
    <dgm:cxn modelId="{4727E4A2-3608-4B5E-B25B-9ABDDFEF470E}" type="presOf" srcId="{69B976CB-E6CD-4EB2-AFE1-51EBD2B81B7B}" destId="{00C1DE9C-A891-47EB-B576-C57AB5E5C9C9}" srcOrd="0" destOrd="0" presId="urn:microsoft.com/office/officeart/2005/8/layout/chevron1"/>
    <dgm:cxn modelId="{182D1857-5C6B-4D2D-B2CF-F7CBC92064AA}" srcId="{BCC5D316-6B60-4B5B-812A-FFDC993E9701}" destId="{69B976CB-E6CD-4EB2-AFE1-51EBD2B81B7B}" srcOrd="4" destOrd="0" parTransId="{FD8AA226-45F2-471C-86F9-F812BC875A47}" sibTransId="{79AB3921-288C-4239-A75E-B8F8CD994526}"/>
    <dgm:cxn modelId="{58EFD5F6-6481-43C4-A420-1915795B0D51}" srcId="{BCC5D316-6B60-4B5B-812A-FFDC993E9701}" destId="{6F7282CF-3D02-414A-B7A2-2317F20E9690}" srcOrd="1" destOrd="0" parTransId="{477E3F5B-80EE-4FE4-B776-8CC8272DB37C}" sibTransId="{0B5D1E6D-B32F-44EF-8372-EC0BDD0FAF07}"/>
    <dgm:cxn modelId="{687BBE6C-B2DF-4560-A2AE-37FE3D8C52F6}" type="presOf" srcId="{6B674215-BAE4-4E3D-9986-9F16C63A7CA0}" destId="{D88FAEDB-44F9-400C-9F7E-F57F61DA50FE}" srcOrd="0" destOrd="0" presId="urn:microsoft.com/office/officeart/2005/8/layout/chevron1"/>
    <dgm:cxn modelId="{E9E2B6F0-C8EA-49F5-AFA6-88605460613D}" type="presOf" srcId="{8E5704E6-7014-4283-A8E7-A9454735CCAF}" destId="{D6C4F50E-EB22-402E-991C-C72259BAD149}" srcOrd="0" destOrd="0" presId="urn:microsoft.com/office/officeart/2005/8/layout/chevron1"/>
    <dgm:cxn modelId="{48C147EF-F1D8-4D11-A170-1F3F7452888B}" type="presOf" srcId="{BCC5D316-6B60-4B5B-812A-FFDC993E9701}" destId="{0E5EEED6-18F0-44AD-830C-D10188F3226A}" srcOrd="0" destOrd="0" presId="urn:microsoft.com/office/officeart/2005/8/layout/chevron1"/>
    <dgm:cxn modelId="{E6559BD5-54B2-45EB-BB3F-CA2D45B2A9A8}" type="presOf" srcId="{4225FE52-C553-408F-AEC1-7E8949FC6628}" destId="{EF6E6B95-A5E0-421C-B04B-831A7BEB93A6}" srcOrd="0" destOrd="0" presId="urn:microsoft.com/office/officeart/2005/8/layout/chevron1"/>
    <dgm:cxn modelId="{DAFE441C-F6CD-4739-BF1D-D1AEBA1E56DC}" type="presParOf" srcId="{0E5EEED6-18F0-44AD-830C-D10188F3226A}" destId="{D88FAEDB-44F9-400C-9F7E-F57F61DA50FE}" srcOrd="0" destOrd="0" presId="urn:microsoft.com/office/officeart/2005/8/layout/chevron1"/>
    <dgm:cxn modelId="{E67B03E1-556A-44B0-AAB1-F4D2A3F4E68A}" type="presParOf" srcId="{0E5EEED6-18F0-44AD-830C-D10188F3226A}" destId="{9643C7F3-F606-45BD-93D4-C5087788A954}" srcOrd="1" destOrd="0" presId="urn:microsoft.com/office/officeart/2005/8/layout/chevron1"/>
    <dgm:cxn modelId="{5B2C4C95-A7D4-4DB9-A2C7-346CA23FE6D7}" type="presParOf" srcId="{0E5EEED6-18F0-44AD-830C-D10188F3226A}" destId="{65DED3B2-79A5-4C8D-B0F0-FA1451B6D61A}" srcOrd="2" destOrd="0" presId="urn:microsoft.com/office/officeart/2005/8/layout/chevron1"/>
    <dgm:cxn modelId="{41530F7F-36B4-411E-A9F4-A8B58577D657}" type="presParOf" srcId="{0E5EEED6-18F0-44AD-830C-D10188F3226A}" destId="{3F4619E4-3987-423B-A9D6-9C6AB0569CBA}" srcOrd="3" destOrd="0" presId="urn:microsoft.com/office/officeart/2005/8/layout/chevron1"/>
    <dgm:cxn modelId="{66412EB6-9E30-4345-9CA7-92C4F707C73D}" type="presParOf" srcId="{0E5EEED6-18F0-44AD-830C-D10188F3226A}" destId="{D6C4F50E-EB22-402E-991C-C72259BAD149}" srcOrd="4" destOrd="0" presId="urn:microsoft.com/office/officeart/2005/8/layout/chevron1"/>
    <dgm:cxn modelId="{CDE4C1EE-E37B-401F-9FD2-09F656B2146A}" type="presParOf" srcId="{0E5EEED6-18F0-44AD-830C-D10188F3226A}" destId="{3FDD05D9-70AD-49F8-A2C2-21691287C43E}" srcOrd="5" destOrd="0" presId="urn:microsoft.com/office/officeart/2005/8/layout/chevron1"/>
    <dgm:cxn modelId="{06DD64B2-796E-4DB6-A796-384B0F0DA698}" type="presParOf" srcId="{0E5EEED6-18F0-44AD-830C-D10188F3226A}" destId="{ACFA685D-4F59-4B8A-979E-73F5C7E1077D}" srcOrd="6" destOrd="0" presId="urn:microsoft.com/office/officeart/2005/8/layout/chevron1"/>
    <dgm:cxn modelId="{FCEE4303-CA61-4C18-A25C-A53891E5C801}" type="presParOf" srcId="{0E5EEED6-18F0-44AD-830C-D10188F3226A}" destId="{B5516B82-64B2-4094-A510-125B6829F7BF}" srcOrd="7" destOrd="0" presId="urn:microsoft.com/office/officeart/2005/8/layout/chevron1"/>
    <dgm:cxn modelId="{1EF72D0E-8E48-4CF4-84BE-D0AD47A94239}" type="presParOf" srcId="{0E5EEED6-18F0-44AD-830C-D10188F3226A}" destId="{00C1DE9C-A891-47EB-B576-C57AB5E5C9C9}" srcOrd="8" destOrd="0" presId="urn:microsoft.com/office/officeart/2005/8/layout/chevron1"/>
    <dgm:cxn modelId="{CCA4B6E4-BFB1-46E3-8C3C-D15F758F8D99}" type="presParOf" srcId="{0E5EEED6-18F0-44AD-830C-D10188F3226A}" destId="{EF6E9965-5BBC-47E0-ADDA-5D9FFE056B5C}" srcOrd="9" destOrd="0" presId="urn:microsoft.com/office/officeart/2005/8/layout/chevron1"/>
    <dgm:cxn modelId="{EB1E7EEC-3C4E-404D-A5AB-12290F12962B}" type="presParOf" srcId="{0E5EEED6-18F0-44AD-830C-D10188F3226A}" destId="{EF6E6B95-A5E0-421C-B04B-831A7BEB93A6}"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CC5D316-6B60-4B5B-812A-FFDC993E9701}" type="doc">
      <dgm:prSet loTypeId="urn:microsoft.com/office/officeart/2005/8/layout/chevron1" loCatId="process" qsTypeId="urn:microsoft.com/office/officeart/2005/8/quickstyle/simple1" qsCatId="simple" csTypeId="urn:microsoft.com/office/officeart/2005/8/colors/accent1_2" csCatId="accent1" phldr="1"/>
      <dgm:spPr/>
    </dgm:pt>
    <dgm:pt modelId="{6B674215-BAE4-4E3D-9986-9F16C63A7CA0}">
      <dgm:prSet phldrT="[Text]"/>
      <dgm:spPr>
        <a:solidFill>
          <a:schemeClr val="accent2">
            <a:lumMod val="40000"/>
            <a:lumOff val="60000"/>
          </a:schemeClr>
        </a:solidFill>
      </dgm:spPr>
      <dgm:t>
        <a:bodyPr/>
        <a:lstStyle/>
        <a:p>
          <a:r>
            <a:rPr lang="en-US" dirty="0" smtClean="0">
              <a:solidFill>
                <a:schemeClr val="tx1"/>
              </a:solidFill>
            </a:rPr>
            <a:t>Project Overview</a:t>
          </a:r>
          <a:endParaRPr lang="en-US" dirty="0">
            <a:solidFill>
              <a:schemeClr val="tx1"/>
            </a:solidFill>
          </a:endParaRPr>
        </a:p>
      </dgm:t>
    </dgm:pt>
    <dgm:pt modelId="{899E620B-4569-4F15-9314-54E1890C78E2}" type="parTrans" cxnId="{B44E99F2-42F4-45D2-8D63-818BBE77EFB0}">
      <dgm:prSet/>
      <dgm:spPr/>
      <dgm:t>
        <a:bodyPr/>
        <a:lstStyle/>
        <a:p>
          <a:endParaRPr lang="en-US"/>
        </a:p>
      </dgm:t>
    </dgm:pt>
    <dgm:pt modelId="{5E61FCA6-D94F-4022-BAB6-5A0C0BD26DE3}" type="sibTrans" cxnId="{B44E99F2-42F4-45D2-8D63-818BBE77EFB0}">
      <dgm:prSet/>
      <dgm:spPr/>
      <dgm:t>
        <a:bodyPr/>
        <a:lstStyle/>
        <a:p>
          <a:endParaRPr lang="en-US"/>
        </a:p>
      </dgm:t>
    </dgm:pt>
    <dgm:pt modelId="{6F7282CF-3D02-414A-B7A2-2317F20E9690}">
      <dgm:prSet phldrT="[Text]"/>
      <dgm:spPr>
        <a:solidFill>
          <a:schemeClr val="accent2">
            <a:lumMod val="40000"/>
            <a:lumOff val="60000"/>
          </a:schemeClr>
        </a:solidFill>
      </dgm:spPr>
      <dgm:t>
        <a:bodyPr/>
        <a:lstStyle/>
        <a:p>
          <a:r>
            <a:rPr lang="en-US" dirty="0" smtClean="0">
              <a:solidFill>
                <a:schemeClr val="tx1"/>
              </a:solidFill>
            </a:rPr>
            <a:t>Design Overview</a:t>
          </a:r>
          <a:endParaRPr lang="en-US" dirty="0">
            <a:solidFill>
              <a:schemeClr val="tx1"/>
            </a:solidFill>
          </a:endParaRPr>
        </a:p>
      </dgm:t>
    </dgm:pt>
    <dgm:pt modelId="{477E3F5B-80EE-4FE4-B776-8CC8272DB37C}" type="parTrans" cxnId="{58EFD5F6-6481-43C4-A420-1915795B0D51}">
      <dgm:prSet/>
      <dgm:spPr/>
      <dgm:t>
        <a:bodyPr/>
        <a:lstStyle/>
        <a:p>
          <a:endParaRPr lang="en-US"/>
        </a:p>
      </dgm:t>
    </dgm:pt>
    <dgm:pt modelId="{0B5D1E6D-B32F-44EF-8372-EC0BDD0FAF07}" type="sibTrans" cxnId="{58EFD5F6-6481-43C4-A420-1915795B0D51}">
      <dgm:prSet/>
      <dgm:spPr/>
      <dgm:t>
        <a:bodyPr/>
        <a:lstStyle/>
        <a:p>
          <a:endParaRPr lang="en-US"/>
        </a:p>
      </dgm:t>
    </dgm:pt>
    <dgm:pt modelId="{27599253-0425-418F-A55D-4726CA29E4CA}">
      <dgm:prSet phldrT="[Text]"/>
      <dgm:spPr>
        <a:solidFill>
          <a:schemeClr val="bg2"/>
        </a:solidFill>
      </dgm:spPr>
      <dgm:t>
        <a:bodyPr/>
        <a:lstStyle/>
        <a:p>
          <a:r>
            <a:rPr lang="en-US" dirty="0" smtClean="0">
              <a:solidFill>
                <a:schemeClr val="bg2">
                  <a:lumMod val="10000"/>
                </a:schemeClr>
              </a:solidFill>
            </a:rPr>
            <a:t>Risks</a:t>
          </a:r>
          <a:endParaRPr lang="en-US" dirty="0">
            <a:solidFill>
              <a:schemeClr val="bg2">
                <a:lumMod val="10000"/>
              </a:schemeClr>
            </a:solidFill>
          </a:endParaRPr>
        </a:p>
      </dgm:t>
    </dgm:pt>
    <dgm:pt modelId="{937D395A-AAF4-41C7-9007-012C1077DF26}" type="parTrans" cxnId="{5CD0B89D-32CA-4F15-91CF-85B44D897FBA}">
      <dgm:prSet/>
      <dgm:spPr/>
      <dgm:t>
        <a:bodyPr/>
        <a:lstStyle/>
        <a:p>
          <a:endParaRPr lang="en-US"/>
        </a:p>
      </dgm:t>
    </dgm:pt>
    <dgm:pt modelId="{EA82FDC8-5E71-46F1-B4CB-1697265C8ECF}" type="sibTrans" cxnId="{5CD0B89D-32CA-4F15-91CF-85B44D897FBA}">
      <dgm:prSet/>
      <dgm:spPr/>
      <dgm:t>
        <a:bodyPr/>
        <a:lstStyle/>
        <a:p>
          <a:endParaRPr lang="en-US"/>
        </a:p>
      </dgm:t>
    </dgm:pt>
    <dgm:pt modelId="{69B976CB-E6CD-4EB2-AFE1-51EBD2B81B7B}">
      <dgm:prSet phldrT="[Text]"/>
      <dgm:spPr>
        <a:solidFill>
          <a:schemeClr val="bg2"/>
        </a:solidFill>
      </dgm:spPr>
      <dgm:t>
        <a:bodyPr/>
        <a:lstStyle/>
        <a:p>
          <a:r>
            <a:rPr lang="en-US" dirty="0" smtClean="0">
              <a:solidFill>
                <a:schemeClr val="bg2">
                  <a:lumMod val="10000"/>
                </a:schemeClr>
              </a:solidFill>
            </a:rPr>
            <a:t>Testing &amp; Verification</a:t>
          </a:r>
          <a:endParaRPr lang="en-US" dirty="0">
            <a:solidFill>
              <a:schemeClr val="bg2">
                <a:lumMod val="10000"/>
              </a:schemeClr>
            </a:solidFill>
          </a:endParaRPr>
        </a:p>
      </dgm:t>
    </dgm:pt>
    <dgm:pt modelId="{FD8AA226-45F2-471C-86F9-F812BC875A47}" type="parTrans" cxnId="{182D1857-5C6B-4D2D-B2CF-F7CBC92064AA}">
      <dgm:prSet/>
      <dgm:spPr/>
      <dgm:t>
        <a:bodyPr/>
        <a:lstStyle/>
        <a:p>
          <a:endParaRPr lang="en-US"/>
        </a:p>
      </dgm:t>
    </dgm:pt>
    <dgm:pt modelId="{79AB3921-288C-4239-A75E-B8F8CD994526}" type="sibTrans" cxnId="{182D1857-5C6B-4D2D-B2CF-F7CBC92064AA}">
      <dgm:prSet/>
      <dgm:spPr/>
      <dgm:t>
        <a:bodyPr/>
        <a:lstStyle/>
        <a:p>
          <a:endParaRPr lang="en-US"/>
        </a:p>
      </dgm:t>
    </dgm:pt>
    <dgm:pt modelId="{4225FE52-C553-408F-AEC1-7E8949FC6628}">
      <dgm:prSet phldrT="[Text]"/>
      <dgm:spPr>
        <a:solidFill>
          <a:schemeClr val="bg2"/>
        </a:solidFill>
      </dgm:spPr>
      <dgm:t>
        <a:bodyPr/>
        <a:lstStyle/>
        <a:p>
          <a:r>
            <a:rPr lang="en-US" dirty="0" smtClean="0">
              <a:solidFill>
                <a:schemeClr val="bg2">
                  <a:lumMod val="10000"/>
                </a:schemeClr>
              </a:solidFill>
            </a:rPr>
            <a:t>Project Planning</a:t>
          </a:r>
          <a:endParaRPr lang="en-US" dirty="0">
            <a:solidFill>
              <a:schemeClr val="bg2">
                <a:lumMod val="10000"/>
              </a:schemeClr>
            </a:solidFill>
          </a:endParaRPr>
        </a:p>
      </dgm:t>
    </dgm:pt>
    <dgm:pt modelId="{20641F04-8267-49D7-B13D-51AF223E1614}" type="parTrans" cxnId="{D86D3CD0-2A48-4896-9310-7B792D7E8550}">
      <dgm:prSet/>
      <dgm:spPr/>
      <dgm:t>
        <a:bodyPr/>
        <a:lstStyle/>
        <a:p>
          <a:endParaRPr lang="en-US"/>
        </a:p>
      </dgm:t>
    </dgm:pt>
    <dgm:pt modelId="{0B719A55-46C4-4045-B9DB-51162A297013}" type="sibTrans" cxnId="{D86D3CD0-2A48-4896-9310-7B792D7E8550}">
      <dgm:prSet/>
      <dgm:spPr/>
      <dgm:t>
        <a:bodyPr/>
        <a:lstStyle/>
        <a:p>
          <a:endParaRPr lang="en-US"/>
        </a:p>
      </dgm:t>
    </dgm:pt>
    <dgm:pt modelId="{8E5704E6-7014-4283-A8E7-A9454735CCAF}">
      <dgm:prSet phldrT="[Text]"/>
      <dgm:spPr>
        <a:solidFill>
          <a:schemeClr val="accent1"/>
        </a:solidFill>
      </dgm:spPr>
      <dgm:t>
        <a:bodyPr/>
        <a:lstStyle/>
        <a:p>
          <a:r>
            <a:rPr lang="en-US" dirty="0" smtClean="0">
              <a:solidFill>
                <a:schemeClr val="bg1"/>
              </a:solidFill>
            </a:rPr>
            <a:t>Requirements  &amp; CPEs</a:t>
          </a:r>
          <a:endParaRPr lang="en-US" dirty="0">
            <a:solidFill>
              <a:schemeClr val="bg1"/>
            </a:solidFill>
          </a:endParaRPr>
        </a:p>
      </dgm:t>
    </dgm:pt>
    <dgm:pt modelId="{E5D85506-8082-4216-8081-1AFD4D0E4731}" type="parTrans" cxnId="{6F22F3E4-CB86-4625-A992-279BA5582FDD}">
      <dgm:prSet/>
      <dgm:spPr/>
      <dgm:t>
        <a:bodyPr/>
        <a:lstStyle/>
        <a:p>
          <a:endParaRPr lang="en-US"/>
        </a:p>
      </dgm:t>
    </dgm:pt>
    <dgm:pt modelId="{2C16398A-4A93-47E7-B3A1-BE7995B6F432}" type="sibTrans" cxnId="{6F22F3E4-CB86-4625-A992-279BA5582FDD}">
      <dgm:prSet/>
      <dgm:spPr/>
      <dgm:t>
        <a:bodyPr/>
        <a:lstStyle/>
        <a:p>
          <a:endParaRPr lang="en-US"/>
        </a:p>
      </dgm:t>
    </dgm:pt>
    <dgm:pt modelId="{0E5EEED6-18F0-44AD-830C-D10188F3226A}" type="pres">
      <dgm:prSet presAssocID="{BCC5D316-6B60-4B5B-812A-FFDC993E9701}" presName="Name0" presStyleCnt="0">
        <dgm:presLayoutVars>
          <dgm:dir/>
          <dgm:animLvl val="lvl"/>
          <dgm:resizeHandles val="exact"/>
        </dgm:presLayoutVars>
      </dgm:prSet>
      <dgm:spPr/>
    </dgm:pt>
    <dgm:pt modelId="{D88FAEDB-44F9-400C-9F7E-F57F61DA50FE}" type="pres">
      <dgm:prSet presAssocID="{6B674215-BAE4-4E3D-9986-9F16C63A7CA0}" presName="parTxOnly" presStyleLbl="node1" presStyleIdx="0" presStyleCnt="6">
        <dgm:presLayoutVars>
          <dgm:chMax val="0"/>
          <dgm:chPref val="0"/>
          <dgm:bulletEnabled val="1"/>
        </dgm:presLayoutVars>
      </dgm:prSet>
      <dgm:spPr/>
      <dgm:t>
        <a:bodyPr/>
        <a:lstStyle/>
        <a:p>
          <a:endParaRPr lang="en-US"/>
        </a:p>
      </dgm:t>
    </dgm:pt>
    <dgm:pt modelId="{9643C7F3-F606-45BD-93D4-C5087788A954}" type="pres">
      <dgm:prSet presAssocID="{5E61FCA6-D94F-4022-BAB6-5A0C0BD26DE3}" presName="parTxOnlySpace" presStyleCnt="0"/>
      <dgm:spPr/>
    </dgm:pt>
    <dgm:pt modelId="{65DED3B2-79A5-4C8D-B0F0-FA1451B6D61A}" type="pres">
      <dgm:prSet presAssocID="{6F7282CF-3D02-414A-B7A2-2317F20E9690}" presName="parTxOnly" presStyleLbl="node1" presStyleIdx="1" presStyleCnt="6">
        <dgm:presLayoutVars>
          <dgm:chMax val="0"/>
          <dgm:chPref val="0"/>
          <dgm:bulletEnabled val="1"/>
        </dgm:presLayoutVars>
      </dgm:prSet>
      <dgm:spPr/>
      <dgm:t>
        <a:bodyPr/>
        <a:lstStyle/>
        <a:p>
          <a:endParaRPr lang="en-US"/>
        </a:p>
      </dgm:t>
    </dgm:pt>
    <dgm:pt modelId="{3F4619E4-3987-423B-A9D6-9C6AB0569CBA}" type="pres">
      <dgm:prSet presAssocID="{0B5D1E6D-B32F-44EF-8372-EC0BDD0FAF07}" presName="parTxOnlySpace" presStyleCnt="0"/>
      <dgm:spPr/>
    </dgm:pt>
    <dgm:pt modelId="{D6C4F50E-EB22-402E-991C-C72259BAD149}" type="pres">
      <dgm:prSet presAssocID="{8E5704E6-7014-4283-A8E7-A9454735CCAF}" presName="parTxOnly" presStyleLbl="node1" presStyleIdx="2" presStyleCnt="6">
        <dgm:presLayoutVars>
          <dgm:chMax val="0"/>
          <dgm:chPref val="0"/>
          <dgm:bulletEnabled val="1"/>
        </dgm:presLayoutVars>
      </dgm:prSet>
      <dgm:spPr/>
      <dgm:t>
        <a:bodyPr/>
        <a:lstStyle/>
        <a:p>
          <a:endParaRPr lang="en-US"/>
        </a:p>
      </dgm:t>
    </dgm:pt>
    <dgm:pt modelId="{3FDD05D9-70AD-49F8-A2C2-21691287C43E}" type="pres">
      <dgm:prSet presAssocID="{2C16398A-4A93-47E7-B3A1-BE7995B6F432}" presName="parTxOnlySpace" presStyleCnt="0"/>
      <dgm:spPr/>
    </dgm:pt>
    <dgm:pt modelId="{ACFA685D-4F59-4B8A-979E-73F5C7E1077D}" type="pres">
      <dgm:prSet presAssocID="{27599253-0425-418F-A55D-4726CA29E4CA}" presName="parTxOnly" presStyleLbl="node1" presStyleIdx="3" presStyleCnt="6">
        <dgm:presLayoutVars>
          <dgm:chMax val="0"/>
          <dgm:chPref val="0"/>
          <dgm:bulletEnabled val="1"/>
        </dgm:presLayoutVars>
      </dgm:prSet>
      <dgm:spPr/>
      <dgm:t>
        <a:bodyPr/>
        <a:lstStyle/>
        <a:p>
          <a:endParaRPr lang="en-US"/>
        </a:p>
      </dgm:t>
    </dgm:pt>
    <dgm:pt modelId="{B5516B82-64B2-4094-A510-125B6829F7BF}" type="pres">
      <dgm:prSet presAssocID="{EA82FDC8-5E71-46F1-B4CB-1697265C8ECF}" presName="parTxOnlySpace" presStyleCnt="0"/>
      <dgm:spPr/>
    </dgm:pt>
    <dgm:pt modelId="{00C1DE9C-A891-47EB-B576-C57AB5E5C9C9}" type="pres">
      <dgm:prSet presAssocID="{69B976CB-E6CD-4EB2-AFE1-51EBD2B81B7B}" presName="parTxOnly" presStyleLbl="node1" presStyleIdx="4" presStyleCnt="6">
        <dgm:presLayoutVars>
          <dgm:chMax val="0"/>
          <dgm:chPref val="0"/>
          <dgm:bulletEnabled val="1"/>
        </dgm:presLayoutVars>
      </dgm:prSet>
      <dgm:spPr/>
      <dgm:t>
        <a:bodyPr/>
        <a:lstStyle/>
        <a:p>
          <a:endParaRPr lang="en-US"/>
        </a:p>
      </dgm:t>
    </dgm:pt>
    <dgm:pt modelId="{EF6E9965-5BBC-47E0-ADDA-5D9FFE056B5C}" type="pres">
      <dgm:prSet presAssocID="{79AB3921-288C-4239-A75E-B8F8CD994526}" presName="parTxOnlySpace" presStyleCnt="0"/>
      <dgm:spPr/>
    </dgm:pt>
    <dgm:pt modelId="{EF6E6B95-A5E0-421C-B04B-831A7BEB93A6}" type="pres">
      <dgm:prSet presAssocID="{4225FE52-C553-408F-AEC1-7E8949FC6628}" presName="parTxOnly" presStyleLbl="node1" presStyleIdx="5" presStyleCnt="6">
        <dgm:presLayoutVars>
          <dgm:chMax val="0"/>
          <dgm:chPref val="0"/>
          <dgm:bulletEnabled val="1"/>
        </dgm:presLayoutVars>
      </dgm:prSet>
      <dgm:spPr/>
      <dgm:t>
        <a:bodyPr/>
        <a:lstStyle/>
        <a:p>
          <a:endParaRPr lang="en-US"/>
        </a:p>
      </dgm:t>
    </dgm:pt>
  </dgm:ptLst>
  <dgm:cxnLst>
    <dgm:cxn modelId="{A5B0D9E9-747C-4978-A66C-C42D1148D773}" type="presOf" srcId="{6B674215-BAE4-4E3D-9986-9F16C63A7CA0}" destId="{D88FAEDB-44F9-400C-9F7E-F57F61DA50FE}" srcOrd="0" destOrd="0" presId="urn:microsoft.com/office/officeart/2005/8/layout/chevron1"/>
    <dgm:cxn modelId="{D86D3CD0-2A48-4896-9310-7B792D7E8550}" srcId="{BCC5D316-6B60-4B5B-812A-FFDC993E9701}" destId="{4225FE52-C553-408F-AEC1-7E8949FC6628}" srcOrd="5" destOrd="0" parTransId="{20641F04-8267-49D7-B13D-51AF223E1614}" sibTransId="{0B719A55-46C4-4045-B9DB-51162A297013}"/>
    <dgm:cxn modelId="{4F77F025-DE7E-4E91-8946-3EEB146EDF3B}" type="presOf" srcId="{69B976CB-E6CD-4EB2-AFE1-51EBD2B81B7B}" destId="{00C1DE9C-A891-47EB-B576-C57AB5E5C9C9}" srcOrd="0" destOrd="0" presId="urn:microsoft.com/office/officeart/2005/8/layout/chevron1"/>
    <dgm:cxn modelId="{702C1CE2-D8EA-4B39-A1E8-01A70DB1A536}" type="presOf" srcId="{6F7282CF-3D02-414A-B7A2-2317F20E9690}" destId="{65DED3B2-79A5-4C8D-B0F0-FA1451B6D61A}" srcOrd="0" destOrd="0" presId="urn:microsoft.com/office/officeart/2005/8/layout/chevron1"/>
    <dgm:cxn modelId="{70050EB6-3601-46D4-B154-DFD0CF5D8DEB}" type="presOf" srcId="{8E5704E6-7014-4283-A8E7-A9454735CCAF}" destId="{D6C4F50E-EB22-402E-991C-C72259BAD149}" srcOrd="0" destOrd="0" presId="urn:microsoft.com/office/officeart/2005/8/layout/chevron1"/>
    <dgm:cxn modelId="{B44E99F2-42F4-45D2-8D63-818BBE77EFB0}" srcId="{BCC5D316-6B60-4B5B-812A-FFDC993E9701}" destId="{6B674215-BAE4-4E3D-9986-9F16C63A7CA0}" srcOrd="0" destOrd="0" parTransId="{899E620B-4569-4F15-9314-54E1890C78E2}" sibTransId="{5E61FCA6-D94F-4022-BAB6-5A0C0BD26DE3}"/>
    <dgm:cxn modelId="{5CD0B89D-32CA-4F15-91CF-85B44D897FBA}" srcId="{BCC5D316-6B60-4B5B-812A-FFDC993E9701}" destId="{27599253-0425-418F-A55D-4726CA29E4CA}" srcOrd="3" destOrd="0" parTransId="{937D395A-AAF4-41C7-9007-012C1077DF26}" sibTransId="{EA82FDC8-5E71-46F1-B4CB-1697265C8ECF}"/>
    <dgm:cxn modelId="{342997B8-D813-4233-AD9D-237C5ECC1C48}" type="presOf" srcId="{4225FE52-C553-408F-AEC1-7E8949FC6628}" destId="{EF6E6B95-A5E0-421C-B04B-831A7BEB93A6}" srcOrd="0" destOrd="0" presId="urn:microsoft.com/office/officeart/2005/8/layout/chevron1"/>
    <dgm:cxn modelId="{6F22F3E4-CB86-4625-A992-279BA5582FDD}" srcId="{BCC5D316-6B60-4B5B-812A-FFDC993E9701}" destId="{8E5704E6-7014-4283-A8E7-A9454735CCAF}" srcOrd="2" destOrd="0" parTransId="{E5D85506-8082-4216-8081-1AFD4D0E4731}" sibTransId="{2C16398A-4A93-47E7-B3A1-BE7995B6F432}"/>
    <dgm:cxn modelId="{182D1857-5C6B-4D2D-B2CF-F7CBC92064AA}" srcId="{BCC5D316-6B60-4B5B-812A-FFDC993E9701}" destId="{69B976CB-E6CD-4EB2-AFE1-51EBD2B81B7B}" srcOrd="4" destOrd="0" parTransId="{FD8AA226-45F2-471C-86F9-F812BC875A47}" sibTransId="{79AB3921-288C-4239-A75E-B8F8CD994526}"/>
    <dgm:cxn modelId="{58EFD5F6-6481-43C4-A420-1915795B0D51}" srcId="{BCC5D316-6B60-4B5B-812A-FFDC993E9701}" destId="{6F7282CF-3D02-414A-B7A2-2317F20E9690}" srcOrd="1" destOrd="0" parTransId="{477E3F5B-80EE-4FE4-B776-8CC8272DB37C}" sibTransId="{0B5D1E6D-B32F-44EF-8372-EC0BDD0FAF07}"/>
    <dgm:cxn modelId="{D14D698E-C396-487B-903C-EF587A0597A2}" type="presOf" srcId="{27599253-0425-418F-A55D-4726CA29E4CA}" destId="{ACFA685D-4F59-4B8A-979E-73F5C7E1077D}" srcOrd="0" destOrd="0" presId="urn:microsoft.com/office/officeart/2005/8/layout/chevron1"/>
    <dgm:cxn modelId="{6B861EF2-E659-42D7-9AD7-9691759EBBA5}" type="presOf" srcId="{BCC5D316-6B60-4B5B-812A-FFDC993E9701}" destId="{0E5EEED6-18F0-44AD-830C-D10188F3226A}" srcOrd="0" destOrd="0" presId="urn:microsoft.com/office/officeart/2005/8/layout/chevron1"/>
    <dgm:cxn modelId="{8F7D4232-DEC5-4251-82C9-2A7D0D02F46B}" type="presParOf" srcId="{0E5EEED6-18F0-44AD-830C-D10188F3226A}" destId="{D88FAEDB-44F9-400C-9F7E-F57F61DA50FE}" srcOrd="0" destOrd="0" presId="urn:microsoft.com/office/officeart/2005/8/layout/chevron1"/>
    <dgm:cxn modelId="{42E55FEB-51D2-4174-A001-3ADAAC4AAE6B}" type="presParOf" srcId="{0E5EEED6-18F0-44AD-830C-D10188F3226A}" destId="{9643C7F3-F606-45BD-93D4-C5087788A954}" srcOrd="1" destOrd="0" presId="urn:microsoft.com/office/officeart/2005/8/layout/chevron1"/>
    <dgm:cxn modelId="{34F18FC4-F3A1-4FFE-813F-B707E2CF6CEB}" type="presParOf" srcId="{0E5EEED6-18F0-44AD-830C-D10188F3226A}" destId="{65DED3B2-79A5-4C8D-B0F0-FA1451B6D61A}" srcOrd="2" destOrd="0" presId="urn:microsoft.com/office/officeart/2005/8/layout/chevron1"/>
    <dgm:cxn modelId="{E8C0DB71-1470-4700-91D7-0E26AFD84E93}" type="presParOf" srcId="{0E5EEED6-18F0-44AD-830C-D10188F3226A}" destId="{3F4619E4-3987-423B-A9D6-9C6AB0569CBA}" srcOrd="3" destOrd="0" presId="urn:microsoft.com/office/officeart/2005/8/layout/chevron1"/>
    <dgm:cxn modelId="{E8721228-EDA4-40E3-B437-564E7D145C80}" type="presParOf" srcId="{0E5EEED6-18F0-44AD-830C-D10188F3226A}" destId="{D6C4F50E-EB22-402E-991C-C72259BAD149}" srcOrd="4" destOrd="0" presId="urn:microsoft.com/office/officeart/2005/8/layout/chevron1"/>
    <dgm:cxn modelId="{9D363C13-7339-4AE4-9CEE-DA47B494B166}" type="presParOf" srcId="{0E5EEED6-18F0-44AD-830C-D10188F3226A}" destId="{3FDD05D9-70AD-49F8-A2C2-21691287C43E}" srcOrd="5" destOrd="0" presId="urn:microsoft.com/office/officeart/2005/8/layout/chevron1"/>
    <dgm:cxn modelId="{3E690DD5-E3EA-455A-AB25-097318C688F2}" type="presParOf" srcId="{0E5EEED6-18F0-44AD-830C-D10188F3226A}" destId="{ACFA685D-4F59-4B8A-979E-73F5C7E1077D}" srcOrd="6" destOrd="0" presId="urn:microsoft.com/office/officeart/2005/8/layout/chevron1"/>
    <dgm:cxn modelId="{F2E1FA40-9811-410D-AA23-481ABF8FCA84}" type="presParOf" srcId="{0E5EEED6-18F0-44AD-830C-D10188F3226A}" destId="{B5516B82-64B2-4094-A510-125B6829F7BF}" srcOrd="7" destOrd="0" presId="urn:microsoft.com/office/officeart/2005/8/layout/chevron1"/>
    <dgm:cxn modelId="{E1BC6E3B-170E-4681-A221-DB252DB6A7AE}" type="presParOf" srcId="{0E5EEED6-18F0-44AD-830C-D10188F3226A}" destId="{00C1DE9C-A891-47EB-B576-C57AB5E5C9C9}" srcOrd="8" destOrd="0" presId="urn:microsoft.com/office/officeart/2005/8/layout/chevron1"/>
    <dgm:cxn modelId="{5B2E8040-49F7-47E6-9CCA-BA02F4A0F229}" type="presParOf" srcId="{0E5EEED6-18F0-44AD-830C-D10188F3226A}" destId="{EF6E9965-5BBC-47E0-ADDA-5D9FFE056B5C}" srcOrd="9" destOrd="0" presId="urn:microsoft.com/office/officeart/2005/8/layout/chevron1"/>
    <dgm:cxn modelId="{B5EE50B1-258D-44A0-BC4C-D58D912A5D80}" type="presParOf" srcId="{0E5EEED6-18F0-44AD-830C-D10188F3226A}" destId="{EF6E6B95-A5E0-421C-B04B-831A7BEB93A6}"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CC5D316-6B60-4B5B-812A-FFDC993E9701}" type="doc">
      <dgm:prSet loTypeId="urn:microsoft.com/office/officeart/2005/8/layout/chevron1" loCatId="process" qsTypeId="urn:microsoft.com/office/officeart/2005/8/quickstyle/simple1" qsCatId="simple" csTypeId="urn:microsoft.com/office/officeart/2005/8/colors/accent1_2" csCatId="accent1" phldr="1"/>
      <dgm:spPr/>
    </dgm:pt>
    <dgm:pt modelId="{6B674215-BAE4-4E3D-9986-9F16C63A7CA0}">
      <dgm:prSet phldrT="[Text]"/>
      <dgm:spPr>
        <a:solidFill>
          <a:schemeClr val="accent2">
            <a:lumMod val="40000"/>
            <a:lumOff val="60000"/>
          </a:schemeClr>
        </a:solidFill>
      </dgm:spPr>
      <dgm:t>
        <a:bodyPr/>
        <a:lstStyle/>
        <a:p>
          <a:r>
            <a:rPr lang="en-US" dirty="0" smtClean="0">
              <a:solidFill>
                <a:schemeClr val="tx1"/>
              </a:solidFill>
            </a:rPr>
            <a:t>Project Overview</a:t>
          </a:r>
          <a:endParaRPr lang="en-US" dirty="0">
            <a:solidFill>
              <a:schemeClr val="tx1"/>
            </a:solidFill>
          </a:endParaRPr>
        </a:p>
      </dgm:t>
    </dgm:pt>
    <dgm:pt modelId="{899E620B-4569-4F15-9314-54E1890C78E2}" type="parTrans" cxnId="{B44E99F2-42F4-45D2-8D63-818BBE77EFB0}">
      <dgm:prSet/>
      <dgm:spPr/>
      <dgm:t>
        <a:bodyPr/>
        <a:lstStyle/>
        <a:p>
          <a:endParaRPr lang="en-US"/>
        </a:p>
      </dgm:t>
    </dgm:pt>
    <dgm:pt modelId="{5E61FCA6-D94F-4022-BAB6-5A0C0BD26DE3}" type="sibTrans" cxnId="{B44E99F2-42F4-45D2-8D63-818BBE77EFB0}">
      <dgm:prSet/>
      <dgm:spPr/>
      <dgm:t>
        <a:bodyPr/>
        <a:lstStyle/>
        <a:p>
          <a:endParaRPr lang="en-US"/>
        </a:p>
      </dgm:t>
    </dgm:pt>
    <dgm:pt modelId="{6F7282CF-3D02-414A-B7A2-2317F20E9690}">
      <dgm:prSet phldrT="[Text]"/>
      <dgm:spPr>
        <a:solidFill>
          <a:schemeClr val="accent2">
            <a:lumMod val="40000"/>
            <a:lumOff val="60000"/>
          </a:schemeClr>
        </a:solidFill>
      </dgm:spPr>
      <dgm:t>
        <a:bodyPr/>
        <a:lstStyle/>
        <a:p>
          <a:r>
            <a:rPr lang="en-US" dirty="0" smtClean="0">
              <a:solidFill>
                <a:schemeClr val="tx1"/>
              </a:solidFill>
            </a:rPr>
            <a:t>Design Overview</a:t>
          </a:r>
          <a:endParaRPr lang="en-US" dirty="0">
            <a:solidFill>
              <a:schemeClr val="tx1"/>
            </a:solidFill>
          </a:endParaRPr>
        </a:p>
      </dgm:t>
    </dgm:pt>
    <dgm:pt modelId="{477E3F5B-80EE-4FE4-B776-8CC8272DB37C}" type="parTrans" cxnId="{58EFD5F6-6481-43C4-A420-1915795B0D51}">
      <dgm:prSet/>
      <dgm:spPr/>
      <dgm:t>
        <a:bodyPr/>
        <a:lstStyle/>
        <a:p>
          <a:endParaRPr lang="en-US"/>
        </a:p>
      </dgm:t>
    </dgm:pt>
    <dgm:pt modelId="{0B5D1E6D-B32F-44EF-8372-EC0BDD0FAF07}" type="sibTrans" cxnId="{58EFD5F6-6481-43C4-A420-1915795B0D51}">
      <dgm:prSet/>
      <dgm:spPr/>
      <dgm:t>
        <a:bodyPr/>
        <a:lstStyle/>
        <a:p>
          <a:endParaRPr lang="en-US"/>
        </a:p>
      </dgm:t>
    </dgm:pt>
    <dgm:pt modelId="{27599253-0425-418F-A55D-4726CA29E4CA}">
      <dgm:prSet phldrT="[Text]"/>
      <dgm:spPr>
        <a:solidFill>
          <a:schemeClr val="bg2"/>
        </a:solidFill>
      </dgm:spPr>
      <dgm:t>
        <a:bodyPr/>
        <a:lstStyle/>
        <a:p>
          <a:r>
            <a:rPr lang="en-US" dirty="0" smtClean="0">
              <a:solidFill>
                <a:schemeClr val="bg2">
                  <a:lumMod val="10000"/>
                </a:schemeClr>
              </a:solidFill>
            </a:rPr>
            <a:t>Risks</a:t>
          </a:r>
          <a:endParaRPr lang="en-US" dirty="0">
            <a:solidFill>
              <a:schemeClr val="bg2">
                <a:lumMod val="10000"/>
              </a:schemeClr>
            </a:solidFill>
          </a:endParaRPr>
        </a:p>
      </dgm:t>
    </dgm:pt>
    <dgm:pt modelId="{937D395A-AAF4-41C7-9007-012C1077DF26}" type="parTrans" cxnId="{5CD0B89D-32CA-4F15-91CF-85B44D897FBA}">
      <dgm:prSet/>
      <dgm:spPr/>
      <dgm:t>
        <a:bodyPr/>
        <a:lstStyle/>
        <a:p>
          <a:endParaRPr lang="en-US"/>
        </a:p>
      </dgm:t>
    </dgm:pt>
    <dgm:pt modelId="{EA82FDC8-5E71-46F1-B4CB-1697265C8ECF}" type="sibTrans" cxnId="{5CD0B89D-32CA-4F15-91CF-85B44D897FBA}">
      <dgm:prSet/>
      <dgm:spPr/>
      <dgm:t>
        <a:bodyPr/>
        <a:lstStyle/>
        <a:p>
          <a:endParaRPr lang="en-US"/>
        </a:p>
      </dgm:t>
    </dgm:pt>
    <dgm:pt modelId="{69B976CB-E6CD-4EB2-AFE1-51EBD2B81B7B}">
      <dgm:prSet phldrT="[Text]"/>
      <dgm:spPr>
        <a:solidFill>
          <a:schemeClr val="bg2"/>
        </a:solidFill>
      </dgm:spPr>
      <dgm:t>
        <a:bodyPr/>
        <a:lstStyle/>
        <a:p>
          <a:r>
            <a:rPr lang="en-US" dirty="0" smtClean="0">
              <a:solidFill>
                <a:schemeClr val="bg2">
                  <a:lumMod val="10000"/>
                </a:schemeClr>
              </a:solidFill>
            </a:rPr>
            <a:t>Testing &amp; Verification</a:t>
          </a:r>
          <a:endParaRPr lang="en-US" dirty="0">
            <a:solidFill>
              <a:schemeClr val="bg2">
                <a:lumMod val="10000"/>
              </a:schemeClr>
            </a:solidFill>
          </a:endParaRPr>
        </a:p>
      </dgm:t>
    </dgm:pt>
    <dgm:pt modelId="{FD8AA226-45F2-471C-86F9-F812BC875A47}" type="parTrans" cxnId="{182D1857-5C6B-4D2D-B2CF-F7CBC92064AA}">
      <dgm:prSet/>
      <dgm:spPr/>
      <dgm:t>
        <a:bodyPr/>
        <a:lstStyle/>
        <a:p>
          <a:endParaRPr lang="en-US"/>
        </a:p>
      </dgm:t>
    </dgm:pt>
    <dgm:pt modelId="{79AB3921-288C-4239-A75E-B8F8CD994526}" type="sibTrans" cxnId="{182D1857-5C6B-4D2D-B2CF-F7CBC92064AA}">
      <dgm:prSet/>
      <dgm:spPr/>
      <dgm:t>
        <a:bodyPr/>
        <a:lstStyle/>
        <a:p>
          <a:endParaRPr lang="en-US"/>
        </a:p>
      </dgm:t>
    </dgm:pt>
    <dgm:pt modelId="{4225FE52-C553-408F-AEC1-7E8949FC6628}">
      <dgm:prSet phldrT="[Text]"/>
      <dgm:spPr>
        <a:solidFill>
          <a:schemeClr val="bg2"/>
        </a:solidFill>
      </dgm:spPr>
      <dgm:t>
        <a:bodyPr/>
        <a:lstStyle/>
        <a:p>
          <a:r>
            <a:rPr lang="en-US" dirty="0" smtClean="0">
              <a:solidFill>
                <a:schemeClr val="bg2">
                  <a:lumMod val="10000"/>
                </a:schemeClr>
              </a:solidFill>
            </a:rPr>
            <a:t>Project Planning</a:t>
          </a:r>
          <a:endParaRPr lang="en-US" dirty="0">
            <a:solidFill>
              <a:schemeClr val="bg2">
                <a:lumMod val="10000"/>
              </a:schemeClr>
            </a:solidFill>
          </a:endParaRPr>
        </a:p>
      </dgm:t>
    </dgm:pt>
    <dgm:pt modelId="{20641F04-8267-49D7-B13D-51AF223E1614}" type="parTrans" cxnId="{D86D3CD0-2A48-4896-9310-7B792D7E8550}">
      <dgm:prSet/>
      <dgm:spPr/>
      <dgm:t>
        <a:bodyPr/>
        <a:lstStyle/>
        <a:p>
          <a:endParaRPr lang="en-US"/>
        </a:p>
      </dgm:t>
    </dgm:pt>
    <dgm:pt modelId="{0B719A55-46C4-4045-B9DB-51162A297013}" type="sibTrans" cxnId="{D86D3CD0-2A48-4896-9310-7B792D7E8550}">
      <dgm:prSet/>
      <dgm:spPr/>
      <dgm:t>
        <a:bodyPr/>
        <a:lstStyle/>
        <a:p>
          <a:endParaRPr lang="en-US"/>
        </a:p>
      </dgm:t>
    </dgm:pt>
    <dgm:pt modelId="{8E5704E6-7014-4283-A8E7-A9454735CCAF}">
      <dgm:prSet phldrT="[Text]"/>
      <dgm:spPr>
        <a:solidFill>
          <a:schemeClr val="accent1"/>
        </a:solidFill>
      </dgm:spPr>
      <dgm:t>
        <a:bodyPr/>
        <a:lstStyle/>
        <a:p>
          <a:r>
            <a:rPr lang="en-US" dirty="0" smtClean="0">
              <a:solidFill>
                <a:schemeClr val="bg1"/>
              </a:solidFill>
            </a:rPr>
            <a:t>Requirements  &amp; CPEs</a:t>
          </a:r>
          <a:endParaRPr lang="en-US" dirty="0">
            <a:solidFill>
              <a:schemeClr val="bg1"/>
            </a:solidFill>
          </a:endParaRPr>
        </a:p>
      </dgm:t>
    </dgm:pt>
    <dgm:pt modelId="{E5D85506-8082-4216-8081-1AFD4D0E4731}" type="parTrans" cxnId="{6F22F3E4-CB86-4625-A992-279BA5582FDD}">
      <dgm:prSet/>
      <dgm:spPr/>
      <dgm:t>
        <a:bodyPr/>
        <a:lstStyle/>
        <a:p>
          <a:endParaRPr lang="en-US"/>
        </a:p>
      </dgm:t>
    </dgm:pt>
    <dgm:pt modelId="{2C16398A-4A93-47E7-B3A1-BE7995B6F432}" type="sibTrans" cxnId="{6F22F3E4-CB86-4625-A992-279BA5582FDD}">
      <dgm:prSet/>
      <dgm:spPr/>
      <dgm:t>
        <a:bodyPr/>
        <a:lstStyle/>
        <a:p>
          <a:endParaRPr lang="en-US"/>
        </a:p>
      </dgm:t>
    </dgm:pt>
    <dgm:pt modelId="{0E5EEED6-18F0-44AD-830C-D10188F3226A}" type="pres">
      <dgm:prSet presAssocID="{BCC5D316-6B60-4B5B-812A-FFDC993E9701}" presName="Name0" presStyleCnt="0">
        <dgm:presLayoutVars>
          <dgm:dir/>
          <dgm:animLvl val="lvl"/>
          <dgm:resizeHandles val="exact"/>
        </dgm:presLayoutVars>
      </dgm:prSet>
      <dgm:spPr/>
    </dgm:pt>
    <dgm:pt modelId="{D88FAEDB-44F9-400C-9F7E-F57F61DA50FE}" type="pres">
      <dgm:prSet presAssocID="{6B674215-BAE4-4E3D-9986-9F16C63A7CA0}" presName="parTxOnly" presStyleLbl="node1" presStyleIdx="0" presStyleCnt="6">
        <dgm:presLayoutVars>
          <dgm:chMax val="0"/>
          <dgm:chPref val="0"/>
          <dgm:bulletEnabled val="1"/>
        </dgm:presLayoutVars>
      </dgm:prSet>
      <dgm:spPr/>
      <dgm:t>
        <a:bodyPr/>
        <a:lstStyle/>
        <a:p>
          <a:endParaRPr lang="en-US"/>
        </a:p>
      </dgm:t>
    </dgm:pt>
    <dgm:pt modelId="{9643C7F3-F606-45BD-93D4-C5087788A954}" type="pres">
      <dgm:prSet presAssocID="{5E61FCA6-D94F-4022-BAB6-5A0C0BD26DE3}" presName="parTxOnlySpace" presStyleCnt="0"/>
      <dgm:spPr/>
    </dgm:pt>
    <dgm:pt modelId="{65DED3B2-79A5-4C8D-B0F0-FA1451B6D61A}" type="pres">
      <dgm:prSet presAssocID="{6F7282CF-3D02-414A-B7A2-2317F20E9690}" presName="parTxOnly" presStyleLbl="node1" presStyleIdx="1" presStyleCnt="6">
        <dgm:presLayoutVars>
          <dgm:chMax val="0"/>
          <dgm:chPref val="0"/>
          <dgm:bulletEnabled val="1"/>
        </dgm:presLayoutVars>
      </dgm:prSet>
      <dgm:spPr/>
      <dgm:t>
        <a:bodyPr/>
        <a:lstStyle/>
        <a:p>
          <a:endParaRPr lang="en-US"/>
        </a:p>
      </dgm:t>
    </dgm:pt>
    <dgm:pt modelId="{3F4619E4-3987-423B-A9D6-9C6AB0569CBA}" type="pres">
      <dgm:prSet presAssocID="{0B5D1E6D-B32F-44EF-8372-EC0BDD0FAF07}" presName="parTxOnlySpace" presStyleCnt="0"/>
      <dgm:spPr/>
    </dgm:pt>
    <dgm:pt modelId="{D6C4F50E-EB22-402E-991C-C72259BAD149}" type="pres">
      <dgm:prSet presAssocID="{8E5704E6-7014-4283-A8E7-A9454735CCAF}" presName="parTxOnly" presStyleLbl="node1" presStyleIdx="2" presStyleCnt="6">
        <dgm:presLayoutVars>
          <dgm:chMax val="0"/>
          <dgm:chPref val="0"/>
          <dgm:bulletEnabled val="1"/>
        </dgm:presLayoutVars>
      </dgm:prSet>
      <dgm:spPr/>
      <dgm:t>
        <a:bodyPr/>
        <a:lstStyle/>
        <a:p>
          <a:endParaRPr lang="en-US"/>
        </a:p>
      </dgm:t>
    </dgm:pt>
    <dgm:pt modelId="{3FDD05D9-70AD-49F8-A2C2-21691287C43E}" type="pres">
      <dgm:prSet presAssocID="{2C16398A-4A93-47E7-B3A1-BE7995B6F432}" presName="parTxOnlySpace" presStyleCnt="0"/>
      <dgm:spPr/>
    </dgm:pt>
    <dgm:pt modelId="{ACFA685D-4F59-4B8A-979E-73F5C7E1077D}" type="pres">
      <dgm:prSet presAssocID="{27599253-0425-418F-A55D-4726CA29E4CA}" presName="parTxOnly" presStyleLbl="node1" presStyleIdx="3" presStyleCnt="6">
        <dgm:presLayoutVars>
          <dgm:chMax val="0"/>
          <dgm:chPref val="0"/>
          <dgm:bulletEnabled val="1"/>
        </dgm:presLayoutVars>
      </dgm:prSet>
      <dgm:spPr/>
      <dgm:t>
        <a:bodyPr/>
        <a:lstStyle/>
        <a:p>
          <a:endParaRPr lang="en-US"/>
        </a:p>
      </dgm:t>
    </dgm:pt>
    <dgm:pt modelId="{B5516B82-64B2-4094-A510-125B6829F7BF}" type="pres">
      <dgm:prSet presAssocID="{EA82FDC8-5E71-46F1-B4CB-1697265C8ECF}" presName="parTxOnlySpace" presStyleCnt="0"/>
      <dgm:spPr/>
    </dgm:pt>
    <dgm:pt modelId="{00C1DE9C-A891-47EB-B576-C57AB5E5C9C9}" type="pres">
      <dgm:prSet presAssocID="{69B976CB-E6CD-4EB2-AFE1-51EBD2B81B7B}" presName="parTxOnly" presStyleLbl="node1" presStyleIdx="4" presStyleCnt="6">
        <dgm:presLayoutVars>
          <dgm:chMax val="0"/>
          <dgm:chPref val="0"/>
          <dgm:bulletEnabled val="1"/>
        </dgm:presLayoutVars>
      </dgm:prSet>
      <dgm:spPr/>
      <dgm:t>
        <a:bodyPr/>
        <a:lstStyle/>
        <a:p>
          <a:endParaRPr lang="en-US"/>
        </a:p>
      </dgm:t>
    </dgm:pt>
    <dgm:pt modelId="{EF6E9965-5BBC-47E0-ADDA-5D9FFE056B5C}" type="pres">
      <dgm:prSet presAssocID="{79AB3921-288C-4239-A75E-B8F8CD994526}" presName="parTxOnlySpace" presStyleCnt="0"/>
      <dgm:spPr/>
    </dgm:pt>
    <dgm:pt modelId="{EF6E6B95-A5E0-421C-B04B-831A7BEB93A6}" type="pres">
      <dgm:prSet presAssocID="{4225FE52-C553-408F-AEC1-7E8949FC6628}" presName="parTxOnly" presStyleLbl="node1" presStyleIdx="5" presStyleCnt="6">
        <dgm:presLayoutVars>
          <dgm:chMax val="0"/>
          <dgm:chPref val="0"/>
          <dgm:bulletEnabled val="1"/>
        </dgm:presLayoutVars>
      </dgm:prSet>
      <dgm:spPr/>
      <dgm:t>
        <a:bodyPr/>
        <a:lstStyle/>
        <a:p>
          <a:endParaRPr lang="en-US"/>
        </a:p>
      </dgm:t>
    </dgm:pt>
  </dgm:ptLst>
  <dgm:cxnLst>
    <dgm:cxn modelId="{5CD0B89D-32CA-4F15-91CF-85B44D897FBA}" srcId="{BCC5D316-6B60-4B5B-812A-FFDC993E9701}" destId="{27599253-0425-418F-A55D-4726CA29E4CA}" srcOrd="3" destOrd="0" parTransId="{937D395A-AAF4-41C7-9007-012C1077DF26}" sibTransId="{EA82FDC8-5E71-46F1-B4CB-1697265C8ECF}"/>
    <dgm:cxn modelId="{6EC1C8E0-36EF-48EA-B4FA-8A3EC727CD5B}" type="presOf" srcId="{6B674215-BAE4-4E3D-9986-9F16C63A7CA0}" destId="{D88FAEDB-44F9-400C-9F7E-F57F61DA50FE}" srcOrd="0" destOrd="0" presId="urn:microsoft.com/office/officeart/2005/8/layout/chevron1"/>
    <dgm:cxn modelId="{182D1857-5C6B-4D2D-B2CF-F7CBC92064AA}" srcId="{BCC5D316-6B60-4B5B-812A-FFDC993E9701}" destId="{69B976CB-E6CD-4EB2-AFE1-51EBD2B81B7B}" srcOrd="4" destOrd="0" parTransId="{FD8AA226-45F2-471C-86F9-F812BC875A47}" sibTransId="{79AB3921-288C-4239-A75E-B8F8CD994526}"/>
    <dgm:cxn modelId="{6F22F3E4-CB86-4625-A992-279BA5582FDD}" srcId="{BCC5D316-6B60-4B5B-812A-FFDC993E9701}" destId="{8E5704E6-7014-4283-A8E7-A9454735CCAF}" srcOrd="2" destOrd="0" parTransId="{E5D85506-8082-4216-8081-1AFD4D0E4731}" sibTransId="{2C16398A-4A93-47E7-B3A1-BE7995B6F432}"/>
    <dgm:cxn modelId="{D86D3CD0-2A48-4896-9310-7B792D7E8550}" srcId="{BCC5D316-6B60-4B5B-812A-FFDC993E9701}" destId="{4225FE52-C553-408F-AEC1-7E8949FC6628}" srcOrd="5" destOrd="0" parTransId="{20641F04-8267-49D7-B13D-51AF223E1614}" sibTransId="{0B719A55-46C4-4045-B9DB-51162A297013}"/>
    <dgm:cxn modelId="{1AF2D080-0315-4DEB-84D9-1FEC3F5135F4}" type="presOf" srcId="{8E5704E6-7014-4283-A8E7-A9454735CCAF}" destId="{D6C4F50E-EB22-402E-991C-C72259BAD149}" srcOrd="0" destOrd="0" presId="urn:microsoft.com/office/officeart/2005/8/layout/chevron1"/>
    <dgm:cxn modelId="{58EFD5F6-6481-43C4-A420-1915795B0D51}" srcId="{BCC5D316-6B60-4B5B-812A-FFDC993E9701}" destId="{6F7282CF-3D02-414A-B7A2-2317F20E9690}" srcOrd="1" destOrd="0" parTransId="{477E3F5B-80EE-4FE4-B776-8CC8272DB37C}" sibTransId="{0B5D1E6D-B32F-44EF-8372-EC0BDD0FAF07}"/>
    <dgm:cxn modelId="{EA5E492B-351F-486A-9AA1-237618FFE721}" type="presOf" srcId="{BCC5D316-6B60-4B5B-812A-FFDC993E9701}" destId="{0E5EEED6-18F0-44AD-830C-D10188F3226A}" srcOrd="0" destOrd="0" presId="urn:microsoft.com/office/officeart/2005/8/layout/chevron1"/>
    <dgm:cxn modelId="{A70B81FB-0F61-4AE7-AE46-A8EB3F27C48A}" type="presOf" srcId="{27599253-0425-418F-A55D-4726CA29E4CA}" destId="{ACFA685D-4F59-4B8A-979E-73F5C7E1077D}" srcOrd="0" destOrd="0" presId="urn:microsoft.com/office/officeart/2005/8/layout/chevron1"/>
    <dgm:cxn modelId="{90CDB876-AB51-45D6-B558-40129C760BE0}" type="presOf" srcId="{69B976CB-E6CD-4EB2-AFE1-51EBD2B81B7B}" destId="{00C1DE9C-A891-47EB-B576-C57AB5E5C9C9}" srcOrd="0" destOrd="0" presId="urn:microsoft.com/office/officeart/2005/8/layout/chevron1"/>
    <dgm:cxn modelId="{2778157B-8936-4D11-875E-34554CCA4B8B}" type="presOf" srcId="{6F7282CF-3D02-414A-B7A2-2317F20E9690}" destId="{65DED3B2-79A5-4C8D-B0F0-FA1451B6D61A}" srcOrd="0" destOrd="0" presId="urn:microsoft.com/office/officeart/2005/8/layout/chevron1"/>
    <dgm:cxn modelId="{11809BAF-E614-4CF6-846C-690D3DB58ACD}" type="presOf" srcId="{4225FE52-C553-408F-AEC1-7E8949FC6628}" destId="{EF6E6B95-A5E0-421C-B04B-831A7BEB93A6}" srcOrd="0" destOrd="0" presId="urn:microsoft.com/office/officeart/2005/8/layout/chevron1"/>
    <dgm:cxn modelId="{B44E99F2-42F4-45D2-8D63-818BBE77EFB0}" srcId="{BCC5D316-6B60-4B5B-812A-FFDC993E9701}" destId="{6B674215-BAE4-4E3D-9986-9F16C63A7CA0}" srcOrd="0" destOrd="0" parTransId="{899E620B-4569-4F15-9314-54E1890C78E2}" sibTransId="{5E61FCA6-D94F-4022-BAB6-5A0C0BD26DE3}"/>
    <dgm:cxn modelId="{0562D9A9-6951-4622-815C-FD6B4B365AAB}" type="presParOf" srcId="{0E5EEED6-18F0-44AD-830C-D10188F3226A}" destId="{D88FAEDB-44F9-400C-9F7E-F57F61DA50FE}" srcOrd="0" destOrd="0" presId="urn:microsoft.com/office/officeart/2005/8/layout/chevron1"/>
    <dgm:cxn modelId="{3310A792-8BF8-48D5-BD40-F90B1D42957B}" type="presParOf" srcId="{0E5EEED6-18F0-44AD-830C-D10188F3226A}" destId="{9643C7F3-F606-45BD-93D4-C5087788A954}" srcOrd="1" destOrd="0" presId="urn:microsoft.com/office/officeart/2005/8/layout/chevron1"/>
    <dgm:cxn modelId="{BFC8484A-1583-471B-8CCF-1B8989D66C48}" type="presParOf" srcId="{0E5EEED6-18F0-44AD-830C-D10188F3226A}" destId="{65DED3B2-79A5-4C8D-B0F0-FA1451B6D61A}" srcOrd="2" destOrd="0" presId="urn:microsoft.com/office/officeart/2005/8/layout/chevron1"/>
    <dgm:cxn modelId="{FF9B792C-8A4B-42EE-BE55-D07588CD5C44}" type="presParOf" srcId="{0E5EEED6-18F0-44AD-830C-D10188F3226A}" destId="{3F4619E4-3987-423B-A9D6-9C6AB0569CBA}" srcOrd="3" destOrd="0" presId="urn:microsoft.com/office/officeart/2005/8/layout/chevron1"/>
    <dgm:cxn modelId="{C33B3926-C13B-4389-ABB4-D69A6CF67949}" type="presParOf" srcId="{0E5EEED6-18F0-44AD-830C-D10188F3226A}" destId="{D6C4F50E-EB22-402E-991C-C72259BAD149}" srcOrd="4" destOrd="0" presId="urn:microsoft.com/office/officeart/2005/8/layout/chevron1"/>
    <dgm:cxn modelId="{8A471EEB-70B3-4CFB-914A-F065F8D2A61E}" type="presParOf" srcId="{0E5EEED6-18F0-44AD-830C-D10188F3226A}" destId="{3FDD05D9-70AD-49F8-A2C2-21691287C43E}" srcOrd="5" destOrd="0" presId="urn:microsoft.com/office/officeart/2005/8/layout/chevron1"/>
    <dgm:cxn modelId="{F3DB65BF-8148-4EB4-AB2D-D6021AE13381}" type="presParOf" srcId="{0E5EEED6-18F0-44AD-830C-D10188F3226A}" destId="{ACFA685D-4F59-4B8A-979E-73F5C7E1077D}" srcOrd="6" destOrd="0" presId="urn:microsoft.com/office/officeart/2005/8/layout/chevron1"/>
    <dgm:cxn modelId="{E83B2865-8EAE-4F3A-9F27-B187473B5905}" type="presParOf" srcId="{0E5EEED6-18F0-44AD-830C-D10188F3226A}" destId="{B5516B82-64B2-4094-A510-125B6829F7BF}" srcOrd="7" destOrd="0" presId="urn:microsoft.com/office/officeart/2005/8/layout/chevron1"/>
    <dgm:cxn modelId="{C313DA91-AB8C-4FE8-849C-BDF5179B35F0}" type="presParOf" srcId="{0E5EEED6-18F0-44AD-830C-D10188F3226A}" destId="{00C1DE9C-A891-47EB-B576-C57AB5E5C9C9}" srcOrd="8" destOrd="0" presId="urn:microsoft.com/office/officeart/2005/8/layout/chevron1"/>
    <dgm:cxn modelId="{93FBF83F-4138-4638-AB0E-9730C5537829}" type="presParOf" srcId="{0E5EEED6-18F0-44AD-830C-D10188F3226A}" destId="{EF6E9965-5BBC-47E0-ADDA-5D9FFE056B5C}" srcOrd="9" destOrd="0" presId="urn:microsoft.com/office/officeart/2005/8/layout/chevron1"/>
    <dgm:cxn modelId="{25649567-EAA3-43CE-9E40-F067E8372EEF}" type="presParOf" srcId="{0E5EEED6-18F0-44AD-830C-D10188F3226A}" destId="{EF6E6B95-A5E0-421C-B04B-831A7BEB93A6}"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AEDB-44F9-400C-9F7E-F57F61DA50FE}">
      <dsp:nvSpPr>
        <dsp:cNvPr id="0" name=""/>
        <dsp:cNvSpPr/>
      </dsp:nvSpPr>
      <dsp:spPr>
        <a:xfrm>
          <a:off x="4241" y="0"/>
          <a:ext cx="1577875" cy="51435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smtClean="0"/>
            <a:t>Project Overview</a:t>
          </a:r>
          <a:endParaRPr lang="en-US" sz="1300" kern="1200"/>
        </a:p>
      </dsp:txBody>
      <dsp:txXfrm>
        <a:off x="261416" y="0"/>
        <a:ext cx="1063525" cy="514350"/>
      </dsp:txXfrm>
    </dsp:sp>
    <dsp:sp modelId="{65DED3B2-79A5-4C8D-B0F0-FA1451B6D61A}">
      <dsp:nvSpPr>
        <dsp:cNvPr id="0" name=""/>
        <dsp:cNvSpPr/>
      </dsp:nvSpPr>
      <dsp:spPr>
        <a:xfrm>
          <a:off x="1424329"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Design Overview</a:t>
          </a:r>
          <a:endParaRPr lang="en-US" sz="1300" kern="1200" dirty="0">
            <a:solidFill>
              <a:schemeClr val="bg2">
                <a:lumMod val="10000"/>
              </a:schemeClr>
            </a:solidFill>
          </a:endParaRPr>
        </a:p>
      </dsp:txBody>
      <dsp:txXfrm>
        <a:off x="1681504" y="0"/>
        <a:ext cx="1063525" cy="514350"/>
      </dsp:txXfrm>
    </dsp:sp>
    <dsp:sp modelId="{D6C4F50E-EB22-402E-991C-C72259BAD149}">
      <dsp:nvSpPr>
        <dsp:cNvPr id="0" name=""/>
        <dsp:cNvSpPr/>
      </dsp:nvSpPr>
      <dsp:spPr>
        <a:xfrm>
          <a:off x="2844418"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Requirements  &amp; CPEs</a:t>
          </a:r>
          <a:endParaRPr lang="en-US" sz="1300" kern="1200" dirty="0">
            <a:solidFill>
              <a:schemeClr val="bg2">
                <a:lumMod val="10000"/>
              </a:schemeClr>
            </a:solidFill>
          </a:endParaRPr>
        </a:p>
      </dsp:txBody>
      <dsp:txXfrm>
        <a:off x="3101593" y="0"/>
        <a:ext cx="1063525" cy="514350"/>
      </dsp:txXfrm>
    </dsp:sp>
    <dsp:sp modelId="{ACFA685D-4F59-4B8A-979E-73F5C7E1077D}">
      <dsp:nvSpPr>
        <dsp:cNvPr id="0" name=""/>
        <dsp:cNvSpPr/>
      </dsp:nvSpPr>
      <dsp:spPr>
        <a:xfrm>
          <a:off x="4264506"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Risks</a:t>
          </a:r>
          <a:endParaRPr lang="en-US" sz="1300" kern="1200" dirty="0">
            <a:solidFill>
              <a:schemeClr val="bg2">
                <a:lumMod val="10000"/>
              </a:schemeClr>
            </a:solidFill>
          </a:endParaRPr>
        </a:p>
      </dsp:txBody>
      <dsp:txXfrm>
        <a:off x="4521681" y="0"/>
        <a:ext cx="1063525" cy="514350"/>
      </dsp:txXfrm>
    </dsp:sp>
    <dsp:sp modelId="{00C1DE9C-A891-47EB-B576-C57AB5E5C9C9}">
      <dsp:nvSpPr>
        <dsp:cNvPr id="0" name=""/>
        <dsp:cNvSpPr/>
      </dsp:nvSpPr>
      <dsp:spPr>
        <a:xfrm>
          <a:off x="5684594"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Testing &amp; Verification</a:t>
          </a:r>
          <a:endParaRPr lang="en-US" sz="1300" kern="1200" dirty="0">
            <a:solidFill>
              <a:schemeClr val="bg2">
                <a:lumMod val="10000"/>
              </a:schemeClr>
            </a:solidFill>
          </a:endParaRPr>
        </a:p>
      </dsp:txBody>
      <dsp:txXfrm>
        <a:off x="5941769" y="0"/>
        <a:ext cx="1063525" cy="514350"/>
      </dsp:txXfrm>
    </dsp:sp>
    <dsp:sp modelId="{EF6E6B95-A5E0-421C-B04B-831A7BEB93A6}">
      <dsp:nvSpPr>
        <dsp:cNvPr id="0" name=""/>
        <dsp:cNvSpPr/>
      </dsp:nvSpPr>
      <dsp:spPr>
        <a:xfrm>
          <a:off x="7104682"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Project Planning</a:t>
          </a:r>
          <a:endParaRPr lang="en-US" sz="1300" kern="1200" dirty="0">
            <a:solidFill>
              <a:schemeClr val="bg2">
                <a:lumMod val="10000"/>
              </a:schemeClr>
            </a:solidFill>
          </a:endParaRPr>
        </a:p>
      </dsp:txBody>
      <dsp:txXfrm>
        <a:off x="7361857" y="0"/>
        <a:ext cx="1063525" cy="5143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AEDB-44F9-400C-9F7E-F57F61DA50FE}">
      <dsp:nvSpPr>
        <dsp:cNvPr id="0" name=""/>
        <dsp:cNvSpPr/>
      </dsp:nvSpPr>
      <dsp:spPr>
        <a:xfrm>
          <a:off x="4241"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Project Overview</a:t>
          </a:r>
          <a:endParaRPr lang="en-US" sz="1300" kern="1200" dirty="0">
            <a:solidFill>
              <a:schemeClr val="tx1"/>
            </a:solidFill>
          </a:endParaRPr>
        </a:p>
      </dsp:txBody>
      <dsp:txXfrm>
        <a:off x="261416" y="0"/>
        <a:ext cx="1063525" cy="514350"/>
      </dsp:txXfrm>
    </dsp:sp>
    <dsp:sp modelId="{65DED3B2-79A5-4C8D-B0F0-FA1451B6D61A}">
      <dsp:nvSpPr>
        <dsp:cNvPr id="0" name=""/>
        <dsp:cNvSpPr/>
      </dsp:nvSpPr>
      <dsp:spPr>
        <a:xfrm>
          <a:off x="1424329"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Design Overview</a:t>
          </a:r>
          <a:endParaRPr lang="en-US" sz="1300" kern="1200" dirty="0">
            <a:solidFill>
              <a:schemeClr val="tx1"/>
            </a:solidFill>
          </a:endParaRPr>
        </a:p>
      </dsp:txBody>
      <dsp:txXfrm>
        <a:off x="1681504" y="0"/>
        <a:ext cx="1063525" cy="514350"/>
      </dsp:txXfrm>
    </dsp:sp>
    <dsp:sp modelId="{D6C4F50E-EB22-402E-991C-C72259BAD149}">
      <dsp:nvSpPr>
        <dsp:cNvPr id="0" name=""/>
        <dsp:cNvSpPr/>
      </dsp:nvSpPr>
      <dsp:spPr>
        <a:xfrm>
          <a:off x="2844418" y="0"/>
          <a:ext cx="1577875" cy="51435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rPr>
            <a:t>Requirements  &amp; CPEs</a:t>
          </a:r>
          <a:endParaRPr lang="en-US" sz="1300" kern="1200" dirty="0">
            <a:solidFill>
              <a:schemeClr val="bg1"/>
            </a:solidFill>
          </a:endParaRPr>
        </a:p>
      </dsp:txBody>
      <dsp:txXfrm>
        <a:off x="3101593" y="0"/>
        <a:ext cx="1063525" cy="514350"/>
      </dsp:txXfrm>
    </dsp:sp>
    <dsp:sp modelId="{ACFA685D-4F59-4B8A-979E-73F5C7E1077D}">
      <dsp:nvSpPr>
        <dsp:cNvPr id="0" name=""/>
        <dsp:cNvSpPr/>
      </dsp:nvSpPr>
      <dsp:spPr>
        <a:xfrm>
          <a:off x="4264506"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Risks</a:t>
          </a:r>
          <a:endParaRPr lang="en-US" sz="1300" kern="1200" dirty="0">
            <a:solidFill>
              <a:schemeClr val="bg2">
                <a:lumMod val="10000"/>
              </a:schemeClr>
            </a:solidFill>
          </a:endParaRPr>
        </a:p>
      </dsp:txBody>
      <dsp:txXfrm>
        <a:off x="4521681" y="0"/>
        <a:ext cx="1063525" cy="514350"/>
      </dsp:txXfrm>
    </dsp:sp>
    <dsp:sp modelId="{00C1DE9C-A891-47EB-B576-C57AB5E5C9C9}">
      <dsp:nvSpPr>
        <dsp:cNvPr id="0" name=""/>
        <dsp:cNvSpPr/>
      </dsp:nvSpPr>
      <dsp:spPr>
        <a:xfrm>
          <a:off x="5684594"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Testing &amp; Verification</a:t>
          </a:r>
          <a:endParaRPr lang="en-US" sz="1300" kern="1200" dirty="0">
            <a:solidFill>
              <a:schemeClr val="bg2">
                <a:lumMod val="10000"/>
              </a:schemeClr>
            </a:solidFill>
          </a:endParaRPr>
        </a:p>
      </dsp:txBody>
      <dsp:txXfrm>
        <a:off x="5941769" y="0"/>
        <a:ext cx="1063525" cy="514350"/>
      </dsp:txXfrm>
    </dsp:sp>
    <dsp:sp modelId="{EF6E6B95-A5E0-421C-B04B-831A7BEB93A6}">
      <dsp:nvSpPr>
        <dsp:cNvPr id="0" name=""/>
        <dsp:cNvSpPr/>
      </dsp:nvSpPr>
      <dsp:spPr>
        <a:xfrm>
          <a:off x="7104682"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Project Planning</a:t>
          </a:r>
          <a:endParaRPr lang="en-US" sz="1300" kern="1200" dirty="0">
            <a:solidFill>
              <a:schemeClr val="bg2">
                <a:lumMod val="10000"/>
              </a:schemeClr>
            </a:solidFill>
          </a:endParaRPr>
        </a:p>
      </dsp:txBody>
      <dsp:txXfrm>
        <a:off x="7361857" y="0"/>
        <a:ext cx="1063525" cy="51435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AEDB-44F9-400C-9F7E-F57F61DA50FE}">
      <dsp:nvSpPr>
        <dsp:cNvPr id="0" name=""/>
        <dsp:cNvSpPr/>
      </dsp:nvSpPr>
      <dsp:spPr>
        <a:xfrm>
          <a:off x="4241"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Project Overview</a:t>
          </a:r>
          <a:endParaRPr lang="en-US" sz="1300" kern="1200" dirty="0">
            <a:solidFill>
              <a:schemeClr val="tx1"/>
            </a:solidFill>
          </a:endParaRPr>
        </a:p>
      </dsp:txBody>
      <dsp:txXfrm>
        <a:off x="261416" y="0"/>
        <a:ext cx="1063525" cy="514350"/>
      </dsp:txXfrm>
    </dsp:sp>
    <dsp:sp modelId="{65DED3B2-79A5-4C8D-B0F0-FA1451B6D61A}">
      <dsp:nvSpPr>
        <dsp:cNvPr id="0" name=""/>
        <dsp:cNvSpPr/>
      </dsp:nvSpPr>
      <dsp:spPr>
        <a:xfrm>
          <a:off x="1424329"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Design Overview</a:t>
          </a:r>
          <a:endParaRPr lang="en-US" sz="1300" kern="1200" dirty="0">
            <a:solidFill>
              <a:schemeClr val="tx1"/>
            </a:solidFill>
          </a:endParaRPr>
        </a:p>
      </dsp:txBody>
      <dsp:txXfrm>
        <a:off x="1681504" y="0"/>
        <a:ext cx="1063525" cy="514350"/>
      </dsp:txXfrm>
    </dsp:sp>
    <dsp:sp modelId="{D6C4F50E-EB22-402E-991C-C72259BAD149}">
      <dsp:nvSpPr>
        <dsp:cNvPr id="0" name=""/>
        <dsp:cNvSpPr/>
      </dsp:nvSpPr>
      <dsp:spPr>
        <a:xfrm>
          <a:off x="2844418" y="0"/>
          <a:ext cx="1577875" cy="51435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rPr>
            <a:t>Requirements  &amp; CPEs</a:t>
          </a:r>
          <a:endParaRPr lang="en-US" sz="1300" kern="1200" dirty="0">
            <a:solidFill>
              <a:schemeClr val="bg1"/>
            </a:solidFill>
          </a:endParaRPr>
        </a:p>
      </dsp:txBody>
      <dsp:txXfrm>
        <a:off x="3101593" y="0"/>
        <a:ext cx="1063525" cy="514350"/>
      </dsp:txXfrm>
    </dsp:sp>
    <dsp:sp modelId="{ACFA685D-4F59-4B8A-979E-73F5C7E1077D}">
      <dsp:nvSpPr>
        <dsp:cNvPr id="0" name=""/>
        <dsp:cNvSpPr/>
      </dsp:nvSpPr>
      <dsp:spPr>
        <a:xfrm>
          <a:off x="4264506"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Risks</a:t>
          </a:r>
          <a:endParaRPr lang="en-US" sz="1300" kern="1200" dirty="0">
            <a:solidFill>
              <a:schemeClr val="bg2">
                <a:lumMod val="10000"/>
              </a:schemeClr>
            </a:solidFill>
          </a:endParaRPr>
        </a:p>
      </dsp:txBody>
      <dsp:txXfrm>
        <a:off x="4521681" y="0"/>
        <a:ext cx="1063525" cy="514350"/>
      </dsp:txXfrm>
    </dsp:sp>
    <dsp:sp modelId="{00C1DE9C-A891-47EB-B576-C57AB5E5C9C9}">
      <dsp:nvSpPr>
        <dsp:cNvPr id="0" name=""/>
        <dsp:cNvSpPr/>
      </dsp:nvSpPr>
      <dsp:spPr>
        <a:xfrm>
          <a:off x="5684594"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Testing &amp; Verification</a:t>
          </a:r>
          <a:endParaRPr lang="en-US" sz="1300" kern="1200" dirty="0">
            <a:solidFill>
              <a:schemeClr val="bg2">
                <a:lumMod val="10000"/>
              </a:schemeClr>
            </a:solidFill>
          </a:endParaRPr>
        </a:p>
      </dsp:txBody>
      <dsp:txXfrm>
        <a:off x="5941769" y="0"/>
        <a:ext cx="1063525" cy="514350"/>
      </dsp:txXfrm>
    </dsp:sp>
    <dsp:sp modelId="{EF6E6B95-A5E0-421C-B04B-831A7BEB93A6}">
      <dsp:nvSpPr>
        <dsp:cNvPr id="0" name=""/>
        <dsp:cNvSpPr/>
      </dsp:nvSpPr>
      <dsp:spPr>
        <a:xfrm>
          <a:off x="7104682"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Project Planning</a:t>
          </a:r>
          <a:endParaRPr lang="en-US" sz="1300" kern="1200" dirty="0">
            <a:solidFill>
              <a:schemeClr val="bg2">
                <a:lumMod val="10000"/>
              </a:schemeClr>
            </a:solidFill>
          </a:endParaRPr>
        </a:p>
      </dsp:txBody>
      <dsp:txXfrm>
        <a:off x="7361857" y="0"/>
        <a:ext cx="1063525" cy="51435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AEDB-44F9-400C-9F7E-F57F61DA50FE}">
      <dsp:nvSpPr>
        <dsp:cNvPr id="0" name=""/>
        <dsp:cNvSpPr/>
      </dsp:nvSpPr>
      <dsp:spPr>
        <a:xfrm>
          <a:off x="4241"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Project Overview</a:t>
          </a:r>
          <a:endParaRPr lang="en-US" sz="1300" kern="1200" dirty="0">
            <a:solidFill>
              <a:schemeClr val="tx1"/>
            </a:solidFill>
          </a:endParaRPr>
        </a:p>
      </dsp:txBody>
      <dsp:txXfrm>
        <a:off x="261416" y="0"/>
        <a:ext cx="1063525" cy="514350"/>
      </dsp:txXfrm>
    </dsp:sp>
    <dsp:sp modelId="{65DED3B2-79A5-4C8D-B0F0-FA1451B6D61A}">
      <dsp:nvSpPr>
        <dsp:cNvPr id="0" name=""/>
        <dsp:cNvSpPr/>
      </dsp:nvSpPr>
      <dsp:spPr>
        <a:xfrm>
          <a:off x="1424329"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Design Overview</a:t>
          </a:r>
          <a:endParaRPr lang="en-US" sz="1300" kern="1200" dirty="0">
            <a:solidFill>
              <a:schemeClr val="tx1"/>
            </a:solidFill>
          </a:endParaRPr>
        </a:p>
      </dsp:txBody>
      <dsp:txXfrm>
        <a:off x="1681504" y="0"/>
        <a:ext cx="1063525" cy="514350"/>
      </dsp:txXfrm>
    </dsp:sp>
    <dsp:sp modelId="{D6C4F50E-EB22-402E-991C-C72259BAD149}">
      <dsp:nvSpPr>
        <dsp:cNvPr id="0" name=""/>
        <dsp:cNvSpPr/>
      </dsp:nvSpPr>
      <dsp:spPr>
        <a:xfrm>
          <a:off x="2844418" y="0"/>
          <a:ext cx="1577875" cy="51435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rPr>
            <a:t>Requirements  &amp; CPEs</a:t>
          </a:r>
          <a:endParaRPr lang="en-US" sz="1300" kern="1200" dirty="0">
            <a:solidFill>
              <a:schemeClr val="bg1"/>
            </a:solidFill>
          </a:endParaRPr>
        </a:p>
      </dsp:txBody>
      <dsp:txXfrm>
        <a:off x="3101593" y="0"/>
        <a:ext cx="1063525" cy="514350"/>
      </dsp:txXfrm>
    </dsp:sp>
    <dsp:sp modelId="{ACFA685D-4F59-4B8A-979E-73F5C7E1077D}">
      <dsp:nvSpPr>
        <dsp:cNvPr id="0" name=""/>
        <dsp:cNvSpPr/>
      </dsp:nvSpPr>
      <dsp:spPr>
        <a:xfrm>
          <a:off x="4264506"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Risks</a:t>
          </a:r>
          <a:endParaRPr lang="en-US" sz="1300" kern="1200" dirty="0">
            <a:solidFill>
              <a:schemeClr val="bg2">
                <a:lumMod val="10000"/>
              </a:schemeClr>
            </a:solidFill>
          </a:endParaRPr>
        </a:p>
      </dsp:txBody>
      <dsp:txXfrm>
        <a:off x="4521681" y="0"/>
        <a:ext cx="1063525" cy="514350"/>
      </dsp:txXfrm>
    </dsp:sp>
    <dsp:sp modelId="{00C1DE9C-A891-47EB-B576-C57AB5E5C9C9}">
      <dsp:nvSpPr>
        <dsp:cNvPr id="0" name=""/>
        <dsp:cNvSpPr/>
      </dsp:nvSpPr>
      <dsp:spPr>
        <a:xfrm>
          <a:off x="5684594"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Testing &amp; Verification</a:t>
          </a:r>
          <a:endParaRPr lang="en-US" sz="1300" kern="1200" dirty="0">
            <a:solidFill>
              <a:schemeClr val="bg2">
                <a:lumMod val="10000"/>
              </a:schemeClr>
            </a:solidFill>
          </a:endParaRPr>
        </a:p>
      </dsp:txBody>
      <dsp:txXfrm>
        <a:off x="5941769" y="0"/>
        <a:ext cx="1063525" cy="514350"/>
      </dsp:txXfrm>
    </dsp:sp>
    <dsp:sp modelId="{EF6E6B95-A5E0-421C-B04B-831A7BEB93A6}">
      <dsp:nvSpPr>
        <dsp:cNvPr id="0" name=""/>
        <dsp:cNvSpPr/>
      </dsp:nvSpPr>
      <dsp:spPr>
        <a:xfrm>
          <a:off x="7104682"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Project Planning</a:t>
          </a:r>
          <a:endParaRPr lang="en-US" sz="1300" kern="1200" dirty="0">
            <a:solidFill>
              <a:schemeClr val="bg2">
                <a:lumMod val="10000"/>
              </a:schemeClr>
            </a:solidFill>
          </a:endParaRPr>
        </a:p>
      </dsp:txBody>
      <dsp:txXfrm>
        <a:off x="7361857" y="0"/>
        <a:ext cx="1063525" cy="51435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AEDB-44F9-400C-9F7E-F57F61DA50FE}">
      <dsp:nvSpPr>
        <dsp:cNvPr id="0" name=""/>
        <dsp:cNvSpPr/>
      </dsp:nvSpPr>
      <dsp:spPr>
        <a:xfrm>
          <a:off x="4241"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Project Overview</a:t>
          </a:r>
          <a:endParaRPr lang="en-US" sz="1300" kern="1200" dirty="0">
            <a:solidFill>
              <a:schemeClr val="tx1"/>
            </a:solidFill>
          </a:endParaRPr>
        </a:p>
      </dsp:txBody>
      <dsp:txXfrm>
        <a:off x="261416" y="0"/>
        <a:ext cx="1063525" cy="514350"/>
      </dsp:txXfrm>
    </dsp:sp>
    <dsp:sp modelId="{65DED3B2-79A5-4C8D-B0F0-FA1451B6D61A}">
      <dsp:nvSpPr>
        <dsp:cNvPr id="0" name=""/>
        <dsp:cNvSpPr/>
      </dsp:nvSpPr>
      <dsp:spPr>
        <a:xfrm>
          <a:off x="1424329"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Design Overview</a:t>
          </a:r>
          <a:endParaRPr lang="en-US" sz="1300" kern="1200" dirty="0">
            <a:solidFill>
              <a:schemeClr val="tx1"/>
            </a:solidFill>
          </a:endParaRPr>
        </a:p>
      </dsp:txBody>
      <dsp:txXfrm>
        <a:off x="1681504" y="0"/>
        <a:ext cx="1063525" cy="514350"/>
      </dsp:txXfrm>
    </dsp:sp>
    <dsp:sp modelId="{D6C4F50E-EB22-402E-991C-C72259BAD149}">
      <dsp:nvSpPr>
        <dsp:cNvPr id="0" name=""/>
        <dsp:cNvSpPr/>
      </dsp:nvSpPr>
      <dsp:spPr>
        <a:xfrm>
          <a:off x="2844418" y="0"/>
          <a:ext cx="1577875" cy="51435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rPr>
            <a:t>Requirements  &amp; CPEs</a:t>
          </a:r>
          <a:endParaRPr lang="en-US" sz="1300" kern="1200" dirty="0">
            <a:solidFill>
              <a:schemeClr val="bg1"/>
            </a:solidFill>
          </a:endParaRPr>
        </a:p>
      </dsp:txBody>
      <dsp:txXfrm>
        <a:off x="3101593" y="0"/>
        <a:ext cx="1063525" cy="514350"/>
      </dsp:txXfrm>
    </dsp:sp>
    <dsp:sp modelId="{ACFA685D-4F59-4B8A-979E-73F5C7E1077D}">
      <dsp:nvSpPr>
        <dsp:cNvPr id="0" name=""/>
        <dsp:cNvSpPr/>
      </dsp:nvSpPr>
      <dsp:spPr>
        <a:xfrm>
          <a:off x="4264506"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Risks</a:t>
          </a:r>
          <a:endParaRPr lang="en-US" sz="1300" kern="1200" dirty="0">
            <a:solidFill>
              <a:schemeClr val="bg2">
                <a:lumMod val="10000"/>
              </a:schemeClr>
            </a:solidFill>
          </a:endParaRPr>
        </a:p>
      </dsp:txBody>
      <dsp:txXfrm>
        <a:off x="4521681" y="0"/>
        <a:ext cx="1063525" cy="514350"/>
      </dsp:txXfrm>
    </dsp:sp>
    <dsp:sp modelId="{00C1DE9C-A891-47EB-B576-C57AB5E5C9C9}">
      <dsp:nvSpPr>
        <dsp:cNvPr id="0" name=""/>
        <dsp:cNvSpPr/>
      </dsp:nvSpPr>
      <dsp:spPr>
        <a:xfrm>
          <a:off x="5684594"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Testing &amp; Verification</a:t>
          </a:r>
          <a:endParaRPr lang="en-US" sz="1300" kern="1200" dirty="0">
            <a:solidFill>
              <a:schemeClr val="bg2">
                <a:lumMod val="10000"/>
              </a:schemeClr>
            </a:solidFill>
          </a:endParaRPr>
        </a:p>
      </dsp:txBody>
      <dsp:txXfrm>
        <a:off x="5941769" y="0"/>
        <a:ext cx="1063525" cy="514350"/>
      </dsp:txXfrm>
    </dsp:sp>
    <dsp:sp modelId="{EF6E6B95-A5E0-421C-B04B-831A7BEB93A6}">
      <dsp:nvSpPr>
        <dsp:cNvPr id="0" name=""/>
        <dsp:cNvSpPr/>
      </dsp:nvSpPr>
      <dsp:spPr>
        <a:xfrm>
          <a:off x="7104682"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Project Planning</a:t>
          </a:r>
          <a:endParaRPr lang="en-US" sz="1300" kern="1200" dirty="0">
            <a:solidFill>
              <a:schemeClr val="bg2">
                <a:lumMod val="10000"/>
              </a:schemeClr>
            </a:solidFill>
          </a:endParaRPr>
        </a:p>
      </dsp:txBody>
      <dsp:txXfrm>
        <a:off x="7361857" y="0"/>
        <a:ext cx="1063525" cy="51435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AEDB-44F9-400C-9F7E-F57F61DA50FE}">
      <dsp:nvSpPr>
        <dsp:cNvPr id="0" name=""/>
        <dsp:cNvSpPr/>
      </dsp:nvSpPr>
      <dsp:spPr>
        <a:xfrm>
          <a:off x="4241"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Project Overview</a:t>
          </a:r>
          <a:endParaRPr lang="en-US" sz="1300" kern="1200" dirty="0">
            <a:solidFill>
              <a:schemeClr val="tx1"/>
            </a:solidFill>
          </a:endParaRPr>
        </a:p>
      </dsp:txBody>
      <dsp:txXfrm>
        <a:off x="261416" y="0"/>
        <a:ext cx="1063525" cy="514350"/>
      </dsp:txXfrm>
    </dsp:sp>
    <dsp:sp modelId="{65DED3B2-79A5-4C8D-B0F0-FA1451B6D61A}">
      <dsp:nvSpPr>
        <dsp:cNvPr id="0" name=""/>
        <dsp:cNvSpPr/>
      </dsp:nvSpPr>
      <dsp:spPr>
        <a:xfrm>
          <a:off x="1424329"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Design Overview</a:t>
          </a:r>
          <a:endParaRPr lang="en-US" sz="1300" kern="1200" dirty="0">
            <a:solidFill>
              <a:schemeClr val="tx1"/>
            </a:solidFill>
          </a:endParaRPr>
        </a:p>
      </dsp:txBody>
      <dsp:txXfrm>
        <a:off x="1681504" y="0"/>
        <a:ext cx="1063525" cy="514350"/>
      </dsp:txXfrm>
    </dsp:sp>
    <dsp:sp modelId="{D6C4F50E-EB22-402E-991C-C72259BAD149}">
      <dsp:nvSpPr>
        <dsp:cNvPr id="0" name=""/>
        <dsp:cNvSpPr/>
      </dsp:nvSpPr>
      <dsp:spPr>
        <a:xfrm>
          <a:off x="2844418" y="0"/>
          <a:ext cx="1577875" cy="51435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rPr>
            <a:t>Requirements  &amp; CPEs</a:t>
          </a:r>
          <a:endParaRPr lang="en-US" sz="1300" kern="1200" dirty="0">
            <a:solidFill>
              <a:schemeClr val="bg1"/>
            </a:solidFill>
          </a:endParaRPr>
        </a:p>
      </dsp:txBody>
      <dsp:txXfrm>
        <a:off x="3101593" y="0"/>
        <a:ext cx="1063525" cy="514350"/>
      </dsp:txXfrm>
    </dsp:sp>
    <dsp:sp modelId="{ACFA685D-4F59-4B8A-979E-73F5C7E1077D}">
      <dsp:nvSpPr>
        <dsp:cNvPr id="0" name=""/>
        <dsp:cNvSpPr/>
      </dsp:nvSpPr>
      <dsp:spPr>
        <a:xfrm>
          <a:off x="4264506"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Risks</a:t>
          </a:r>
          <a:endParaRPr lang="en-US" sz="1300" kern="1200" dirty="0">
            <a:solidFill>
              <a:schemeClr val="bg2">
                <a:lumMod val="10000"/>
              </a:schemeClr>
            </a:solidFill>
          </a:endParaRPr>
        </a:p>
      </dsp:txBody>
      <dsp:txXfrm>
        <a:off x="4521681" y="0"/>
        <a:ext cx="1063525" cy="514350"/>
      </dsp:txXfrm>
    </dsp:sp>
    <dsp:sp modelId="{00C1DE9C-A891-47EB-B576-C57AB5E5C9C9}">
      <dsp:nvSpPr>
        <dsp:cNvPr id="0" name=""/>
        <dsp:cNvSpPr/>
      </dsp:nvSpPr>
      <dsp:spPr>
        <a:xfrm>
          <a:off x="5684594"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Testing &amp; Verification</a:t>
          </a:r>
          <a:endParaRPr lang="en-US" sz="1300" kern="1200" dirty="0">
            <a:solidFill>
              <a:schemeClr val="bg2">
                <a:lumMod val="10000"/>
              </a:schemeClr>
            </a:solidFill>
          </a:endParaRPr>
        </a:p>
      </dsp:txBody>
      <dsp:txXfrm>
        <a:off x="5941769" y="0"/>
        <a:ext cx="1063525" cy="514350"/>
      </dsp:txXfrm>
    </dsp:sp>
    <dsp:sp modelId="{EF6E6B95-A5E0-421C-B04B-831A7BEB93A6}">
      <dsp:nvSpPr>
        <dsp:cNvPr id="0" name=""/>
        <dsp:cNvSpPr/>
      </dsp:nvSpPr>
      <dsp:spPr>
        <a:xfrm>
          <a:off x="7104682"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Project Planning</a:t>
          </a:r>
          <a:endParaRPr lang="en-US" sz="1300" kern="1200" dirty="0">
            <a:solidFill>
              <a:schemeClr val="bg2">
                <a:lumMod val="10000"/>
              </a:schemeClr>
            </a:solidFill>
          </a:endParaRPr>
        </a:p>
      </dsp:txBody>
      <dsp:txXfrm>
        <a:off x="7361857" y="0"/>
        <a:ext cx="1063525" cy="51435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AEDB-44F9-400C-9F7E-F57F61DA50FE}">
      <dsp:nvSpPr>
        <dsp:cNvPr id="0" name=""/>
        <dsp:cNvSpPr/>
      </dsp:nvSpPr>
      <dsp:spPr>
        <a:xfrm>
          <a:off x="4241"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Project Overview</a:t>
          </a:r>
          <a:endParaRPr lang="en-US" sz="1300" kern="1200" dirty="0">
            <a:solidFill>
              <a:schemeClr val="tx1"/>
            </a:solidFill>
          </a:endParaRPr>
        </a:p>
      </dsp:txBody>
      <dsp:txXfrm>
        <a:off x="261416" y="0"/>
        <a:ext cx="1063525" cy="514350"/>
      </dsp:txXfrm>
    </dsp:sp>
    <dsp:sp modelId="{65DED3B2-79A5-4C8D-B0F0-FA1451B6D61A}">
      <dsp:nvSpPr>
        <dsp:cNvPr id="0" name=""/>
        <dsp:cNvSpPr/>
      </dsp:nvSpPr>
      <dsp:spPr>
        <a:xfrm>
          <a:off x="1424329"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Design Overview</a:t>
          </a:r>
          <a:endParaRPr lang="en-US" sz="1300" kern="1200" dirty="0">
            <a:solidFill>
              <a:schemeClr val="tx1"/>
            </a:solidFill>
          </a:endParaRPr>
        </a:p>
      </dsp:txBody>
      <dsp:txXfrm>
        <a:off x="1681504" y="0"/>
        <a:ext cx="1063525" cy="514350"/>
      </dsp:txXfrm>
    </dsp:sp>
    <dsp:sp modelId="{D6C4F50E-EB22-402E-991C-C72259BAD149}">
      <dsp:nvSpPr>
        <dsp:cNvPr id="0" name=""/>
        <dsp:cNvSpPr/>
      </dsp:nvSpPr>
      <dsp:spPr>
        <a:xfrm>
          <a:off x="2844418" y="0"/>
          <a:ext cx="1577875" cy="51435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rPr>
            <a:t>Requirements  &amp; CPEs</a:t>
          </a:r>
          <a:endParaRPr lang="en-US" sz="1300" kern="1200" dirty="0">
            <a:solidFill>
              <a:schemeClr val="bg1"/>
            </a:solidFill>
          </a:endParaRPr>
        </a:p>
      </dsp:txBody>
      <dsp:txXfrm>
        <a:off x="3101593" y="0"/>
        <a:ext cx="1063525" cy="514350"/>
      </dsp:txXfrm>
    </dsp:sp>
    <dsp:sp modelId="{ACFA685D-4F59-4B8A-979E-73F5C7E1077D}">
      <dsp:nvSpPr>
        <dsp:cNvPr id="0" name=""/>
        <dsp:cNvSpPr/>
      </dsp:nvSpPr>
      <dsp:spPr>
        <a:xfrm>
          <a:off x="4264506"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Risks</a:t>
          </a:r>
          <a:endParaRPr lang="en-US" sz="1300" kern="1200" dirty="0">
            <a:solidFill>
              <a:schemeClr val="bg2">
                <a:lumMod val="10000"/>
              </a:schemeClr>
            </a:solidFill>
          </a:endParaRPr>
        </a:p>
      </dsp:txBody>
      <dsp:txXfrm>
        <a:off x="4521681" y="0"/>
        <a:ext cx="1063525" cy="514350"/>
      </dsp:txXfrm>
    </dsp:sp>
    <dsp:sp modelId="{00C1DE9C-A891-47EB-B576-C57AB5E5C9C9}">
      <dsp:nvSpPr>
        <dsp:cNvPr id="0" name=""/>
        <dsp:cNvSpPr/>
      </dsp:nvSpPr>
      <dsp:spPr>
        <a:xfrm>
          <a:off x="5684594"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Testing &amp; Verification</a:t>
          </a:r>
          <a:endParaRPr lang="en-US" sz="1300" kern="1200" dirty="0">
            <a:solidFill>
              <a:schemeClr val="bg2">
                <a:lumMod val="10000"/>
              </a:schemeClr>
            </a:solidFill>
          </a:endParaRPr>
        </a:p>
      </dsp:txBody>
      <dsp:txXfrm>
        <a:off x="5941769" y="0"/>
        <a:ext cx="1063525" cy="514350"/>
      </dsp:txXfrm>
    </dsp:sp>
    <dsp:sp modelId="{EF6E6B95-A5E0-421C-B04B-831A7BEB93A6}">
      <dsp:nvSpPr>
        <dsp:cNvPr id="0" name=""/>
        <dsp:cNvSpPr/>
      </dsp:nvSpPr>
      <dsp:spPr>
        <a:xfrm>
          <a:off x="7104682"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Project Planning</a:t>
          </a:r>
          <a:endParaRPr lang="en-US" sz="1300" kern="1200" dirty="0">
            <a:solidFill>
              <a:schemeClr val="bg2">
                <a:lumMod val="10000"/>
              </a:schemeClr>
            </a:solidFill>
          </a:endParaRPr>
        </a:p>
      </dsp:txBody>
      <dsp:txXfrm>
        <a:off x="7361857" y="0"/>
        <a:ext cx="1063525" cy="51435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AEDB-44F9-400C-9F7E-F57F61DA50FE}">
      <dsp:nvSpPr>
        <dsp:cNvPr id="0" name=""/>
        <dsp:cNvSpPr/>
      </dsp:nvSpPr>
      <dsp:spPr>
        <a:xfrm>
          <a:off x="4241"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Project Overview</a:t>
          </a:r>
          <a:endParaRPr lang="en-US" sz="1300" kern="1200" dirty="0">
            <a:solidFill>
              <a:schemeClr val="tx1"/>
            </a:solidFill>
          </a:endParaRPr>
        </a:p>
      </dsp:txBody>
      <dsp:txXfrm>
        <a:off x="261416" y="0"/>
        <a:ext cx="1063525" cy="514350"/>
      </dsp:txXfrm>
    </dsp:sp>
    <dsp:sp modelId="{65DED3B2-79A5-4C8D-B0F0-FA1451B6D61A}">
      <dsp:nvSpPr>
        <dsp:cNvPr id="0" name=""/>
        <dsp:cNvSpPr/>
      </dsp:nvSpPr>
      <dsp:spPr>
        <a:xfrm>
          <a:off x="1424329"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Design Overview</a:t>
          </a:r>
          <a:endParaRPr lang="en-US" sz="1300" kern="1200" dirty="0">
            <a:solidFill>
              <a:schemeClr val="tx1"/>
            </a:solidFill>
          </a:endParaRPr>
        </a:p>
      </dsp:txBody>
      <dsp:txXfrm>
        <a:off x="1681504" y="0"/>
        <a:ext cx="1063525" cy="514350"/>
      </dsp:txXfrm>
    </dsp:sp>
    <dsp:sp modelId="{D6C4F50E-EB22-402E-991C-C72259BAD149}">
      <dsp:nvSpPr>
        <dsp:cNvPr id="0" name=""/>
        <dsp:cNvSpPr/>
      </dsp:nvSpPr>
      <dsp:spPr>
        <a:xfrm>
          <a:off x="2844418" y="0"/>
          <a:ext cx="1577875" cy="51435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rPr>
            <a:t>Requirements  &amp; CPEs</a:t>
          </a:r>
          <a:endParaRPr lang="en-US" sz="1300" kern="1200" dirty="0">
            <a:solidFill>
              <a:schemeClr val="bg1"/>
            </a:solidFill>
          </a:endParaRPr>
        </a:p>
      </dsp:txBody>
      <dsp:txXfrm>
        <a:off x="3101593" y="0"/>
        <a:ext cx="1063525" cy="514350"/>
      </dsp:txXfrm>
    </dsp:sp>
    <dsp:sp modelId="{ACFA685D-4F59-4B8A-979E-73F5C7E1077D}">
      <dsp:nvSpPr>
        <dsp:cNvPr id="0" name=""/>
        <dsp:cNvSpPr/>
      </dsp:nvSpPr>
      <dsp:spPr>
        <a:xfrm>
          <a:off x="4264506"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Risks</a:t>
          </a:r>
          <a:endParaRPr lang="en-US" sz="1300" kern="1200" dirty="0">
            <a:solidFill>
              <a:schemeClr val="bg2">
                <a:lumMod val="10000"/>
              </a:schemeClr>
            </a:solidFill>
          </a:endParaRPr>
        </a:p>
      </dsp:txBody>
      <dsp:txXfrm>
        <a:off x="4521681" y="0"/>
        <a:ext cx="1063525" cy="514350"/>
      </dsp:txXfrm>
    </dsp:sp>
    <dsp:sp modelId="{00C1DE9C-A891-47EB-B576-C57AB5E5C9C9}">
      <dsp:nvSpPr>
        <dsp:cNvPr id="0" name=""/>
        <dsp:cNvSpPr/>
      </dsp:nvSpPr>
      <dsp:spPr>
        <a:xfrm>
          <a:off x="5684594"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Testing &amp; Verification</a:t>
          </a:r>
          <a:endParaRPr lang="en-US" sz="1300" kern="1200" dirty="0">
            <a:solidFill>
              <a:schemeClr val="bg2">
                <a:lumMod val="10000"/>
              </a:schemeClr>
            </a:solidFill>
          </a:endParaRPr>
        </a:p>
      </dsp:txBody>
      <dsp:txXfrm>
        <a:off x="5941769" y="0"/>
        <a:ext cx="1063525" cy="514350"/>
      </dsp:txXfrm>
    </dsp:sp>
    <dsp:sp modelId="{EF6E6B95-A5E0-421C-B04B-831A7BEB93A6}">
      <dsp:nvSpPr>
        <dsp:cNvPr id="0" name=""/>
        <dsp:cNvSpPr/>
      </dsp:nvSpPr>
      <dsp:spPr>
        <a:xfrm>
          <a:off x="7104682"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Project Planning</a:t>
          </a:r>
          <a:endParaRPr lang="en-US" sz="1300" kern="1200" dirty="0">
            <a:solidFill>
              <a:schemeClr val="bg2">
                <a:lumMod val="10000"/>
              </a:schemeClr>
            </a:solidFill>
          </a:endParaRPr>
        </a:p>
      </dsp:txBody>
      <dsp:txXfrm>
        <a:off x="7361857" y="0"/>
        <a:ext cx="1063525" cy="51435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AEDB-44F9-400C-9F7E-F57F61DA50FE}">
      <dsp:nvSpPr>
        <dsp:cNvPr id="0" name=""/>
        <dsp:cNvSpPr/>
      </dsp:nvSpPr>
      <dsp:spPr>
        <a:xfrm>
          <a:off x="4241"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Project Overview</a:t>
          </a:r>
          <a:endParaRPr lang="en-US" sz="1300" kern="1200" dirty="0">
            <a:solidFill>
              <a:schemeClr val="tx1"/>
            </a:solidFill>
          </a:endParaRPr>
        </a:p>
      </dsp:txBody>
      <dsp:txXfrm>
        <a:off x="261416" y="0"/>
        <a:ext cx="1063525" cy="514350"/>
      </dsp:txXfrm>
    </dsp:sp>
    <dsp:sp modelId="{65DED3B2-79A5-4C8D-B0F0-FA1451B6D61A}">
      <dsp:nvSpPr>
        <dsp:cNvPr id="0" name=""/>
        <dsp:cNvSpPr/>
      </dsp:nvSpPr>
      <dsp:spPr>
        <a:xfrm>
          <a:off x="1424329"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Design Overview</a:t>
          </a:r>
          <a:endParaRPr lang="en-US" sz="1300" kern="1200" dirty="0">
            <a:solidFill>
              <a:schemeClr val="tx1"/>
            </a:solidFill>
          </a:endParaRPr>
        </a:p>
      </dsp:txBody>
      <dsp:txXfrm>
        <a:off x="1681504" y="0"/>
        <a:ext cx="1063525" cy="514350"/>
      </dsp:txXfrm>
    </dsp:sp>
    <dsp:sp modelId="{D6C4F50E-EB22-402E-991C-C72259BAD149}">
      <dsp:nvSpPr>
        <dsp:cNvPr id="0" name=""/>
        <dsp:cNvSpPr/>
      </dsp:nvSpPr>
      <dsp:spPr>
        <a:xfrm>
          <a:off x="2844418" y="0"/>
          <a:ext cx="1577875" cy="51435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rPr>
            <a:t>Requirements  &amp; CPEs</a:t>
          </a:r>
          <a:endParaRPr lang="en-US" sz="1300" kern="1200" dirty="0">
            <a:solidFill>
              <a:schemeClr val="bg1"/>
            </a:solidFill>
          </a:endParaRPr>
        </a:p>
      </dsp:txBody>
      <dsp:txXfrm>
        <a:off x="3101593" y="0"/>
        <a:ext cx="1063525" cy="514350"/>
      </dsp:txXfrm>
    </dsp:sp>
    <dsp:sp modelId="{ACFA685D-4F59-4B8A-979E-73F5C7E1077D}">
      <dsp:nvSpPr>
        <dsp:cNvPr id="0" name=""/>
        <dsp:cNvSpPr/>
      </dsp:nvSpPr>
      <dsp:spPr>
        <a:xfrm>
          <a:off x="4264506"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Risks</a:t>
          </a:r>
          <a:endParaRPr lang="en-US" sz="1300" kern="1200" dirty="0">
            <a:solidFill>
              <a:schemeClr val="bg2">
                <a:lumMod val="10000"/>
              </a:schemeClr>
            </a:solidFill>
          </a:endParaRPr>
        </a:p>
      </dsp:txBody>
      <dsp:txXfrm>
        <a:off x="4521681" y="0"/>
        <a:ext cx="1063525" cy="514350"/>
      </dsp:txXfrm>
    </dsp:sp>
    <dsp:sp modelId="{00C1DE9C-A891-47EB-B576-C57AB5E5C9C9}">
      <dsp:nvSpPr>
        <dsp:cNvPr id="0" name=""/>
        <dsp:cNvSpPr/>
      </dsp:nvSpPr>
      <dsp:spPr>
        <a:xfrm>
          <a:off x="5684594"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Testing &amp; Verification</a:t>
          </a:r>
          <a:endParaRPr lang="en-US" sz="1300" kern="1200" dirty="0">
            <a:solidFill>
              <a:schemeClr val="bg2">
                <a:lumMod val="10000"/>
              </a:schemeClr>
            </a:solidFill>
          </a:endParaRPr>
        </a:p>
      </dsp:txBody>
      <dsp:txXfrm>
        <a:off x="5941769" y="0"/>
        <a:ext cx="1063525" cy="514350"/>
      </dsp:txXfrm>
    </dsp:sp>
    <dsp:sp modelId="{EF6E6B95-A5E0-421C-B04B-831A7BEB93A6}">
      <dsp:nvSpPr>
        <dsp:cNvPr id="0" name=""/>
        <dsp:cNvSpPr/>
      </dsp:nvSpPr>
      <dsp:spPr>
        <a:xfrm>
          <a:off x="7104682"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Project Planning</a:t>
          </a:r>
          <a:endParaRPr lang="en-US" sz="1300" kern="1200" dirty="0">
            <a:solidFill>
              <a:schemeClr val="bg2">
                <a:lumMod val="10000"/>
              </a:schemeClr>
            </a:solidFill>
          </a:endParaRPr>
        </a:p>
      </dsp:txBody>
      <dsp:txXfrm>
        <a:off x="7361857" y="0"/>
        <a:ext cx="1063525" cy="51435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AEDB-44F9-400C-9F7E-F57F61DA50FE}">
      <dsp:nvSpPr>
        <dsp:cNvPr id="0" name=""/>
        <dsp:cNvSpPr/>
      </dsp:nvSpPr>
      <dsp:spPr>
        <a:xfrm>
          <a:off x="4241"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Project Overview</a:t>
          </a:r>
          <a:endParaRPr lang="en-US" sz="1300" kern="1200" dirty="0">
            <a:solidFill>
              <a:schemeClr val="tx1"/>
            </a:solidFill>
          </a:endParaRPr>
        </a:p>
      </dsp:txBody>
      <dsp:txXfrm>
        <a:off x="261416" y="0"/>
        <a:ext cx="1063525" cy="514350"/>
      </dsp:txXfrm>
    </dsp:sp>
    <dsp:sp modelId="{65DED3B2-79A5-4C8D-B0F0-FA1451B6D61A}">
      <dsp:nvSpPr>
        <dsp:cNvPr id="0" name=""/>
        <dsp:cNvSpPr/>
      </dsp:nvSpPr>
      <dsp:spPr>
        <a:xfrm>
          <a:off x="1424329"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Design Overview</a:t>
          </a:r>
          <a:endParaRPr lang="en-US" sz="1300" kern="1200" dirty="0">
            <a:solidFill>
              <a:schemeClr val="tx1"/>
            </a:solidFill>
          </a:endParaRPr>
        </a:p>
      </dsp:txBody>
      <dsp:txXfrm>
        <a:off x="1681504" y="0"/>
        <a:ext cx="1063525" cy="514350"/>
      </dsp:txXfrm>
    </dsp:sp>
    <dsp:sp modelId="{D6C4F50E-EB22-402E-991C-C72259BAD149}">
      <dsp:nvSpPr>
        <dsp:cNvPr id="0" name=""/>
        <dsp:cNvSpPr/>
      </dsp:nvSpPr>
      <dsp:spPr>
        <a:xfrm>
          <a:off x="2844418" y="0"/>
          <a:ext cx="1577875" cy="51435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rPr>
            <a:t>Requirements  &amp; CPEs</a:t>
          </a:r>
          <a:endParaRPr lang="en-US" sz="1300" kern="1200" dirty="0">
            <a:solidFill>
              <a:schemeClr val="bg1"/>
            </a:solidFill>
          </a:endParaRPr>
        </a:p>
      </dsp:txBody>
      <dsp:txXfrm>
        <a:off x="3101593" y="0"/>
        <a:ext cx="1063525" cy="514350"/>
      </dsp:txXfrm>
    </dsp:sp>
    <dsp:sp modelId="{ACFA685D-4F59-4B8A-979E-73F5C7E1077D}">
      <dsp:nvSpPr>
        <dsp:cNvPr id="0" name=""/>
        <dsp:cNvSpPr/>
      </dsp:nvSpPr>
      <dsp:spPr>
        <a:xfrm>
          <a:off x="4264506"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Risks</a:t>
          </a:r>
          <a:endParaRPr lang="en-US" sz="1300" kern="1200" dirty="0">
            <a:solidFill>
              <a:schemeClr val="bg2">
                <a:lumMod val="10000"/>
              </a:schemeClr>
            </a:solidFill>
          </a:endParaRPr>
        </a:p>
      </dsp:txBody>
      <dsp:txXfrm>
        <a:off x="4521681" y="0"/>
        <a:ext cx="1063525" cy="514350"/>
      </dsp:txXfrm>
    </dsp:sp>
    <dsp:sp modelId="{00C1DE9C-A891-47EB-B576-C57AB5E5C9C9}">
      <dsp:nvSpPr>
        <dsp:cNvPr id="0" name=""/>
        <dsp:cNvSpPr/>
      </dsp:nvSpPr>
      <dsp:spPr>
        <a:xfrm>
          <a:off x="5684594"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Testing &amp; Verification</a:t>
          </a:r>
          <a:endParaRPr lang="en-US" sz="1300" kern="1200" dirty="0">
            <a:solidFill>
              <a:schemeClr val="bg2">
                <a:lumMod val="10000"/>
              </a:schemeClr>
            </a:solidFill>
          </a:endParaRPr>
        </a:p>
      </dsp:txBody>
      <dsp:txXfrm>
        <a:off x="5941769" y="0"/>
        <a:ext cx="1063525" cy="514350"/>
      </dsp:txXfrm>
    </dsp:sp>
    <dsp:sp modelId="{EF6E6B95-A5E0-421C-B04B-831A7BEB93A6}">
      <dsp:nvSpPr>
        <dsp:cNvPr id="0" name=""/>
        <dsp:cNvSpPr/>
      </dsp:nvSpPr>
      <dsp:spPr>
        <a:xfrm>
          <a:off x="7104682"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Project Planning</a:t>
          </a:r>
          <a:endParaRPr lang="en-US" sz="1300" kern="1200" dirty="0">
            <a:solidFill>
              <a:schemeClr val="bg2">
                <a:lumMod val="10000"/>
              </a:schemeClr>
            </a:solidFill>
          </a:endParaRPr>
        </a:p>
      </dsp:txBody>
      <dsp:txXfrm>
        <a:off x="7361857" y="0"/>
        <a:ext cx="1063525" cy="51435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AEDB-44F9-400C-9F7E-F57F61DA50FE}">
      <dsp:nvSpPr>
        <dsp:cNvPr id="0" name=""/>
        <dsp:cNvSpPr/>
      </dsp:nvSpPr>
      <dsp:spPr>
        <a:xfrm>
          <a:off x="4241"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Project Overview</a:t>
          </a:r>
          <a:endParaRPr lang="en-US" sz="1300" kern="1200" dirty="0">
            <a:solidFill>
              <a:schemeClr val="tx1"/>
            </a:solidFill>
          </a:endParaRPr>
        </a:p>
      </dsp:txBody>
      <dsp:txXfrm>
        <a:off x="261416" y="0"/>
        <a:ext cx="1063525" cy="514350"/>
      </dsp:txXfrm>
    </dsp:sp>
    <dsp:sp modelId="{65DED3B2-79A5-4C8D-B0F0-FA1451B6D61A}">
      <dsp:nvSpPr>
        <dsp:cNvPr id="0" name=""/>
        <dsp:cNvSpPr/>
      </dsp:nvSpPr>
      <dsp:spPr>
        <a:xfrm>
          <a:off x="1424329"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Design Overview</a:t>
          </a:r>
          <a:endParaRPr lang="en-US" sz="1300" kern="1200" dirty="0">
            <a:solidFill>
              <a:schemeClr val="tx1"/>
            </a:solidFill>
          </a:endParaRPr>
        </a:p>
      </dsp:txBody>
      <dsp:txXfrm>
        <a:off x="1681504" y="0"/>
        <a:ext cx="1063525" cy="514350"/>
      </dsp:txXfrm>
    </dsp:sp>
    <dsp:sp modelId="{D6C4F50E-EB22-402E-991C-C72259BAD149}">
      <dsp:nvSpPr>
        <dsp:cNvPr id="0" name=""/>
        <dsp:cNvSpPr/>
      </dsp:nvSpPr>
      <dsp:spPr>
        <a:xfrm>
          <a:off x="2844418" y="0"/>
          <a:ext cx="1577875" cy="51435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rPr>
            <a:t>Requirements  &amp; CPEs</a:t>
          </a:r>
          <a:endParaRPr lang="en-US" sz="1300" kern="1200" dirty="0">
            <a:solidFill>
              <a:schemeClr val="bg1"/>
            </a:solidFill>
          </a:endParaRPr>
        </a:p>
      </dsp:txBody>
      <dsp:txXfrm>
        <a:off x="3101593" y="0"/>
        <a:ext cx="1063525" cy="514350"/>
      </dsp:txXfrm>
    </dsp:sp>
    <dsp:sp modelId="{ACFA685D-4F59-4B8A-979E-73F5C7E1077D}">
      <dsp:nvSpPr>
        <dsp:cNvPr id="0" name=""/>
        <dsp:cNvSpPr/>
      </dsp:nvSpPr>
      <dsp:spPr>
        <a:xfrm>
          <a:off x="4264506"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Risks</a:t>
          </a:r>
          <a:endParaRPr lang="en-US" sz="1300" kern="1200" dirty="0">
            <a:solidFill>
              <a:schemeClr val="bg2">
                <a:lumMod val="10000"/>
              </a:schemeClr>
            </a:solidFill>
          </a:endParaRPr>
        </a:p>
      </dsp:txBody>
      <dsp:txXfrm>
        <a:off x="4521681" y="0"/>
        <a:ext cx="1063525" cy="514350"/>
      </dsp:txXfrm>
    </dsp:sp>
    <dsp:sp modelId="{00C1DE9C-A891-47EB-B576-C57AB5E5C9C9}">
      <dsp:nvSpPr>
        <dsp:cNvPr id="0" name=""/>
        <dsp:cNvSpPr/>
      </dsp:nvSpPr>
      <dsp:spPr>
        <a:xfrm>
          <a:off x="5684594"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Testing &amp; Verification</a:t>
          </a:r>
          <a:endParaRPr lang="en-US" sz="1300" kern="1200" dirty="0">
            <a:solidFill>
              <a:schemeClr val="bg2">
                <a:lumMod val="10000"/>
              </a:schemeClr>
            </a:solidFill>
          </a:endParaRPr>
        </a:p>
      </dsp:txBody>
      <dsp:txXfrm>
        <a:off x="5941769" y="0"/>
        <a:ext cx="1063525" cy="514350"/>
      </dsp:txXfrm>
    </dsp:sp>
    <dsp:sp modelId="{EF6E6B95-A5E0-421C-B04B-831A7BEB93A6}">
      <dsp:nvSpPr>
        <dsp:cNvPr id="0" name=""/>
        <dsp:cNvSpPr/>
      </dsp:nvSpPr>
      <dsp:spPr>
        <a:xfrm>
          <a:off x="7104682"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Project Planning</a:t>
          </a:r>
          <a:endParaRPr lang="en-US" sz="1300" kern="1200" dirty="0">
            <a:solidFill>
              <a:schemeClr val="bg2">
                <a:lumMod val="10000"/>
              </a:schemeClr>
            </a:solidFill>
          </a:endParaRPr>
        </a:p>
      </dsp:txBody>
      <dsp:txXfrm>
        <a:off x="7361857" y="0"/>
        <a:ext cx="1063525" cy="5143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AEDB-44F9-400C-9F7E-F57F61DA50FE}">
      <dsp:nvSpPr>
        <dsp:cNvPr id="0" name=""/>
        <dsp:cNvSpPr/>
      </dsp:nvSpPr>
      <dsp:spPr>
        <a:xfrm>
          <a:off x="4241" y="0"/>
          <a:ext cx="1577875" cy="51435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smtClean="0"/>
            <a:t>Project Overview</a:t>
          </a:r>
          <a:endParaRPr lang="en-US" sz="1300" kern="1200"/>
        </a:p>
      </dsp:txBody>
      <dsp:txXfrm>
        <a:off x="261416" y="0"/>
        <a:ext cx="1063525" cy="514350"/>
      </dsp:txXfrm>
    </dsp:sp>
    <dsp:sp modelId="{65DED3B2-79A5-4C8D-B0F0-FA1451B6D61A}">
      <dsp:nvSpPr>
        <dsp:cNvPr id="0" name=""/>
        <dsp:cNvSpPr/>
      </dsp:nvSpPr>
      <dsp:spPr>
        <a:xfrm>
          <a:off x="1424329"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Design Overview</a:t>
          </a:r>
          <a:endParaRPr lang="en-US" sz="1300" kern="1200" dirty="0">
            <a:solidFill>
              <a:schemeClr val="bg2">
                <a:lumMod val="10000"/>
              </a:schemeClr>
            </a:solidFill>
          </a:endParaRPr>
        </a:p>
      </dsp:txBody>
      <dsp:txXfrm>
        <a:off x="1681504" y="0"/>
        <a:ext cx="1063525" cy="514350"/>
      </dsp:txXfrm>
    </dsp:sp>
    <dsp:sp modelId="{D6C4F50E-EB22-402E-991C-C72259BAD149}">
      <dsp:nvSpPr>
        <dsp:cNvPr id="0" name=""/>
        <dsp:cNvSpPr/>
      </dsp:nvSpPr>
      <dsp:spPr>
        <a:xfrm>
          <a:off x="2844418"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Requirements  &amp; CPEs</a:t>
          </a:r>
          <a:endParaRPr lang="en-US" sz="1300" kern="1200" dirty="0">
            <a:solidFill>
              <a:schemeClr val="bg2">
                <a:lumMod val="10000"/>
              </a:schemeClr>
            </a:solidFill>
          </a:endParaRPr>
        </a:p>
      </dsp:txBody>
      <dsp:txXfrm>
        <a:off x="3101593" y="0"/>
        <a:ext cx="1063525" cy="514350"/>
      </dsp:txXfrm>
    </dsp:sp>
    <dsp:sp modelId="{ACFA685D-4F59-4B8A-979E-73F5C7E1077D}">
      <dsp:nvSpPr>
        <dsp:cNvPr id="0" name=""/>
        <dsp:cNvSpPr/>
      </dsp:nvSpPr>
      <dsp:spPr>
        <a:xfrm>
          <a:off x="4264506"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Risks</a:t>
          </a:r>
          <a:endParaRPr lang="en-US" sz="1300" kern="1200" dirty="0">
            <a:solidFill>
              <a:schemeClr val="bg2">
                <a:lumMod val="10000"/>
              </a:schemeClr>
            </a:solidFill>
          </a:endParaRPr>
        </a:p>
      </dsp:txBody>
      <dsp:txXfrm>
        <a:off x="4521681" y="0"/>
        <a:ext cx="1063525" cy="514350"/>
      </dsp:txXfrm>
    </dsp:sp>
    <dsp:sp modelId="{00C1DE9C-A891-47EB-B576-C57AB5E5C9C9}">
      <dsp:nvSpPr>
        <dsp:cNvPr id="0" name=""/>
        <dsp:cNvSpPr/>
      </dsp:nvSpPr>
      <dsp:spPr>
        <a:xfrm>
          <a:off x="5684594"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Testing &amp; Verification</a:t>
          </a:r>
          <a:endParaRPr lang="en-US" sz="1300" kern="1200" dirty="0">
            <a:solidFill>
              <a:schemeClr val="bg2">
                <a:lumMod val="10000"/>
              </a:schemeClr>
            </a:solidFill>
          </a:endParaRPr>
        </a:p>
      </dsp:txBody>
      <dsp:txXfrm>
        <a:off x="5941769" y="0"/>
        <a:ext cx="1063525" cy="514350"/>
      </dsp:txXfrm>
    </dsp:sp>
    <dsp:sp modelId="{EF6E6B95-A5E0-421C-B04B-831A7BEB93A6}">
      <dsp:nvSpPr>
        <dsp:cNvPr id="0" name=""/>
        <dsp:cNvSpPr/>
      </dsp:nvSpPr>
      <dsp:spPr>
        <a:xfrm>
          <a:off x="7104682"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Project Planning</a:t>
          </a:r>
        </a:p>
      </dsp:txBody>
      <dsp:txXfrm>
        <a:off x="7361857" y="0"/>
        <a:ext cx="1063525" cy="51435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AEDB-44F9-400C-9F7E-F57F61DA50FE}">
      <dsp:nvSpPr>
        <dsp:cNvPr id="0" name=""/>
        <dsp:cNvSpPr/>
      </dsp:nvSpPr>
      <dsp:spPr>
        <a:xfrm>
          <a:off x="4241"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Project Overview</a:t>
          </a:r>
          <a:endParaRPr lang="en-US" sz="1300" kern="1200" dirty="0">
            <a:solidFill>
              <a:schemeClr val="tx1"/>
            </a:solidFill>
          </a:endParaRPr>
        </a:p>
      </dsp:txBody>
      <dsp:txXfrm>
        <a:off x="261416" y="0"/>
        <a:ext cx="1063525" cy="514350"/>
      </dsp:txXfrm>
    </dsp:sp>
    <dsp:sp modelId="{65DED3B2-79A5-4C8D-B0F0-FA1451B6D61A}">
      <dsp:nvSpPr>
        <dsp:cNvPr id="0" name=""/>
        <dsp:cNvSpPr/>
      </dsp:nvSpPr>
      <dsp:spPr>
        <a:xfrm>
          <a:off x="1424329"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Design Overview</a:t>
          </a:r>
          <a:endParaRPr lang="en-US" sz="1300" kern="1200" dirty="0">
            <a:solidFill>
              <a:schemeClr val="tx1"/>
            </a:solidFill>
          </a:endParaRPr>
        </a:p>
      </dsp:txBody>
      <dsp:txXfrm>
        <a:off x="1681504" y="0"/>
        <a:ext cx="1063525" cy="514350"/>
      </dsp:txXfrm>
    </dsp:sp>
    <dsp:sp modelId="{D6C4F50E-EB22-402E-991C-C72259BAD149}">
      <dsp:nvSpPr>
        <dsp:cNvPr id="0" name=""/>
        <dsp:cNvSpPr/>
      </dsp:nvSpPr>
      <dsp:spPr>
        <a:xfrm>
          <a:off x="2844418"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Requirements  &amp; CPEs</a:t>
          </a:r>
          <a:endParaRPr lang="en-US" sz="1300" kern="1200" dirty="0">
            <a:solidFill>
              <a:schemeClr val="tx1"/>
            </a:solidFill>
          </a:endParaRPr>
        </a:p>
      </dsp:txBody>
      <dsp:txXfrm>
        <a:off x="3101593" y="0"/>
        <a:ext cx="1063525" cy="514350"/>
      </dsp:txXfrm>
    </dsp:sp>
    <dsp:sp modelId="{ACFA685D-4F59-4B8A-979E-73F5C7E1077D}">
      <dsp:nvSpPr>
        <dsp:cNvPr id="0" name=""/>
        <dsp:cNvSpPr/>
      </dsp:nvSpPr>
      <dsp:spPr>
        <a:xfrm>
          <a:off x="4264506" y="0"/>
          <a:ext cx="1577875" cy="51435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rPr>
            <a:t>Risks</a:t>
          </a:r>
          <a:endParaRPr lang="en-US" sz="1300" kern="1200" dirty="0">
            <a:solidFill>
              <a:schemeClr val="bg1"/>
            </a:solidFill>
          </a:endParaRPr>
        </a:p>
      </dsp:txBody>
      <dsp:txXfrm>
        <a:off x="4521681" y="0"/>
        <a:ext cx="1063525" cy="514350"/>
      </dsp:txXfrm>
    </dsp:sp>
    <dsp:sp modelId="{00C1DE9C-A891-47EB-B576-C57AB5E5C9C9}">
      <dsp:nvSpPr>
        <dsp:cNvPr id="0" name=""/>
        <dsp:cNvSpPr/>
      </dsp:nvSpPr>
      <dsp:spPr>
        <a:xfrm>
          <a:off x="5684594"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Testing &amp; Verification</a:t>
          </a:r>
          <a:endParaRPr lang="en-US" sz="1300" kern="1200" dirty="0">
            <a:solidFill>
              <a:schemeClr val="bg2">
                <a:lumMod val="10000"/>
              </a:schemeClr>
            </a:solidFill>
          </a:endParaRPr>
        </a:p>
      </dsp:txBody>
      <dsp:txXfrm>
        <a:off x="5941769" y="0"/>
        <a:ext cx="1063525" cy="514350"/>
      </dsp:txXfrm>
    </dsp:sp>
    <dsp:sp modelId="{EF6E6B95-A5E0-421C-B04B-831A7BEB93A6}">
      <dsp:nvSpPr>
        <dsp:cNvPr id="0" name=""/>
        <dsp:cNvSpPr/>
      </dsp:nvSpPr>
      <dsp:spPr>
        <a:xfrm>
          <a:off x="7104682"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Project Planning</a:t>
          </a:r>
          <a:endParaRPr lang="en-US" sz="1300" kern="1200" dirty="0">
            <a:solidFill>
              <a:schemeClr val="bg2">
                <a:lumMod val="10000"/>
              </a:schemeClr>
            </a:solidFill>
          </a:endParaRPr>
        </a:p>
      </dsp:txBody>
      <dsp:txXfrm>
        <a:off x="7361857" y="0"/>
        <a:ext cx="1063525" cy="51435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AEDB-44F9-400C-9F7E-F57F61DA50FE}">
      <dsp:nvSpPr>
        <dsp:cNvPr id="0" name=""/>
        <dsp:cNvSpPr/>
      </dsp:nvSpPr>
      <dsp:spPr>
        <a:xfrm>
          <a:off x="4241"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Project Overview</a:t>
          </a:r>
          <a:endParaRPr lang="en-US" sz="1300" kern="1200" dirty="0">
            <a:solidFill>
              <a:schemeClr val="tx1"/>
            </a:solidFill>
          </a:endParaRPr>
        </a:p>
      </dsp:txBody>
      <dsp:txXfrm>
        <a:off x="261416" y="0"/>
        <a:ext cx="1063525" cy="514350"/>
      </dsp:txXfrm>
    </dsp:sp>
    <dsp:sp modelId="{65DED3B2-79A5-4C8D-B0F0-FA1451B6D61A}">
      <dsp:nvSpPr>
        <dsp:cNvPr id="0" name=""/>
        <dsp:cNvSpPr/>
      </dsp:nvSpPr>
      <dsp:spPr>
        <a:xfrm>
          <a:off x="1424329"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Design Overview</a:t>
          </a:r>
          <a:endParaRPr lang="en-US" sz="1300" kern="1200" dirty="0">
            <a:solidFill>
              <a:schemeClr val="tx1"/>
            </a:solidFill>
          </a:endParaRPr>
        </a:p>
      </dsp:txBody>
      <dsp:txXfrm>
        <a:off x="1681504" y="0"/>
        <a:ext cx="1063525" cy="514350"/>
      </dsp:txXfrm>
    </dsp:sp>
    <dsp:sp modelId="{D6C4F50E-EB22-402E-991C-C72259BAD149}">
      <dsp:nvSpPr>
        <dsp:cNvPr id="0" name=""/>
        <dsp:cNvSpPr/>
      </dsp:nvSpPr>
      <dsp:spPr>
        <a:xfrm>
          <a:off x="2844418"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Requirements  &amp; CPEs</a:t>
          </a:r>
          <a:endParaRPr lang="en-US" sz="1300" kern="1200" dirty="0">
            <a:solidFill>
              <a:schemeClr val="tx1"/>
            </a:solidFill>
          </a:endParaRPr>
        </a:p>
      </dsp:txBody>
      <dsp:txXfrm>
        <a:off x="3101593" y="0"/>
        <a:ext cx="1063525" cy="514350"/>
      </dsp:txXfrm>
    </dsp:sp>
    <dsp:sp modelId="{ACFA685D-4F59-4B8A-979E-73F5C7E1077D}">
      <dsp:nvSpPr>
        <dsp:cNvPr id="0" name=""/>
        <dsp:cNvSpPr/>
      </dsp:nvSpPr>
      <dsp:spPr>
        <a:xfrm>
          <a:off x="4264506" y="0"/>
          <a:ext cx="1577875" cy="51435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rPr>
            <a:t>Risks</a:t>
          </a:r>
          <a:endParaRPr lang="en-US" sz="1300" kern="1200" dirty="0">
            <a:solidFill>
              <a:schemeClr val="bg1"/>
            </a:solidFill>
          </a:endParaRPr>
        </a:p>
      </dsp:txBody>
      <dsp:txXfrm>
        <a:off x="4521681" y="0"/>
        <a:ext cx="1063525" cy="514350"/>
      </dsp:txXfrm>
    </dsp:sp>
    <dsp:sp modelId="{00C1DE9C-A891-47EB-B576-C57AB5E5C9C9}">
      <dsp:nvSpPr>
        <dsp:cNvPr id="0" name=""/>
        <dsp:cNvSpPr/>
      </dsp:nvSpPr>
      <dsp:spPr>
        <a:xfrm>
          <a:off x="5684594"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Testing &amp; Verification</a:t>
          </a:r>
          <a:endParaRPr lang="en-US" sz="1300" kern="1200" dirty="0">
            <a:solidFill>
              <a:schemeClr val="bg2">
                <a:lumMod val="10000"/>
              </a:schemeClr>
            </a:solidFill>
          </a:endParaRPr>
        </a:p>
      </dsp:txBody>
      <dsp:txXfrm>
        <a:off x="5941769" y="0"/>
        <a:ext cx="1063525" cy="514350"/>
      </dsp:txXfrm>
    </dsp:sp>
    <dsp:sp modelId="{EF6E6B95-A5E0-421C-B04B-831A7BEB93A6}">
      <dsp:nvSpPr>
        <dsp:cNvPr id="0" name=""/>
        <dsp:cNvSpPr/>
      </dsp:nvSpPr>
      <dsp:spPr>
        <a:xfrm>
          <a:off x="7104682"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Project Planning</a:t>
          </a:r>
          <a:endParaRPr lang="en-US" sz="1300" kern="1200" dirty="0">
            <a:solidFill>
              <a:schemeClr val="bg2">
                <a:lumMod val="10000"/>
              </a:schemeClr>
            </a:solidFill>
          </a:endParaRPr>
        </a:p>
      </dsp:txBody>
      <dsp:txXfrm>
        <a:off x="7361857" y="0"/>
        <a:ext cx="1063525" cy="51435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AEDB-44F9-400C-9F7E-F57F61DA50FE}">
      <dsp:nvSpPr>
        <dsp:cNvPr id="0" name=""/>
        <dsp:cNvSpPr/>
      </dsp:nvSpPr>
      <dsp:spPr>
        <a:xfrm>
          <a:off x="4241"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Project Overview</a:t>
          </a:r>
          <a:endParaRPr lang="en-US" sz="1300" kern="1200" dirty="0">
            <a:solidFill>
              <a:schemeClr val="tx1"/>
            </a:solidFill>
          </a:endParaRPr>
        </a:p>
      </dsp:txBody>
      <dsp:txXfrm>
        <a:off x="261416" y="0"/>
        <a:ext cx="1063525" cy="514350"/>
      </dsp:txXfrm>
    </dsp:sp>
    <dsp:sp modelId="{65DED3B2-79A5-4C8D-B0F0-FA1451B6D61A}">
      <dsp:nvSpPr>
        <dsp:cNvPr id="0" name=""/>
        <dsp:cNvSpPr/>
      </dsp:nvSpPr>
      <dsp:spPr>
        <a:xfrm>
          <a:off x="1424329"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Design Overview</a:t>
          </a:r>
          <a:endParaRPr lang="en-US" sz="1300" kern="1200" dirty="0">
            <a:solidFill>
              <a:schemeClr val="tx1"/>
            </a:solidFill>
          </a:endParaRPr>
        </a:p>
      </dsp:txBody>
      <dsp:txXfrm>
        <a:off x="1681504" y="0"/>
        <a:ext cx="1063525" cy="514350"/>
      </dsp:txXfrm>
    </dsp:sp>
    <dsp:sp modelId="{D6C4F50E-EB22-402E-991C-C72259BAD149}">
      <dsp:nvSpPr>
        <dsp:cNvPr id="0" name=""/>
        <dsp:cNvSpPr/>
      </dsp:nvSpPr>
      <dsp:spPr>
        <a:xfrm>
          <a:off x="2844418"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Requirements  &amp; CPEs</a:t>
          </a:r>
          <a:endParaRPr lang="en-US" sz="1300" kern="1200" dirty="0">
            <a:solidFill>
              <a:schemeClr val="tx1"/>
            </a:solidFill>
          </a:endParaRPr>
        </a:p>
      </dsp:txBody>
      <dsp:txXfrm>
        <a:off x="3101593" y="0"/>
        <a:ext cx="1063525" cy="514350"/>
      </dsp:txXfrm>
    </dsp:sp>
    <dsp:sp modelId="{ACFA685D-4F59-4B8A-979E-73F5C7E1077D}">
      <dsp:nvSpPr>
        <dsp:cNvPr id="0" name=""/>
        <dsp:cNvSpPr/>
      </dsp:nvSpPr>
      <dsp:spPr>
        <a:xfrm>
          <a:off x="4264506"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Risks</a:t>
          </a:r>
          <a:endParaRPr lang="en-US" sz="1300" kern="1200" dirty="0">
            <a:solidFill>
              <a:schemeClr val="bg2">
                <a:lumMod val="10000"/>
              </a:schemeClr>
            </a:solidFill>
          </a:endParaRPr>
        </a:p>
      </dsp:txBody>
      <dsp:txXfrm>
        <a:off x="4521681" y="0"/>
        <a:ext cx="1063525" cy="514350"/>
      </dsp:txXfrm>
    </dsp:sp>
    <dsp:sp modelId="{00C1DE9C-A891-47EB-B576-C57AB5E5C9C9}">
      <dsp:nvSpPr>
        <dsp:cNvPr id="0" name=""/>
        <dsp:cNvSpPr/>
      </dsp:nvSpPr>
      <dsp:spPr>
        <a:xfrm>
          <a:off x="5684594" y="0"/>
          <a:ext cx="1577875" cy="51435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rPr>
            <a:t>Testing &amp; Verification</a:t>
          </a:r>
          <a:endParaRPr lang="en-US" sz="1300" kern="1200" dirty="0">
            <a:solidFill>
              <a:schemeClr val="bg1"/>
            </a:solidFill>
          </a:endParaRPr>
        </a:p>
      </dsp:txBody>
      <dsp:txXfrm>
        <a:off x="5941769" y="0"/>
        <a:ext cx="1063525" cy="514350"/>
      </dsp:txXfrm>
    </dsp:sp>
    <dsp:sp modelId="{EF6E6B95-A5E0-421C-B04B-831A7BEB93A6}">
      <dsp:nvSpPr>
        <dsp:cNvPr id="0" name=""/>
        <dsp:cNvSpPr/>
      </dsp:nvSpPr>
      <dsp:spPr>
        <a:xfrm>
          <a:off x="7104682"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Project Planning</a:t>
          </a:r>
          <a:endParaRPr lang="en-US" sz="1300" kern="1200" dirty="0">
            <a:solidFill>
              <a:schemeClr val="bg2">
                <a:lumMod val="10000"/>
              </a:schemeClr>
            </a:solidFill>
          </a:endParaRPr>
        </a:p>
      </dsp:txBody>
      <dsp:txXfrm>
        <a:off x="7361857" y="0"/>
        <a:ext cx="1063525" cy="51435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AEDB-44F9-400C-9F7E-F57F61DA50FE}">
      <dsp:nvSpPr>
        <dsp:cNvPr id="0" name=""/>
        <dsp:cNvSpPr/>
      </dsp:nvSpPr>
      <dsp:spPr>
        <a:xfrm>
          <a:off x="4241"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Project Overview</a:t>
          </a:r>
          <a:endParaRPr lang="en-US" sz="1300" kern="1200" dirty="0">
            <a:solidFill>
              <a:schemeClr val="tx1"/>
            </a:solidFill>
          </a:endParaRPr>
        </a:p>
      </dsp:txBody>
      <dsp:txXfrm>
        <a:off x="261416" y="0"/>
        <a:ext cx="1063525" cy="514350"/>
      </dsp:txXfrm>
    </dsp:sp>
    <dsp:sp modelId="{65DED3B2-79A5-4C8D-B0F0-FA1451B6D61A}">
      <dsp:nvSpPr>
        <dsp:cNvPr id="0" name=""/>
        <dsp:cNvSpPr/>
      </dsp:nvSpPr>
      <dsp:spPr>
        <a:xfrm>
          <a:off x="1424329"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Design Overview</a:t>
          </a:r>
          <a:endParaRPr lang="en-US" sz="1300" kern="1200" dirty="0">
            <a:solidFill>
              <a:schemeClr val="tx1"/>
            </a:solidFill>
          </a:endParaRPr>
        </a:p>
      </dsp:txBody>
      <dsp:txXfrm>
        <a:off x="1681504" y="0"/>
        <a:ext cx="1063525" cy="514350"/>
      </dsp:txXfrm>
    </dsp:sp>
    <dsp:sp modelId="{D6C4F50E-EB22-402E-991C-C72259BAD149}">
      <dsp:nvSpPr>
        <dsp:cNvPr id="0" name=""/>
        <dsp:cNvSpPr/>
      </dsp:nvSpPr>
      <dsp:spPr>
        <a:xfrm>
          <a:off x="2844418"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Requirements  &amp; CPEs</a:t>
          </a:r>
          <a:endParaRPr lang="en-US" sz="1300" kern="1200" dirty="0">
            <a:solidFill>
              <a:schemeClr val="tx1"/>
            </a:solidFill>
          </a:endParaRPr>
        </a:p>
      </dsp:txBody>
      <dsp:txXfrm>
        <a:off x="3101593" y="0"/>
        <a:ext cx="1063525" cy="514350"/>
      </dsp:txXfrm>
    </dsp:sp>
    <dsp:sp modelId="{ACFA685D-4F59-4B8A-979E-73F5C7E1077D}">
      <dsp:nvSpPr>
        <dsp:cNvPr id="0" name=""/>
        <dsp:cNvSpPr/>
      </dsp:nvSpPr>
      <dsp:spPr>
        <a:xfrm>
          <a:off x="4264506"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Risks</a:t>
          </a:r>
          <a:endParaRPr lang="en-US" sz="1300" kern="1200" dirty="0">
            <a:solidFill>
              <a:schemeClr val="bg2">
                <a:lumMod val="10000"/>
              </a:schemeClr>
            </a:solidFill>
          </a:endParaRPr>
        </a:p>
      </dsp:txBody>
      <dsp:txXfrm>
        <a:off x="4521681" y="0"/>
        <a:ext cx="1063525" cy="514350"/>
      </dsp:txXfrm>
    </dsp:sp>
    <dsp:sp modelId="{00C1DE9C-A891-47EB-B576-C57AB5E5C9C9}">
      <dsp:nvSpPr>
        <dsp:cNvPr id="0" name=""/>
        <dsp:cNvSpPr/>
      </dsp:nvSpPr>
      <dsp:spPr>
        <a:xfrm>
          <a:off x="5684594" y="0"/>
          <a:ext cx="1577875" cy="51435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rPr>
            <a:t>Testing &amp; Verification</a:t>
          </a:r>
          <a:endParaRPr lang="en-US" sz="1300" kern="1200" dirty="0">
            <a:solidFill>
              <a:schemeClr val="bg1"/>
            </a:solidFill>
          </a:endParaRPr>
        </a:p>
      </dsp:txBody>
      <dsp:txXfrm>
        <a:off x="5941769" y="0"/>
        <a:ext cx="1063525" cy="514350"/>
      </dsp:txXfrm>
    </dsp:sp>
    <dsp:sp modelId="{EF6E6B95-A5E0-421C-B04B-831A7BEB93A6}">
      <dsp:nvSpPr>
        <dsp:cNvPr id="0" name=""/>
        <dsp:cNvSpPr/>
      </dsp:nvSpPr>
      <dsp:spPr>
        <a:xfrm>
          <a:off x="7104682"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Project Planning</a:t>
          </a:r>
          <a:endParaRPr lang="en-US" sz="1300" kern="1200" dirty="0">
            <a:solidFill>
              <a:schemeClr val="bg2">
                <a:lumMod val="10000"/>
              </a:schemeClr>
            </a:solidFill>
          </a:endParaRPr>
        </a:p>
      </dsp:txBody>
      <dsp:txXfrm>
        <a:off x="7361857" y="0"/>
        <a:ext cx="1063525" cy="51435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AEDB-44F9-400C-9F7E-F57F61DA50FE}">
      <dsp:nvSpPr>
        <dsp:cNvPr id="0" name=""/>
        <dsp:cNvSpPr/>
      </dsp:nvSpPr>
      <dsp:spPr>
        <a:xfrm>
          <a:off x="4241"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Project Overview</a:t>
          </a:r>
          <a:endParaRPr lang="en-US" sz="1300" kern="1200" dirty="0">
            <a:solidFill>
              <a:schemeClr val="tx1"/>
            </a:solidFill>
          </a:endParaRPr>
        </a:p>
      </dsp:txBody>
      <dsp:txXfrm>
        <a:off x="261416" y="0"/>
        <a:ext cx="1063525" cy="514350"/>
      </dsp:txXfrm>
    </dsp:sp>
    <dsp:sp modelId="{65DED3B2-79A5-4C8D-B0F0-FA1451B6D61A}">
      <dsp:nvSpPr>
        <dsp:cNvPr id="0" name=""/>
        <dsp:cNvSpPr/>
      </dsp:nvSpPr>
      <dsp:spPr>
        <a:xfrm>
          <a:off x="1424329"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Design Overview</a:t>
          </a:r>
          <a:endParaRPr lang="en-US" sz="1300" kern="1200" dirty="0">
            <a:solidFill>
              <a:schemeClr val="tx1"/>
            </a:solidFill>
          </a:endParaRPr>
        </a:p>
      </dsp:txBody>
      <dsp:txXfrm>
        <a:off x="1681504" y="0"/>
        <a:ext cx="1063525" cy="514350"/>
      </dsp:txXfrm>
    </dsp:sp>
    <dsp:sp modelId="{D6C4F50E-EB22-402E-991C-C72259BAD149}">
      <dsp:nvSpPr>
        <dsp:cNvPr id="0" name=""/>
        <dsp:cNvSpPr/>
      </dsp:nvSpPr>
      <dsp:spPr>
        <a:xfrm>
          <a:off x="2844418"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Requirements  &amp; CPEs</a:t>
          </a:r>
          <a:endParaRPr lang="en-US" sz="1300" kern="1200" dirty="0">
            <a:solidFill>
              <a:schemeClr val="tx1"/>
            </a:solidFill>
          </a:endParaRPr>
        </a:p>
      </dsp:txBody>
      <dsp:txXfrm>
        <a:off x="3101593" y="0"/>
        <a:ext cx="1063525" cy="514350"/>
      </dsp:txXfrm>
    </dsp:sp>
    <dsp:sp modelId="{ACFA685D-4F59-4B8A-979E-73F5C7E1077D}">
      <dsp:nvSpPr>
        <dsp:cNvPr id="0" name=""/>
        <dsp:cNvSpPr/>
      </dsp:nvSpPr>
      <dsp:spPr>
        <a:xfrm>
          <a:off x="4264506"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Risks</a:t>
          </a:r>
          <a:endParaRPr lang="en-US" sz="1300" kern="1200" dirty="0">
            <a:solidFill>
              <a:schemeClr val="bg2">
                <a:lumMod val="10000"/>
              </a:schemeClr>
            </a:solidFill>
          </a:endParaRPr>
        </a:p>
      </dsp:txBody>
      <dsp:txXfrm>
        <a:off x="4521681" y="0"/>
        <a:ext cx="1063525" cy="514350"/>
      </dsp:txXfrm>
    </dsp:sp>
    <dsp:sp modelId="{00C1DE9C-A891-47EB-B576-C57AB5E5C9C9}">
      <dsp:nvSpPr>
        <dsp:cNvPr id="0" name=""/>
        <dsp:cNvSpPr/>
      </dsp:nvSpPr>
      <dsp:spPr>
        <a:xfrm>
          <a:off x="5684594" y="0"/>
          <a:ext cx="1577875" cy="51435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rPr>
            <a:t>Testing &amp; Verification</a:t>
          </a:r>
          <a:endParaRPr lang="en-US" sz="1300" kern="1200" dirty="0">
            <a:solidFill>
              <a:schemeClr val="bg1"/>
            </a:solidFill>
          </a:endParaRPr>
        </a:p>
      </dsp:txBody>
      <dsp:txXfrm>
        <a:off x="5941769" y="0"/>
        <a:ext cx="1063525" cy="514350"/>
      </dsp:txXfrm>
    </dsp:sp>
    <dsp:sp modelId="{EF6E6B95-A5E0-421C-B04B-831A7BEB93A6}">
      <dsp:nvSpPr>
        <dsp:cNvPr id="0" name=""/>
        <dsp:cNvSpPr/>
      </dsp:nvSpPr>
      <dsp:spPr>
        <a:xfrm>
          <a:off x="7104682"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Project Planning</a:t>
          </a:r>
          <a:endParaRPr lang="en-US" sz="1300" kern="1200" dirty="0">
            <a:solidFill>
              <a:schemeClr val="bg2">
                <a:lumMod val="10000"/>
              </a:schemeClr>
            </a:solidFill>
          </a:endParaRPr>
        </a:p>
      </dsp:txBody>
      <dsp:txXfrm>
        <a:off x="7361857" y="0"/>
        <a:ext cx="1063525" cy="51435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AEDB-44F9-400C-9F7E-F57F61DA50FE}">
      <dsp:nvSpPr>
        <dsp:cNvPr id="0" name=""/>
        <dsp:cNvSpPr/>
      </dsp:nvSpPr>
      <dsp:spPr>
        <a:xfrm>
          <a:off x="4241"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Project Overview</a:t>
          </a:r>
          <a:endParaRPr lang="en-US" sz="1300" kern="1200" dirty="0">
            <a:solidFill>
              <a:schemeClr val="tx1"/>
            </a:solidFill>
          </a:endParaRPr>
        </a:p>
      </dsp:txBody>
      <dsp:txXfrm>
        <a:off x="261416" y="0"/>
        <a:ext cx="1063525" cy="514350"/>
      </dsp:txXfrm>
    </dsp:sp>
    <dsp:sp modelId="{65DED3B2-79A5-4C8D-B0F0-FA1451B6D61A}">
      <dsp:nvSpPr>
        <dsp:cNvPr id="0" name=""/>
        <dsp:cNvSpPr/>
      </dsp:nvSpPr>
      <dsp:spPr>
        <a:xfrm>
          <a:off x="1424329"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Design Overview</a:t>
          </a:r>
          <a:endParaRPr lang="en-US" sz="1300" kern="1200" dirty="0">
            <a:solidFill>
              <a:schemeClr val="tx1"/>
            </a:solidFill>
          </a:endParaRPr>
        </a:p>
      </dsp:txBody>
      <dsp:txXfrm>
        <a:off x="1681504" y="0"/>
        <a:ext cx="1063525" cy="514350"/>
      </dsp:txXfrm>
    </dsp:sp>
    <dsp:sp modelId="{D6C4F50E-EB22-402E-991C-C72259BAD149}">
      <dsp:nvSpPr>
        <dsp:cNvPr id="0" name=""/>
        <dsp:cNvSpPr/>
      </dsp:nvSpPr>
      <dsp:spPr>
        <a:xfrm>
          <a:off x="2844418"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Requirements  &amp; CPEs</a:t>
          </a:r>
          <a:endParaRPr lang="en-US" sz="1300" kern="1200" dirty="0">
            <a:solidFill>
              <a:schemeClr val="tx1"/>
            </a:solidFill>
          </a:endParaRPr>
        </a:p>
      </dsp:txBody>
      <dsp:txXfrm>
        <a:off x="3101593" y="0"/>
        <a:ext cx="1063525" cy="514350"/>
      </dsp:txXfrm>
    </dsp:sp>
    <dsp:sp modelId="{ACFA685D-4F59-4B8A-979E-73F5C7E1077D}">
      <dsp:nvSpPr>
        <dsp:cNvPr id="0" name=""/>
        <dsp:cNvSpPr/>
      </dsp:nvSpPr>
      <dsp:spPr>
        <a:xfrm>
          <a:off x="4264506"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Risks</a:t>
          </a:r>
          <a:endParaRPr lang="en-US" sz="1300" kern="1200" dirty="0">
            <a:solidFill>
              <a:schemeClr val="bg2">
                <a:lumMod val="10000"/>
              </a:schemeClr>
            </a:solidFill>
          </a:endParaRPr>
        </a:p>
      </dsp:txBody>
      <dsp:txXfrm>
        <a:off x="4521681" y="0"/>
        <a:ext cx="1063525" cy="514350"/>
      </dsp:txXfrm>
    </dsp:sp>
    <dsp:sp modelId="{00C1DE9C-A891-47EB-B576-C57AB5E5C9C9}">
      <dsp:nvSpPr>
        <dsp:cNvPr id="0" name=""/>
        <dsp:cNvSpPr/>
      </dsp:nvSpPr>
      <dsp:spPr>
        <a:xfrm>
          <a:off x="5684594" y="0"/>
          <a:ext cx="1577875" cy="51435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rPr>
            <a:t>Testing &amp; Verification</a:t>
          </a:r>
          <a:endParaRPr lang="en-US" sz="1300" kern="1200" dirty="0">
            <a:solidFill>
              <a:schemeClr val="bg1"/>
            </a:solidFill>
          </a:endParaRPr>
        </a:p>
      </dsp:txBody>
      <dsp:txXfrm>
        <a:off x="5941769" y="0"/>
        <a:ext cx="1063525" cy="514350"/>
      </dsp:txXfrm>
    </dsp:sp>
    <dsp:sp modelId="{EF6E6B95-A5E0-421C-B04B-831A7BEB93A6}">
      <dsp:nvSpPr>
        <dsp:cNvPr id="0" name=""/>
        <dsp:cNvSpPr/>
      </dsp:nvSpPr>
      <dsp:spPr>
        <a:xfrm>
          <a:off x="7104682"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Project Planning</a:t>
          </a:r>
          <a:endParaRPr lang="en-US" sz="1300" kern="1200" dirty="0">
            <a:solidFill>
              <a:schemeClr val="bg2">
                <a:lumMod val="10000"/>
              </a:schemeClr>
            </a:solidFill>
          </a:endParaRPr>
        </a:p>
      </dsp:txBody>
      <dsp:txXfrm>
        <a:off x="7361857" y="0"/>
        <a:ext cx="1063525" cy="51435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AEDB-44F9-400C-9F7E-F57F61DA50FE}">
      <dsp:nvSpPr>
        <dsp:cNvPr id="0" name=""/>
        <dsp:cNvSpPr/>
      </dsp:nvSpPr>
      <dsp:spPr>
        <a:xfrm>
          <a:off x="4241"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Project Overview</a:t>
          </a:r>
          <a:endParaRPr lang="en-US" sz="1300" kern="1200" dirty="0">
            <a:solidFill>
              <a:schemeClr val="tx1"/>
            </a:solidFill>
          </a:endParaRPr>
        </a:p>
      </dsp:txBody>
      <dsp:txXfrm>
        <a:off x="261416" y="0"/>
        <a:ext cx="1063525" cy="514350"/>
      </dsp:txXfrm>
    </dsp:sp>
    <dsp:sp modelId="{65DED3B2-79A5-4C8D-B0F0-FA1451B6D61A}">
      <dsp:nvSpPr>
        <dsp:cNvPr id="0" name=""/>
        <dsp:cNvSpPr/>
      </dsp:nvSpPr>
      <dsp:spPr>
        <a:xfrm>
          <a:off x="1424329"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Design Overview</a:t>
          </a:r>
          <a:endParaRPr lang="en-US" sz="1300" kern="1200" dirty="0">
            <a:solidFill>
              <a:schemeClr val="tx1"/>
            </a:solidFill>
          </a:endParaRPr>
        </a:p>
      </dsp:txBody>
      <dsp:txXfrm>
        <a:off x="1681504" y="0"/>
        <a:ext cx="1063525" cy="514350"/>
      </dsp:txXfrm>
    </dsp:sp>
    <dsp:sp modelId="{D6C4F50E-EB22-402E-991C-C72259BAD149}">
      <dsp:nvSpPr>
        <dsp:cNvPr id="0" name=""/>
        <dsp:cNvSpPr/>
      </dsp:nvSpPr>
      <dsp:spPr>
        <a:xfrm>
          <a:off x="2844418"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Requirements  &amp; CPEs</a:t>
          </a:r>
          <a:endParaRPr lang="en-US" sz="1300" kern="1200" dirty="0">
            <a:solidFill>
              <a:schemeClr val="tx1"/>
            </a:solidFill>
          </a:endParaRPr>
        </a:p>
      </dsp:txBody>
      <dsp:txXfrm>
        <a:off x="3101593" y="0"/>
        <a:ext cx="1063525" cy="514350"/>
      </dsp:txXfrm>
    </dsp:sp>
    <dsp:sp modelId="{ACFA685D-4F59-4B8A-979E-73F5C7E1077D}">
      <dsp:nvSpPr>
        <dsp:cNvPr id="0" name=""/>
        <dsp:cNvSpPr/>
      </dsp:nvSpPr>
      <dsp:spPr>
        <a:xfrm>
          <a:off x="4264506"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Risks</a:t>
          </a:r>
          <a:endParaRPr lang="en-US" sz="1300" kern="1200" dirty="0">
            <a:solidFill>
              <a:schemeClr val="bg2">
                <a:lumMod val="10000"/>
              </a:schemeClr>
            </a:solidFill>
          </a:endParaRPr>
        </a:p>
      </dsp:txBody>
      <dsp:txXfrm>
        <a:off x="4521681" y="0"/>
        <a:ext cx="1063525" cy="514350"/>
      </dsp:txXfrm>
    </dsp:sp>
    <dsp:sp modelId="{00C1DE9C-A891-47EB-B576-C57AB5E5C9C9}">
      <dsp:nvSpPr>
        <dsp:cNvPr id="0" name=""/>
        <dsp:cNvSpPr/>
      </dsp:nvSpPr>
      <dsp:spPr>
        <a:xfrm>
          <a:off x="5684594" y="0"/>
          <a:ext cx="1577875" cy="51435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rPr>
            <a:t>Testing &amp; Verification</a:t>
          </a:r>
          <a:endParaRPr lang="en-US" sz="1300" kern="1200" dirty="0">
            <a:solidFill>
              <a:schemeClr val="bg1"/>
            </a:solidFill>
          </a:endParaRPr>
        </a:p>
      </dsp:txBody>
      <dsp:txXfrm>
        <a:off x="5941769" y="0"/>
        <a:ext cx="1063525" cy="514350"/>
      </dsp:txXfrm>
    </dsp:sp>
    <dsp:sp modelId="{EF6E6B95-A5E0-421C-B04B-831A7BEB93A6}">
      <dsp:nvSpPr>
        <dsp:cNvPr id="0" name=""/>
        <dsp:cNvSpPr/>
      </dsp:nvSpPr>
      <dsp:spPr>
        <a:xfrm>
          <a:off x="7104682"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Project Planning</a:t>
          </a:r>
          <a:endParaRPr lang="en-US" sz="1300" kern="1200" dirty="0">
            <a:solidFill>
              <a:schemeClr val="bg2">
                <a:lumMod val="10000"/>
              </a:schemeClr>
            </a:solidFill>
          </a:endParaRPr>
        </a:p>
      </dsp:txBody>
      <dsp:txXfrm>
        <a:off x="7361857" y="0"/>
        <a:ext cx="1063525" cy="51435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AEDB-44F9-400C-9F7E-F57F61DA50FE}">
      <dsp:nvSpPr>
        <dsp:cNvPr id="0" name=""/>
        <dsp:cNvSpPr/>
      </dsp:nvSpPr>
      <dsp:spPr>
        <a:xfrm>
          <a:off x="4241"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Project Overview</a:t>
          </a:r>
          <a:endParaRPr lang="en-US" sz="1300" kern="1200" dirty="0">
            <a:solidFill>
              <a:schemeClr val="tx1"/>
            </a:solidFill>
          </a:endParaRPr>
        </a:p>
      </dsp:txBody>
      <dsp:txXfrm>
        <a:off x="261416" y="0"/>
        <a:ext cx="1063525" cy="514350"/>
      </dsp:txXfrm>
    </dsp:sp>
    <dsp:sp modelId="{65DED3B2-79A5-4C8D-B0F0-FA1451B6D61A}">
      <dsp:nvSpPr>
        <dsp:cNvPr id="0" name=""/>
        <dsp:cNvSpPr/>
      </dsp:nvSpPr>
      <dsp:spPr>
        <a:xfrm>
          <a:off x="1424329"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Design Overview</a:t>
          </a:r>
          <a:endParaRPr lang="en-US" sz="1300" kern="1200" dirty="0">
            <a:solidFill>
              <a:schemeClr val="tx1"/>
            </a:solidFill>
          </a:endParaRPr>
        </a:p>
      </dsp:txBody>
      <dsp:txXfrm>
        <a:off x="1681504" y="0"/>
        <a:ext cx="1063525" cy="514350"/>
      </dsp:txXfrm>
    </dsp:sp>
    <dsp:sp modelId="{D6C4F50E-EB22-402E-991C-C72259BAD149}">
      <dsp:nvSpPr>
        <dsp:cNvPr id="0" name=""/>
        <dsp:cNvSpPr/>
      </dsp:nvSpPr>
      <dsp:spPr>
        <a:xfrm>
          <a:off x="2844418"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Requirements  &amp; CPEs</a:t>
          </a:r>
          <a:endParaRPr lang="en-US" sz="1300" kern="1200" dirty="0">
            <a:solidFill>
              <a:schemeClr val="tx1"/>
            </a:solidFill>
          </a:endParaRPr>
        </a:p>
      </dsp:txBody>
      <dsp:txXfrm>
        <a:off x="3101593" y="0"/>
        <a:ext cx="1063525" cy="514350"/>
      </dsp:txXfrm>
    </dsp:sp>
    <dsp:sp modelId="{ACFA685D-4F59-4B8A-979E-73F5C7E1077D}">
      <dsp:nvSpPr>
        <dsp:cNvPr id="0" name=""/>
        <dsp:cNvSpPr/>
      </dsp:nvSpPr>
      <dsp:spPr>
        <a:xfrm>
          <a:off x="4264506"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Risks</a:t>
          </a:r>
          <a:endParaRPr lang="en-US" sz="1300" kern="1200" dirty="0">
            <a:solidFill>
              <a:schemeClr val="bg2">
                <a:lumMod val="10000"/>
              </a:schemeClr>
            </a:solidFill>
          </a:endParaRPr>
        </a:p>
      </dsp:txBody>
      <dsp:txXfrm>
        <a:off x="4521681" y="0"/>
        <a:ext cx="1063525" cy="514350"/>
      </dsp:txXfrm>
    </dsp:sp>
    <dsp:sp modelId="{00C1DE9C-A891-47EB-B576-C57AB5E5C9C9}">
      <dsp:nvSpPr>
        <dsp:cNvPr id="0" name=""/>
        <dsp:cNvSpPr/>
      </dsp:nvSpPr>
      <dsp:spPr>
        <a:xfrm>
          <a:off x="5684594"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Testing &amp; Verification</a:t>
          </a:r>
          <a:endParaRPr lang="en-US" sz="1300" kern="1200" dirty="0">
            <a:solidFill>
              <a:schemeClr val="tx1"/>
            </a:solidFill>
          </a:endParaRPr>
        </a:p>
      </dsp:txBody>
      <dsp:txXfrm>
        <a:off x="5941769" y="0"/>
        <a:ext cx="1063525" cy="514350"/>
      </dsp:txXfrm>
    </dsp:sp>
    <dsp:sp modelId="{EF6E6B95-A5E0-421C-B04B-831A7BEB93A6}">
      <dsp:nvSpPr>
        <dsp:cNvPr id="0" name=""/>
        <dsp:cNvSpPr/>
      </dsp:nvSpPr>
      <dsp:spPr>
        <a:xfrm>
          <a:off x="7104682" y="0"/>
          <a:ext cx="1577875" cy="51435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rPr>
            <a:t>Project Planning</a:t>
          </a:r>
          <a:endParaRPr lang="en-US" sz="1300" kern="1200" dirty="0">
            <a:solidFill>
              <a:schemeClr val="bg1"/>
            </a:solidFill>
          </a:endParaRPr>
        </a:p>
      </dsp:txBody>
      <dsp:txXfrm>
        <a:off x="7361857" y="0"/>
        <a:ext cx="1063525" cy="51435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AEDB-44F9-400C-9F7E-F57F61DA50FE}">
      <dsp:nvSpPr>
        <dsp:cNvPr id="0" name=""/>
        <dsp:cNvSpPr/>
      </dsp:nvSpPr>
      <dsp:spPr>
        <a:xfrm>
          <a:off x="4241"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Project Overview</a:t>
          </a:r>
          <a:endParaRPr lang="en-US" sz="1300" kern="1200" dirty="0">
            <a:solidFill>
              <a:schemeClr val="tx1"/>
            </a:solidFill>
          </a:endParaRPr>
        </a:p>
      </dsp:txBody>
      <dsp:txXfrm>
        <a:off x="261416" y="0"/>
        <a:ext cx="1063525" cy="514350"/>
      </dsp:txXfrm>
    </dsp:sp>
    <dsp:sp modelId="{65DED3B2-79A5-4C8D-B0F0-FA1451B6D61A}">
      <dsp:nvSpPr>
        <dsp:cNvPr id="0" name=""/>
        <dsp:cNvSpPr/>
      </dsp:nvSpPr>
      <dsp:spPr>
        <a:xfrm>
          <a:off x="1424329"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Design Overview</a:t>
          </a:r>
          <a:endParaRPr lang="en-US" sz="1300" kern="1200" dirty="0">
            <a:solidFill>
              <a:schemeClr val="tx1"/>
            </a:solidFill>
          </a:endParaRPr>
        </a:p>
      </dsp:txBody>
      <dsp:txXfrm>
        <a:off x="1681504" y="0"/>
        <a:ext cx="1063525" cy="514350"/>
      </dsp:txXfrm>
    </dsp:sp>
    <dsp:sp modelId="{D6C4F50E-EB22-402E-991C-C72259BAD149}">
      <dsp:nvSpPr>
        <dsp:cNvPr id="0" name=""/>
        <dsp:cNvSpPr/>
      </dsp:nvSpPr>
      <dsp:spPr>
        <a:xfrm>
          <a:off x="2844418"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Requirements  &amp; CPEs</a:t>
          </a:r>
          <a:endParaRPr lang="en-US" sz="1300" kern="1200" dirty="0">
            <a:solidFill>
              <a:schemeClr val="tx1"/>
            </a:solidFill>
          </a:endParaRPr>
        </a:p>
      </dsp:txBody>
      <dsp:txXfrm>
        <a:off x="3101593" y="0"/>
        <a:ext cx="1063525" cy="514350"/>
      </dsp:txXfrm>
    </dsp:sp>
    <dsp:sp modelId="{ACFA685D-4F59-4B8A-979E-73F5C7E1077D}">
      <dsp:nvSpPr>
        <dsp:cNvPr id="0" name=""/>
        <dsp:cNvSpPr/>
      </dsp:nvSpPr>
      <dsp:spPr>
        <a:xfrm>
          <a:off x="4264506"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Risks</a:t>
          </a:r>
          <a:endParaRPr lang="en-US" sz="1300" kern="1200" dirty="0">
            <a:solidFill>
              <a:schemeClr val="bg2">
                <a:lumMod val="10000"/>
              </a:schemeClr>
            </a:solidFill>
          </a:endParaRPr>
        </a:p>
      </dsp:txBody>
      <dsp:txXfrm>
        <a:off x="4521681" y="0"/>
        <a:ext cx="1063525" cy="514350"/>
      </dsp:txXfrm>
    </dsp:sp>
    <dsp:sp modelId="{00C1DE9C-A891-47EB-B576-C57AB5E5C9C9}">
      <dsp:nvSpPr>
        <dsp:cNvPr id="0" name=""/>
        <dsp:cNvSpPr/>
      </dsp:nvSpPr>
      <dsp:spPr>
        <a:xfrm>
          <a:off x="5684594"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Testing &amp; Verification</a:t>
          </a:r>
          <a:endParaRPr lang="en-US" sz="1300" kern="1200" dirty="0">
            <a:solidFill>
              <a:schemeClr val="tx1"/>
            </a:solidFill>
          </a:endParaRPr>
        </a:p>
      </dsp:txBody>
      <dsp:txXfrm>
        <a:off x="5941769" y="0"/>
        <a:ext cx="1063525" cy="514350"/>
      </dsp:txXfrm>
    </dsp:sp>
    <dsp:sp modelId="{EF6E6B95-A5E0-421C-B04B-831A7BEB93A6}">
      <dsp:nvSpPr>
        <dsp:cNvPr id="0" name=""/>
        <dsp:cNvSpPr/>
      </dsp:nvSpPr>
      <dsp:spPr>
        <a:xfrm>
          <a:off x="7104682" y="0"/>
          <a:ext cx="1577875" cy="51435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rPr>
            <a:t>Project Planning</a:t>
          </a:r>
          <a:endParaRPr lang="en-US" sz="1300" kern="1200" dirty="0">
            <a:solidFill>
              <a:schemeClr val="bg1"/>
            </a:solidFill>
          </a:endParaRPr>
        </a:p>
      </dsp:txBody>
      <dsp:txXfrm>
        <a:off x="7361857" y="0"/>
        <a:ext cx="1063525" cy="51435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AEDB-44F9-400C-9F7E-F57F61DA50FE}">
      <dsp:nvSpPr>
        <dsp:cNvPr id="0" name=""/>
        <dsp:cNvSpPr/>
      </dsp:nvSpPr>
      <dsp:spPr>
        <a:xfrm>
          <a:off x="4241"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Project Overview</a:t>
          </a:r>
          <a:endParaRPr lang="en-US" sz="1300" kern="1200" dirty="0">
            <a:solidFill>
              <a:schemeClr val="tx1"/>
            </a:solidFill>
          </a:endParaRPr>
        </a:p>
      </dsp:txBody>
      <dsp:txXfrm>
        <a:off x="261416" y="0"/>
        <a:ext cx="1063525" cy="514350"/>
      </dsp:txXfrm>
    </dsp:sp>
    <dsp:sp modelId="{65DED3B2-79A5-4C8D-B0F0-FA1451B6D61A}">
      <dsp:nvSpPr>
        <dsp:cNvPr id="0" name=""/>
        <dsp:cNvSpPr/>
      </dsp:nvSpPr>
      <dsp:spPr>
        <a:xfrm>
          <a:off x="1424329"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Design Overview</a:t>
          </a:r>
          <a:endParaRPr lang="en-US" sz="1300" kern="1200" dirty="0">
            <a:solidFill>
              <a:schemeClr val="tx1"/>
            </a:solidFill>
          </a:endParaRPr>
        </a:p>
      </dsp:txBody>
      <dsp:txXfrm>
        <a:off x="1681504" y="0"/>
        <a:ext cx="1063525" cy="514350"/>
      </dsp:txXfrm>
    </dsp:sp>
    <dsp:sp modelId="{D6C4F50E-EB22-402E-991C-C72259BAD149}">
      <dsp:nvSpPr>
        <dsp:cNvPr id="0" name=""/>
        <dsp:cNvSpPr/>
      </dsp:nvSpPr>
      <dsp:spPr>
        <a:xfrm>
          <a:off x="2844418"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Requirements  &amp; CPEs</a:t>
          </a:r>
          <a:endParaRPr lang="en-US" sz="1300" kern="1200" dirty="0">
            <a:solidFill>
              <a:schemeClr val="tx1"/>
            </a:solidFill>
          </a:endParaRPr>
        </a:p>
      </dsp:txBody>
      <dsp:txXfrm>
        <a:off x="3101593" y="0"/>
        <a:ext cx="1063525" cy="514350"/>
      </dsp:txXfrm>
    </dsp:sp>
    <dsp:sp modelId="{ACFA685D-4F59-4B8A-979E-73F5C7E1077D}">
      <dsp:nvSpPr>
        <dsp:cNvPr id="0" name=""/>
        <dsp:cNvSpPr/>
      </dsp:nvSpPr>
      <dsp:spPr>
        <a:xfrm>
          <a:off x="4264506"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Risks</a:t>
          </a:r>
          <a:endParaRPr lang="en-US" sz="1300" kern="1200" dirty="0">
            <a:solidFill>
              <a:schemeClr val="bg2">
                <a:lumMod val="10000"/>
              </a:schemeClr>
            </a:solidFill>
          </a:endParaRPr>
        </a:p>
      </dsp:txBody>
      <dsp:txXfrm>
        <a:off x="4521681" y="0"/>
        <a:ext cx="1063525" cy="514350"/>
      </dsp:txXfrm>
    </dsp:sp>
    <dsp:sp modelId="{00C1DE9C-A891-47EB-B576-C57AB5E5C9C9}">
      <dsp:nvSpPr>
        <dsp:cNvPr id="0" name=""/>
        <dsp:cNvSpPr/>
      </dsp:nvSpPr>
      <dsp:spPr>
        <a:xfrm>
          <a:off x="5684594"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Testing &amp; Verification</a:t>
          </a:r>
          <a:endParaRPr lang="en-US" sz="1300" kern="1200" dirty="0">
            <a:solidFill>
              <a:schemeClr val="tx1"/>
            </a:solidFill>
          </a:endParaRPr>
        </a:p>
      </dsp:txBody>
      <dsp:txXfrm>
        <a:off x="5941769" y="0"/>
        <a:ext cx="1063525" cy="514350"/>
      </dsp:txXfrm>
    </dsp:sp>
    <dsp:sp modelId="{EF6E6B95-A5E0-421C-B04B-831A7BEB93A6}">
      <dsp:nvSpPr>
        <dsp:cNvPr id="0" name=""/>
        <dsp:cNvSpPr/>
      </dsp:nvSpPr>
      <dsp:spPr>
        <a:xfrm>
          <a:off x="7104682" y="0"/>
          <a:ext cx="1577875" cy="51435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rPr>
            <a:t>Project Planning</a:t>
          </a:r>
          <a:endParaRPr lang="en-US" sz="1300" kern="1200" dirty="0">
            <a:solidFill>
              <a:schemeClr val="bg1"/>
            </a:solidFill>
          </a:endParaRPr>
        </a:p>
      </dsp:txBody>
      <dsp:txXfrm>
        <a:off x="7361857" y="0"/>
        <a:ext cx="1063525" cy="5143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AEDB-44F9-400C-9F7E-F57F61DA50FE}">
      <dsp:nvSpPr>
        <dsp:cNvPr id="0" name=""/>
        <dsp:cNvSpPr/>
      </dsp:nvSpPr>
      <dsp:spPr>
        <a:xfrm>
          <a:off x="4241" y="0"/>
          <a:ext cx="1577875" cy="51435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smtClean="0"/>
            <a:t>Project Overview</a:t>
          </a:r>
          <a:endParaRPr lang="en-US" sz="1300" kern="1200"/>
        </a:p>
      </dsp:txBody>
      <dsp:txXfrm>
        <a:off x="261416" y="0"/>
        <a:ext cx="1063525" cy="514350"/>
      </dsp:txXfrm>
    </dsp:sp>
    <dsp:sp modelId="{65DED3B2-79A5-4C8D-B0F0-FA1451B6D61A}">
      <dsp:nvSpPr>
        <dsp:cNvPr id="0" name=""/>
        <dsp:cNvSpPr/>
      </dsp:nvSpPr>
      <dsp:spPr>
        <a:xfrm>
          <a:off x="1424329"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Design Overview</a:t>
          </a:r>
          <a:endParaRPr lang="en-US" sz="1300" kern="1200" dirty="0">
            <a:solidFill>
              <a:schemeClr val="bg2">
                <a:lumMod val="10000"/>
              </a:schemeClr>
            </a:solidFill>
          </a:endParaRPr>
        </a:p>
      </dsp:txBody>
      <dsp:txXfrm>
        <a:off x="1681504" y="0"/>
        <a:ext cx="1063525" cy="514350"/>
      </dsp:txXfrm>
    </dsp:sp>
    <dsp:sp modelId="{D6C4F50E-EB22-402E-991C-C72259BAD149}">
      <dsp:nvSpPr>
        <dsp:cNvPr id="0" name=""/>
        <dsp:cNvSpPr/>
      </dsp:nvSpPr>
      <dsp:spPr>
        <a:xfrm>
          <a:off x="2844418"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Requirements  &amp; CPEs</a:t>
          </a:r>
          <a:endParaRPr lang="en-US" sz="1300" kern="1200" dirty="0">
            <a:solidFill>
              <a:schemeClr val="bg2">
                <a:lumMod val="10000"/>
              </a:schemeClr>
            </a:solidFill>
          </a:endParaRPr>
        </a:p>
      </dsp:txBody>
      <dsp:txXfrm>
        <a:off x="3101593" y="0"/>
        <a:ext cx="1063525" cy="514350"/>
      </dsp:txXfrm>
    </dsp:sp>
    <dsp:sp modelId="{ACFA685D-4F59-4B8A-979E-73F5C7E1077D}">
      <dsp:nvSpPr>
        <dsp:cNvPr id="0" name=""/>
        <dsp:cNvSpPr/>
      </dsp:nvSpPr>
      <dsp:spPr>
        <a:xfrm>
          <a:off x="4264506"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Risks</a:t>
          </a:r>
          <a:endParaRPr lang="en-US" sz="1300" kern="1200" dirty="0">
            <a:solidFill>
              <a:schemeClr val="bg2">
                <a:lumMod val="10000"/>
              </a:schemeClr>
            </a:solidFill>
          </a:endParaRPr>
        </a:p>
      </dsp:txBody>
      <dsp:txXfrm>
        <a:off x="4521681" y="0"/>
        <a:ext cx="1063525" cy="514350"/>
      </dsp:txXfrm>
    </dsp:sp>
    <dsp:sp modelId="{00C1DE9C-A891-47EB-B576-C57AB5E5C9C9}">
      <dsp:nvSpPr>
        <dsp:cNvPr id="0" name=""/>
        <dsp:cNvSpPr/>
      </dsp:nvSpPr>
      <dsp:spPr>
        <a:xfrm>
          <a:off x="5684594"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Testing &amp; Verification</a:t>
          </a:r>
          <a:endParaRPr lang="en-US" sz="1300" kern="1200" dirty="0">
            <a:solidFill>
              <a:schemeClr val="bg2">
                <a:lumMod val="10000"/>
              </a:schemeClr>
            </a:solidFill>
          </a:endParaRPr>
        </a:p>
      </dsp:txBody>
      <dsp:txXfrm>
        <a:off x="5941769" y="0"/>
        <a:ext cx="1063525" cy="514350"/>
      </dsp:txXfrm>
    </dsp:sp>
    <dsp:sp modelId="{EF6E6B95-A5E0-421C-B04B-831A7BEB93A6}">
      <dsp:nvSpPr>
        <dsp:cNvPr id="0" name=""/>
        <dsp:cNvSpPr/>
      </dsp:nvSpPr>
      <dsp:spPr>
        <a:xfrm>
          <a:off x="7104682"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Project Planning</a:t>
          </a:r>
          <a:endParaRPr lang="en-US" sz="1300" kern="1200" dirty="0">
            <a:solidFill>
              <a:schemeClr val="bg2">
                <a:lumMod val="10000"/>
              </a:schemeClr>
            </a:solidFill>
          </a:endParaRPr>
        </a:p>
      </dsp:txBody>
      <dsp:txXfrm>
        <a:off x="7361857" y="0"/>
        <a:ext cx="1063525" cy="51435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AEDB-44F9-400C-9F7E-F57F61DA50FE}">
      <dsp:nvSpPr>
        <dsp:cNvPr id="0" name=""/>
        <dsp:cNvSpPr/>
      </dsp:nvSpPr>
      <dsp:spPr>
        <a:xfrm>
          <a:off x="4241"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Project Overview</a:t>
          </a:r>
          <a:endParaRPr lang="en-US" sz="1300" kern="1200" dirty="0">
            <a:solidFill>
              <a:schemeClr val="tx1"/>
            </a:solidFill>
          </a:endParaRPr>
        </a:p>
      </dsp:txBody>
      <dsp:txXfrm>
        <a:off x="261416" y="0"/>
        <a:ext cx="1063525" cy="514350"/>
      </dsp:txXfrm>
    </dsp:sp>
    <dsp:sp modelId="{65DED3B2-79A5-4C8D-B0F0-FA1451B6D61A}">
      <dsp:nvSpPr>
        <dsp:cNvPr id="0" name=""/>
        <dsp:cNvSpPr/>
      </dsp:nvSpPr>
      <dsp:spPr>
        <a:xfrm>
          <a:off x="1424329"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Design Overview</a:t>
          </a:r>
          <a:endParaRPr lang="en-US" sz="1300" kern="1200" dirty="0">
            <a:solidFill>
              <a:schemeClr val="tx1"/>
            </a:solidFill>
          </a:endParaRPr>
        </a:p>
      </dsp:txBody>
      <dsp:txXfrm>
        <a:off x="1681504" y="0"/>
        <a:ext cx="1063525" cy="514350"/>
      </dsp:txXfrm>
    </dsp:sp>
    <dsp:sp modelId="{D6C4F50E-EB22-402E-991C-C72259BAD149}">
      <dsp:nvSpPr>
        <dsp:cNvPr id="0" name=""/>
        <dsp:cNvSpPr/>
      </dsp:nvSpPr>
      <dsp:spPr>
        <a:xfrm>
          <a:off x="2844418"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Requirements  &amp; CPEs</a:t>
          </a:r>
          <a:endParaRPr lang="en-US" sz="1300" kern="1200" dirty="0">
            <a:solidFill>
              <a:schemeClr val="tx1"/>
            </a:solidFill>
          </a:endParaRPr>
        </a:p>
      </dsp:txBody>
      <dsp:txXfrm>
        <a:off x="3101593" y="0"/>
        <a:ext cx="1063525" cy="514350"/>
      </dsp:txXfrm>
    </dsp:sp>
    <dsp:sp modelId="{ACFA685D-4F59-4B8A-979E-73F5C7E1077D}">
      <dsp:nvSpPr>
        <dsp:cNvPr id="0" name=""/>
        <dsp:cNvSpPr/>
      </dsp:nvSpPr>
      <dsp:spPr>
        <a:xfrm>
          <a:off x="4264506"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Risks</a:t>
          </a:r>
          <a:endParaRPr lang="en-US" sz="1300" kern="1200" dirty="0">
            <a:solidFill>
              <a:schemeClr val="bg2">
                <a:lumMod val="10000"/>
              </a:schemeClr>
            </a:solidFill>
          </a:endParaRPr>
        </a:p>
      </dsp:txBody>
      <dsp:txXfrm>
        <a:off x="4521681" y="0"/>
        <a:ext cx="1063525" cy="514350"/>
      </dsp:txXfrm>
    </dsp:sp>
    <dsp:sp modelId="{00C1DE9C-A891-47EB-B576-C57AB5E5C9C9}">
      <dsp:nvSpPr>
        <dsp:cNvPr id="0" name=""/>
        <dsp:cNvSpPr/>
      </dsp:nvSpPr>
      <dsp:spPr>
        <a:xfrm>
          <a:off x="5684594"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Testing &amp; Verification</a:t>
          </a:r>
          <a:endParaRPr lang="en-US" sz="1300" kern="1200" dirty="0">
            <a:solidFill>
              <a:schemeClr val="tx1"/>
            </a:solidFill>
          </a:endParaRPr>
        </a:p>
      </dsp:txBody>
      <dsp:txXfrm>
        <a:off x="5941769" y="0"/>
        <a:ext cx="1063525" cy="514350"/>
      </dsp:txXfrm>
    </dsp:sp>
    <dsp:sp modelId="{EF6E6B95-A5E0-421C-B04B-831A7BEB93A6}">
      <dsp:nvSpPr>
        <dsp:cNvPr id="0" name=""/>
        <dsp:cNvSpPr/>
      </dsp:nvSpPr>
      <dsp:spPr>
        <a:xfrm>
          <a:off x="7104682" y="0"/>
          <a:ext cx="1577875" cy="51435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rPr>
            <a:t>Project Planning</a:t>
          </a:r>
          <a:endParaRPr lang="en-US" sz="1300" kern="1200" dirty="0">
            <a:solidFill>
              <a:schemeClr val="bg1"/>
            </a:solidFill>
          </a:endParaRPr>
        </a:p>
      </dsp:txBody>
      <dsp:txXfrm>
        <a:off x="7361857" y="0"/>
        <a:ext cx="1063525" cy="514350"/>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AEDB-44F9-400C-9F7E-F57F61DA50FE}">
      <dsp:nvSpPr>
        <dsp:cNvPr id="0" name=""/>
        <dsp:cNvSpPr/>
      </dsp:nvSpPr>
      <dsp:spPr>
        <a:xfrm>
          <a:off x="4241"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Project Overview</a:t>
          </a:r>
          <a:endParaRPr lang="en-US" sz="1300" kern="1200" dirty="0">
            <a:solidFill>
              <a:schemeClr val="tx1"/>
            </a:solidFill>
          </a:endParaRPr>
        </a:p>
      </dsp:txBody>
      <dsp:txXfrm>
        <a:off x="261416" y="0"/>
        <a:ext cx="1063525" cy="514350"/>
      </dsp:txXfrm>
    </dsp:sp>
    <dsp:sp modelId="{65DED3B2-79A5-4C8D-B0F0-FA1451B6D61A}">
      <dsp:nvSpPr>
        <dsp:cNvPr id="0" name=""/>
        <dsp:cNvSpPr/>
      </dsp:nvSpPr>
      <dsp:spPr>
        <a:xfrm>
          <a:off x="1424329"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Design Overview</a:t>
          </a:r>
          <a:endParaRPr lang="en-US" sz="1300" kern="1200" dirty="0">
            <a:solidFill>
              <a:schemeClr val="tx1"/>
            </a:solidFill>
          </a:endParaRPr>
        </a:p>
      </dsp:txBody>
      <dsp:txXfrm>
        <a:off x="1681504" y="0"/>
        <a:ext cx="1063525" cy="514350"/>
      </dsp:txXfrm>
    </dsp:sp>
    <dsp:sp modelId="{D6C4F50E-EB22-402E-991C-C72259BAD149}">
      <dsp:nvSpPr>
        <dsp:cNvPr id="0" name=""/>
        <dsp:cNvSpPr/>
      </dsp:nvSpPr>
      <dsp:spPr>
        <a:xfrm>
          <a:off x="2844418"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Requirements  &amp; CPEs</a:t>
          </a:r>
          <a:endParaRPr lang="en-US" sz="1300" kern="1200" dirty="0">
            <a:solidFill>
              <a:schemeClr val="tx1"/>
            </a:solidFill>
          </a:endParaRPr>
        </a:p>
      </dsp:txBody>
      <dsp:txXfrm>
        <a:off x="3101593" y="0"/>
        <a:ext cx="1063525" cy="514350"/>
      </dsp:txXfrm>
    </dsp:sp>
    <dsp:sp modelId="{ACFA685D-4F59-4B8A-979E-73F5C7E1077D}">
      <dsp:nvSpPr>
        <dsp:cNvPr id="0" name=""/>
        <dsp:cNvSpPr/>
      </dsp:nvSpPr>
      <dsp:spPr>
        <a:xfrm>
          <a:off x="4264506"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Risks</a:t>
          </a:r>
          <a:endParaRPr lang="en-US" sz="1300" kern="1200" dirty="0">
            <a:solidFill>
              <a:schemeClr val="bg2">
                <a:lumMod val="10000"/>
              </a:schemeClr>
            </a:solidFill>
          </a:endParaRPr>
        </a:p>
      </dsp:txBody>
      <dsp:txXfrm>
        <a:off x="4521681" y="0"/>
        <a:ext cx="1063525" cy="514350"/>
      </dsp:txXfrm>
    </dsp:sp>
    <dsp:sp modelId="{00C1DE9C-A891-47EB-B576-C57AB5E5C9C9}">
      <dsp:nvSpPr>
        <dsp:cNvPr id="0" name=""/>
        <dsp:cNvSpPr/>
      </dsp:nvSpPr>
      <dsp:spPr>
        <a:xfrm>
          <a:off x="5684594"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Testing &amp; Verification</a:t>
          </a:r>
          <a:endParaRPr lang="en-US" sz="1300" kern="1200" dirty="0">
            <a:solidFill>
              <a:schemeClr val="tx1"/>
            </a:solidFill>
          </a:endParaRPr>
        </a:p>
      </dsp:txBody>
      <dsp:txXfrm>
        <a:off x="5941769" y="0"/>
        <a:ext cx="1063525" cy="514350"/>
      </dsp:txXfrm>
    </dsp:sp>
    <dsp:sp modelId="{EF6E6B95-A5E0-421C-B04B-831A7BEB93A6}">
      <dsp:nvSpPr>
        <dsp:cNvPr id="0" name=""/>
        <dsp:cNvSpPr/>
      </dsp:nvSpPr>
      <dsp:spPr>
        <a:xfrm>
          <a:off x="7104682" y="0"/>
          <a:ext cx="1577875" cy="51435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rPr>
            <a:t>Project Planning</a:t>
          </a:r>
          <a:endParaRPr lang="en-US" sz="1300" kern="1200" dirty="0">
            <a:solidFill>
              <a:schemeClr val="bg1"/>
            </a:solidFill>
          </a:endParaRPr>
        </a:p>
      </dsp:txBody>
      <dsp:txXfrm>
        <a:off x="7361857" y="0"/>
        <a:ext cx="1063525" cy="5143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AEDB-44F9-400C-9F7E-F57F61DA50FE}">
      <dsp:nvSpPr>
        <dsp:cNvPr id="0" name=""/>
        <dsp:cNvSpPr/>
      </dsp:nvSpPr>
      <dsp:spPr>
        <a:xfrm>
          <a:off x="4241" y="0"/>
          <a:ext cx="1577875" cy="51435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smtClean="0"/>
            <a:t>Project Overview</a:t>
          </a:r>
          <a:endParaRPr lang="en-US" sz="1300" kern="1200"/>
        </a:p>
      </dsp:txBody>
      <dsp:txXfrm>
        <a:off x="261416" y="0"/>
        <a:ext cx="1063525" cy="514350"/>
      </dsp:txXfrm>
    </dsp:sp>
    <dsp:sp modelId="{65DED3B2-79A5-4C8D-B0F0-FA1451B6D61A}">
      <dsp:nvSpPr>
        <dsp:cNvPr id="0" name=""/>
        <dsp:cNvSpPr/>
      </dsp:nvSpPr>
      <dsp:spPr>
        <a:xfrm>
          <a:off x="1424329"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Design Overview</a:t>
          </a:r>
          <a:endParaRPr lang="en-US" sz="1300" kern="1200" dirty="0">
            <a:solidFill>
              <a:schemeClr val="bg2">
                <a:lumMod val="10000"/>
              </a:schemeClr>
            </a:solidFill>
          </a:endParaRPr>
        </a:p>
      </dsp:txBody>
      <dsp:txXfrm>
        <a:off x="1681504" y="0"/>
        <a:ext cx="1063525" cy="514350"/>
      </dsp:txXfrm>
    </dsp:sp>
    <dsp:sp modelId="{D6C4F50E-EB22-402E-991C-C72259BAD149}">
      <dsp:nvSpPr>
        <dsp:cNvPr id="0" name=""/>
        <dsp:cNvSpPr/>
      </dsp:nvSpPr>
      <dsp:spPr>
        <a:xfrm>
          <a:off x="2844418"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Requirements  &amp; CPEs</a:t>
          </a:r>
          <a:endParaRPr lang="en-US" sz="1300" kern="1200" dirty="0">
            <a:solidFill>
              <a:schemeClr val="bg2">
                <a:lumMod val="10000"/>
              </a:schemeClr>
            </a:solidFill>
          </a:endParaRPr>
        </a:p>
      </dsp:txBody>
      <dsp:txXfrm>
        <a:off x="3101593" y="0"/>
        <a:ext cx="1063525" cy="514350"/>
      </dsp:txXfrm>
    </dsp:sp>
    <dsp:sp modelId="{ACFA685D-4F59-4B8A-979E-73F5C7E1077D}">
      <dsp:nvSpPr>
        <dsp:cNvPr id="0" name=""/>
        <dsp:cNvSpPr/>
      </dsp:nvSpPr>
      <dsp:spPr>
        <a:xfrm>
          <a:off x="4264506"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Risks</a:t>
          </a:r>
          <a:endParaRPr lang="en-US" sz="1300" kern="1200" dirty="0">
            <a:solidFill>
              <a:schemeClr val="bg2">
                <a:lumMod val="10000"/>
              </a:schemeClr>
            </a:solidFill>
          </a:endParaRPr>
        </a:p>
      </dsp:txBody>
      <dsp:txXfrm>
        <a:off x="4521681" y="0"/>
        <a:ext cx="1063525" cy="514350"/>
      </dsp:txXfrm>
    </dsp:sp>
    <dsp:sp modelId="{00C1DE9C-A891-47EB-B576-C57AB5E5C9C9}">
      <dsp:nvSpPr>
        <dsp:cNvPr id="0" name=""/>
        <dsp:cNvSpPr/>
      </dsp:nvSpPr>
      <dsp:spPr>
        <a:xfrm>
          <a:off x="5684594"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Testing &amp; Verification</a:t>
          </a:r>
          <a:endParaRPr lang="en-US" sz="1300" kern="1200" dirty="0">
            <a:solidFill>
              <a:schemeClr val="bg2">
                <a:lumMod val="10000"/>
              </a:schemeClr>
            </a:solidFill>
          </a:endParaRPr>
        </a:p>
      </dsp:txBody>
      <dsp:txXfrm>
        <a:off x="5941769" y="0"/>
        <a:ext cx="1063525" cy="514350"/>
      </dsp:txXfrm>
    </dsp:sp>
    <dsp:sp modelId="{EF6E6B95-A5E0-421C-B04B-831A7BEB93A6}">
      <dsp:nvSpPr>
        <dsp:cNvPr id="0" name=""/>
        <dsp:cNvSpPr/>
      </dsp:nvSpPr>
      <dsp:spPr>
        <a:xfrm>
          <a:off x="7104682"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Project Planning</a:t>
          </a:r>
          <a:endParaRPr lang="en-US" sz="1300" kern="1200" dirty="0">
            <a:solidFill>
              <a:schemeClr val="bg2">
                <a:lumMod val="10000"/>
              </a:schemeClr>
            </a:solidFill>
          </a:endParaRPr>
        </a:p>
      </dsp:txBody>
      <dsp:txXfrm>
        <a:off x="7361857" y="0"/>
        <a:ext cx="1063525" cy="5143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AEDB-44F9-400C-9F7E-F57F61DA50FE}">
      <dsp:nvSpPr>
        <dsp:cNvPr id="0" name=""/>
        <dsp:cNvSpPr/>
      </dsp:nvSpPr>
      <dsp:spPr>
        <a:xfrm>
          <a:off x="4241"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Project Overview</a:t>
          </a:r>
          <a:endParaRPr lang="en-US" sz="1300" kern="1200" dirty="0">
            <a:solidFill>
              <a:schemeClr val="tx1"/>
            </a:solidFill>
          </a:endParaRPr>
        </a:p>
      </dsp:txBody>
      <dsp:txXfrm>
        <a:off x="261416" y="0"/>
        <a:ext cx="1063525" cy="514350"/>
      </dsp:txXfrm>
    </dsp:sp>
    <dsp:sp modelId="{65DED3B2-79A5-4C8D-B0F0-FA1451B6D61A}">
      <dsp:nvSpPr>
        <dsp:cNvPr id="0" name=""/>
        <dsp:cNvSpPr/>
      </dsp:nvSpPr>
      <dsp:spPr>
        <a:xfrm>
          <a:off x="1424329" y="0"/>
          <a:ext cx="1577875" cy="51435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rPr>
            <a:t>Design Overview</a:t>
          </a:r>
          <a:endParaRPr lang="en-US" sz="1300" kern="1200" dirty="0">
            <a:solidFill>
              <a:schemeClr val="bg1"/>
            </a:solidFill>
          </a:endParaRPr>
        </a:p>
      </dsp:txBody>
      <dsp:txXfrm>
        <a:off x="1681504" y="0"/>
        <a:ext cx="1063525" cy="514350"/>
      </dsp:txXfrm>
    </dsp:sp>
    <dsp:sp modelId="{D6C4F50E-EB22-402E-991C-C72259BAD149}">
      <dsp:nvSpPr>
        <dsp:cNvPr id="0" name=""/>
        <dsp:cNvSpPr/>
      </dsp:nvSpPr>
      <dsp:spPr>
        <a:xfrm>
          <a:off x="2844418"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Requirements  &amp; CPEs</a:t>
          </a:r>
          <a:endParaRPr lang="en-US" sz="1300" kern="1200" dirty="0">
            <a:solidFill>
              <a:schemeClr val="bg2">
                <a:lumMod val="10000"/>
              </a:schemeClr>
            </a:solidFill>
          </a:endParaRPr>
        </a:p>
      </dsp:txBody>
      <dsp:txXfrm>
        <a:off x="3101593" y="0"/>
        <a:ext cx="1063525" cy="514350"/>
      </dsp:txXfrm>
    </dsp:sp>
    <dsp:sp modelId="{ACFA685D-4F59-4B8A-979E-73F5C7E1077D}">
      <dsp:nvSpPr>
        <dsp:cNvPr id="0" name=""/>
        <dsp:cNvSpPr/>
      </dsp:nvSpPr>
      <dsp:spPr>
        <a:xfrm>
          <a:off x="4264506"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Risks</a:t>
          </a:r>
          <a:endParaRPr lang="en-US" sz="1300" kern="1200" dirty="0">
            <a:solidFill>
              <a:schemeClr val="bg2">
                <a:lumMod val="10000"/>
              </a:schemeClr>
            </a:solidFill>
          </a:endParaRPr>
        </a:p>
      </dsp:txBody>
      <dsp:txXfrm>
        <a:off x="4521681" y="0"/>
        <a:ext cx="1063525" cy="514350"/>
      </dsp:txXfrm>
    </dsp:sp>
    <dsp:sp modelId="{00C1DE9C-A891-47EB-B576-C57AB5E5C9C9}">
      <dsp:nvSpPr>
        <dsp:cNvPr id="0" name=""/>
        <dsp:cNvSpPr/>
      </dsp:nvSpPr>
      <dsp:spPr>
        <a:xfrm>
          <a:off x="5684594"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Testing &amp; Verification</a:t>
          </a:r>
          <a:endParaRPr lang="en-US" sz="1300" kern="1200" dirty="0">
            <a:solidFill>
              <a:schemeClr val="bg2">
                <a:lumMod val="10000"/>
              </a:schemeClr>
            </a:solidFill>
          </a:endParaRPr>
        </a:p>
      </dsp:txBody>
      <dsp:txXfrm>
        <a:off x="5941769" y="0"/>
        <a:ext cx="1063525" cy="514350"/>
      </dsp:txXfrm>
    </dsp:sp>
    <dsp:sp modelId="{EF6E6B95-A5E0-421C-B04B-831A7BEB93A6}">
      <dsp:nvSpPr>
        <dsp:cNvPr id="0" name=""/>
        <dsp:cNvSpPr/>
      </dsp:nvSpPr>
      <dsp:spPr>
        <a:xfrm>
          <a:off x="7104682"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Project Planning</a:t>
          </a:r>
          <a:endParaRPr lang="en-US" sz="1300" kern="1200" dirty="0">
            <a:solidFill>
              <a:schemeClr val="bg2">
                <a:lumMod val="10000"/>
              </a:schemeClr>
            </a:solidFill>
          </a:endParaRPr>
        </a:p>
      </dsp:txBody>
      <dsp:txXfrm>
        <a:off x="7361857" y="0"/>
        <a:ext cx="1063525" cy="5143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AEDB-44F9-400C-9F7E-F57F61DA50FE}">
      <dsp:nvSpPr>
        <dsp:cNvPr id="0" name=""/>
        <dsp:cNvSpPr/>
      </dsp:nvSpPr>
      <dsp:spPr>
        <a:xfrm>
          <a:off x="4241"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Project Overview</a:t>
          </a:r>
          <a:endParaRPr lang="en-US" sz="1300" kern="1200" dirty="0">
            <a:solidFill>
              <a:schemeClr val="tx1"/>
            </a:solidFill>
          </a:endParaRPr>
        </a:p>
      </dsp:txBody>
      <dsp:txXfrm>
        <a:off x="261416" y="0"/>
        <a:ext cx="1063525" cy="514350"/>
      </dsp:txXfrm>
    </dsp:sp>
    <dsp:sp modelId="{65DED3B2-79A5-4C8D-B0F0-FA1451B6D61A}">
      <dsp:nvSpPr>
        <dsp:cNvPr id="0" name=""/>
        <dsp:cNvSpPr/>
      </dsp:nvSpPr>
      <dsp:spPr>
        <a:xfrm>
          <a:off x="1424329" y="0"/>
          <a:ext cx="1577875" cy="51435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rPr>
            <a:t>Design Overview</a:t>
          </a:r>
          <a:endParaRPr lang="en-US" sz="1300" kern="1200" dirty="0">
            <a:solidFill>
              <a:schemeClr val="bg1"/>
            </a:solidFill>
          </a:endParaRPr>
        </a:p>
      </dsp:txBody>
      <dsp:txXfrm>
        <a:off x="1681504" y="0"/>
        <a:ext cx="1063525" cy="514350"/>
      </dsp:txXfrm>
    </dsp:sp>
    <dsp:sp modelId="{D6C4F50E-EB22-402E-991C-C72259BAD149}">
      <dsp:nvSpPr>
        <dsp:cNvPr id="0" name=""/>
        <dsp:cNvSpPr/>
      </dsp:nvSpPr>
      <dsp:spPr>
        <a:xfrm>
          <a:off x="2844418"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Requirements  &amp; CPEs</a:t>
          </a:r>
          <a:endParaRPr lang="en-US" sz="1300" kern="1200" dirty="0">
            <a:solidFill>
              <a:schemeClr val="bg2">
                <a:lumMod val="10000"/>
              </a:schemeClr>
            </a:solidFill>
          </a:endParaRPr>
        </a:p>
      </dsp:txBody>
      <dsp:txXfrm>
        <a:off x="3101593" y="0"/>
        <a:ext cx="1063525" cy="514350"/>
      </dsp:txXfrm>
    </dsp:sp>
    <dsp:sp modelId="{ACFA685D-4F59-4B8A-979E-73F5C7E1077D}">
      <dsp:nvSpPr>
        <dsp:cNvPr id="0" name=""/>
        <dsp:cNvSpPr/>
      </dsp:nvSpPr>
      <dsp:spPr>
        <a:xfrm>
          <a:off x="4264506"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Risks</a:t>
          </a:r>
          <a:endParaRPr lang="en-US" sz="1300" kern="1200" dirty="0">
            <a:solidFill>
              <a:schemeClr val="bg2">
                <a:lumMod val="10000"/>
              </a:schemeClr>
            </a:solidFill>
          </a:endParaRPr>
        </a:p>
      </dsp:txBody>
      <dsp:txXfrm>
        <a:off x="4521681" y="0"/>
        <a:ext cx="1063525" cy="514350"/>
      </dsp:txXfrm>
    </dsp:sp>
    <dsp:sp modelId="{00C1DE9C-A891-47EB-B576-C57AB5E5C9C9}">
      <dsp:nvSpPr>
        <dsp:cNvPr id="0" name=""/>
        <dsp:cNvSpPr/>
      </dsp:nvSpPr>
      <dsp:spPr>
        <a:xfrm>
          <a:off x="5684594"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Testing &amp; Verification</a:t>
          </a:r>
          <a:endParaRPr lang="en-US" sz="1300" kern="1200" dirty="0">
            <a:solidFill>
              <a:schemeClr val="bg2">
                <a:lumMod val="10000"/>
              </a:schemeClr>
            </a:solidFill>
          </a:endParaRPr>
        </a:p>
      </dsp:txBody>
      <dsp:txXfrm>
        <a:off x="5941769" y="0"/>
        <a:ext cx="1063525" cy="514350"/>
      </dsp:txXfrm>
    </dsp:sp>
    <dsp:sp modelId="{EF6E6B95-A5E0-421C-B04B-831A7BEB93A6}">
      <dsp:nvSpPr>
        <dsp:cNvPr id="0" name=""/>
        <dsp:cNvSpPr/>
      </dsp:nvSpPr>
      <dsp:spPr>
        <a:xfrm>
          <a:off x="7104682"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Project Planning</a:t>
          </a:r>
          <a:endParaRPr lang="en-US" sz="1300" kern="1200" dirty="0">
            <a:solidFill>
              <a:schemeClr val="bg2">
                <a:lumMod val="10000"/>
              </a:schemeClr>
            </a:solidFill>
          </a:endParaRPr>
        </a:p>
      </dsp:txBody>
      <dsp:txXfrm>
        <a:off x="7361857" y="0"/>
        <a:ext cx="1063525" cy="5143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AEDB-44F9-400C-9F7E-F57F61DA50FE}">
      <dsp:nvSpPr>
        <dsp:cNvPr id="0" name=""/>
        <dsp:cNvSpPr/>
      </dsp:nvSpPr>
      <dsp:spPr>
        <a:xfrm>
          <a:off x="4241"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Project Overview</a:t>
          </a:r>
          <a:endParaRPr lang="en-US" sz="1300" kern="1200" dirty="0">
            <a:solidFill>
              <a:schemeClr val="tx1"/>
            </a:solidFill>
          </a:endParaRPr>
        </a:p>
      </dsp:txBody>
      <dsp:txXfrm>
        <a:off x="261416" y="0"/>
        <a:ext cx="1063525" cy="514350"/>
      </dsp:txXfrm>
    </dsp:sp>
    <dsp:sp modelId="{65DED3B2-79A5-4C8D-B0F0-FA1451B6D61A}">
      <dsp:nvSpPr>
        <dsp:cNvPr id="0" name=""/>
        <dsp:cNvSpPr/>
      </dsp:nvSpPr>
      <dsp:spPr>
        <a:xfrm>
          <a:off x="1424329" y="0"/>
          <a:ext cx="1577875" cy="51435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rPr>
            <a:t>Design Overview</a:t>
          </a:r>
          <a:endParaRPr lang="en-US" sz="1300" kern="1200" dirty="0">
            <a:solidFill>
              <a:schemeClr val="bg1"/>
            </a:solidFill>
          </a:endParaRPr>
        </a:p>
      </dsp:txBody>
      <dsp:txXfrm>
        <a:off x="1681504" y="0"/>
        <a:ext cx="1063525" cy="514350"/>
      </dsp:txXfrm>
    </dsp:sp>
    <dsp:sp modelId="{D6C4F50E-EB22-402E-991C-C72259BAD149}">
      <dsp:nvSpPr>
        <dsp:cNvPr id="0" name=""/>
        <dsp:cNvSpPr/>
      </dsp:nvSpPr>
      <dsp:spPr>
        <a:xfrm>
          <a:off x="2844418"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Requirements  &amp; CPEs</a:t>
          </a:r>
          <a:endParaRPr lang="en-US" sz="1300" kern="1200" dirty="0">
            <a:solidFill>
              <a:schemeClr val="bg2">
                <a:lumMod val="10000"/>
              </a:schemeClr>
            </a:solidFill>
          </a:endParaRPr>
        </a:p>
      </dsp:txBody>
      <dsp:txXfrm>
        <a:off x="3101593" y="0"/>
        <a:ext cx="1063525" cy="514350"/>
      </dsp:txXfrm>
    </dsp:sp>
    <dsp:sp modelId="{ACFA685D-4F59-4B8A-979E-73F5C7E1077D}">
      <dsp:nvSpPr>
        <dsp:cNvPr id="0" name=""/>
        <dsp:cNvSpPr/>
      </dsp:nvSpPr>
      <dsp:spPr>
        <a:xfrm>
          <a:off x="4264506"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Risks</a:t>
          </a:r>
          <a:endParaRPr lang="en-US" sz="1300" kern="1200" dirty="0">
            <a:solidFill>
              <a:schemeClr val="bg2">
                <a:lumMod val="10000"/>
              </a:schemeClr>
            </a:solidFill>
          </a:endParaRPr>
        </a:p>
      </dsp:txBody>
      <dsp:txXfrm>
        <a:off x="4521681" y="0"/>
        <a:ext cx="1063525" cy="514350"/>
      </dsp:txXfrm>
    </dsp:sp>
    <dsp:sp modelId="{00C1DE9C-A891-47EB-B576-C57AB5E5C9C9}">
      <dsp:nvSpPr>
        <dsp:cNvPr id="0" name=""/>
        <dsp:cNvSpPr/>
      </dsp:nvSpPr>
      <dsp:spPr>
        <a:xfrm>
          <a:off x="5684594"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Testing &amp; Verification</a:t>
          </a:r>
          <a:endParaRPr lang="en-US" sz="1300" kern="1200" dirty="0">
            <a:solidFill>
              <a:schemeClr val="bg2">
                <a:lumMod val="10000"/>
              </a:schemeClr>
            </a:solidFill>
          </a:endParaRPr>
        </a:p>
      </dsp:txBody>
      <dsp:txXfrm>
        <a:off x="5941769" y="0"/>
        <a:ext cx="1063525" cy="514350"/>
      </dsp:txXfrm>
    </dsp:sp>
    <dsp:sp modelId="{EF6E6B95-A5E0-421C-B04B-831A7BEB93A6}">
      <dsp:nvSpPr>
        <dsp:cNvPr id="0" name=""/>
        <dsp:cNvSpPr/>
      </dsp:nvSpPr>
      <dsp:spPr>
        <a:xfrm>
          <a:off x="7104682"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Project Planning</a:t>
          </a:r>
          <a:endParaRPr lang="en-US" sz="1300" kern="1200" dirty="0">
            <a:solidFill>
              <a:schemeClr val="bg2">
                <a:lumMod val="10000"/>
              </a:schemeClr>
            </a:solidFill>
          </a:endParaRPr>
        </a:p>
      </dsp:txBody>
      <dsp:txXfrm>
        <a:off x="7361857" y="0"/>
        <a:ext cx="1063525" cy="5143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AEDB-44F9-400C-9F7E-F57F61DA50FE}">
      <dsp:nvSpPr>
        <dsp:cNvPr id="0" name=""/>
        <dsp:cNvSpPr/>
      </dsp:nvSpPr>
      <dsp:spPr>
        <a:xfrm>
          <a:off x="4241"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Project Overview</a:t>
          </a:r>
          <a:endParaRPr lang="en-US" sz="1300" kern="1200" dirty="0">
            <a:solidFill>
              <a:schemeClr val="tx1"/>
            </a:solidFill>
          </a:endParaRPr>
        </a:p>
      </dsp:txBody>
      <dsp:txXfrm>
        <a:off x="261416" y="0"/>
        <a:ext cx="1063525" cy="514350"/>
      </dsp:txXfrm>
    </dsp:sp>
    <dsp:sp modelId="{65DED3B2-79A5-4C8D-B0F0-FA1451B6D61A}">
      <dsp:nvSpPr>
        <dsp:cNvPr id="0" name=""/>
        <dsp:cNvSpPr/>
      </dsp:nvSpPr>
      <dsp:spPr>
        <a:xfrm>
          <a:off x="1424329"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Design Overview</a:t>
          </a:r>
          <a:endParaRPr lang="en-US" sz="1300" kern="1200" dirty="0">
            <a:solidFill>
              <a:schemeClr val="tx1"/>
            </a:solidFill>
          </a:endParaRPr>
        </a:p>
      </dsp:txBody>
      <dsp:txXfrm>
        <a:off x="1681504" y="0"/>
        <a:ext cx="1063525" cy="514350"/>
      </dsp:txXfrm>
    </dsp:sp>
    <dsp:sp modelId="{D6C4F50E-EB22-402E-991C-C72259BAD149}">
      <dsp:nvSpPr>
        <dsp:cNvPr id="0" name=""/>
        <dsp:cNvSpPr/>
      </dsp:nvSpPr>
      <dsp:spPr>
        <a:xfrm>
          <a:off x="2844418" y="0"/>
          <a:ext cx="1577875" cy="51435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rPr>
            <a:t>Requirements  &amp; CPEs</a:t>
          </a:r>
          <a:endParaRPr lang="en-US" sz="1300" kern="1200" dirty="0">
            <a:solidFill>
              <a:schemeClr val="bg1"/>
            </a:solidFill>
          </a:endParaRPr>
        </a:p>
      </dsp:txBody>
      <dsp:txXfrm>
        <a:off x="3101593" y="0"/>
        <a:ext cx="1063525" cy="514350"/>
      </dsp:txXfrm>
    </dsp:sp>
    <dsp:sp modelId="{ACFA685D-4F59-4B8A-979E-73F5C7E1077D}">
      <dsp:nvSpPr>
        <dsp:cNvPr id="0" name=""/>
        <dsp:cNvSpPr/>
      </dsp:nvSpPr>
      <dsp:spPr>
        <a:xfrm>
          <a:off x="4264506"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Risks</a:t>
          </a:r>
          <a:endParaRPr lang="en-US" sz="1300" kern="1200" dirty="0">
            <a:solidFill>
              <a:schemeClr val="bg2">
                <a:lumMod val="10000"/>
              </a:schemeClr>
            </a:solidFill>
          </a:endParaRPr>
        </a:p>
      </dsp:txBody>
      <dsp:txXfrm>
        <a:off x="4521681" y="0"/>
        <a:ext cx="1063525" cy="514350"/>
      </dsp:txXfrm>
    </dsp:sp>
    <dsp:sp modelId="{00C1DE9C-A891-47EB-B576-C57AB5E5C9C9}">
      <dsp:nvSpPr>
        <dsp:cNvPr id="0" name=""/>
        <dsp:cNvSpPr/>
      </dsp:nvSpPr>
      <dsp:spPr>
        <a:xfrm>
          <a:off x="5684594"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Testing &amp; Verification</a:t>
          </a:r>
          <a:endParaRPr lang="en-US" sz="1300" kern="1200" dirty="0">
            <a:solidFill>
              <a:schemeClr val="bg2">
                <a:lumMod val="10000"/>
              </a:schemeClr>
            </a:solidFill>
          </a:endParaRPr>
        </a:p>
      </dsp:txBody>
      <dsp:txXfrm>
        <a:off x="5941769" y="0"/>
        <a:ext cx="1063525" cy="514350"/>
      </dsp:txXfrm>
    </dsp:sp>
    <dsp:sp modelId="{EF6E6B95-A5E0-421C-B04B-831A7BEB93A6}">
      <dsp:nvSpPr>
        <dsp:cNvPr id="0" name=""/>
        <dsp:cNvSpPr/>
      </dsp:nvSpPr>
      <dsp:spPr>
        <a:xfrm>
          <a:off x="7104682"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Project Planning</a:t>
          </a:r>
          <a:endParaRPr lang="en-US" sz="1300" kern="1200" dirty="0">
            <a:solidFill>
              <a:schemeClr val="bg2">
                <a:lumMod val="10000"/>
              </a:schemeClr>
            </a:solidFill>
          </a:endParaRPr>
        </a:p>
      </dsp:txBody>
      <dsp:txXfrm>
        <a:off x="7361857" y="0"/>
        <a:ext cx="1063525" cy="5143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AEDB-44F9-400C-9F7E-F57F61DA50FE}">
      <dsp:nvSpPr>
        <dsp:cNvPr id="0" name=""/>
        <dsp:cNvSpPr/>
      </dsp:nvSpPr>
      <dsp:spPr>
        <a:xfrm>
          <a:off x="4241"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Project Overview</a:t>
          </a:r>
          <a:endParaRPr lang="en-US" sz="1300" kern="1200" dirty="0">
            <a:solidFill>
              <a:schemeClr val="tx1"/>
            </a:solidFill>
          </a:endParaRPr>
        </a:p>
      </dsp:txBody>
      <dsp:txXfrm>
        <a:off x="261416" y="0"/>
        <a:ext cx="1063525" cy="514350"/>
      </dsp:txXfrm>
    </dsp:sp>
    <dsp:sp modelId="{65DED3B2-79A5-4C8D-B0F0-FA1451B6D61A}">
      <dsp:nvSpPr>
        <dsp:cNvPr id="0" name=""/>
        <dsp:cNvSpPr/>
      </dsp:nvSpPr>
      <dsp:spPr>
        <a:xfrm>
          <a:off x="1424329" y="0"/>
          <a:ext cx="1577875" cy="514350"/>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Design Overview</a:t>
          </a:r>
          <a:endParaRPr lang="en-US" sz="1300" kern="1200" dirty="0">
            <a:solidFill>
              <a:schemeClr val="tx1"/>
            </a:solidFill>
          </a:endParaRPr>
        </a:p>
      </dsp:txBody>
      <dsp:txXfrm>
        <a:off x="1681504" y="0"/>
        <a:ext cx="1063525" cy="514350"/>
      </dsp:txXfrm>
    </dsp:sp>
    <dsp:sp modelId="{D6C4F50E-EB22-402E-991C-C72259BAD149}">
      <dsp:nvSpPr>
        <dsp:cNvPr id="0" name=""/>
        <dsp:cNvSpPr/>
      </dsp:nvSpPr>
      <dsp:spPr>
        <a:xfrm>
          <a:off x="2844418" y="0"/>
          <a:ext cx="1577875" cy="51435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1"/>
              </a:solidFill>
            </a:rPr>
            <a:t>Requirements  &amp; CPEs</a:t>
          </a:r>
          <a:endParaRPr lang="en-US" sz="1300" kern="1200" dirty="0">
            <a:solidFill>
              <a:schemeClr val="bg1"/>
            </a:solidFill>
          </a:endParaRPr>
        </a:p>
      </dsp:txBody>
      <dsp:txXfrm>
        <a:off x="3101593" y="0"/>
        <a:ext cx="1063525" cy="514350"/>
      </dsp:txXfrm>
    </dsp:sp>
    <dsp:sp modelId="{ACFA685D-4F59-4B8A-979E-73F5C7E1077D}">
      <dsp:nvSpPr>
        <dsp:cNvPr id="0" name=""/>
        <dsp:cNvSpPr/>
      </dsp:nvSpPr>
      <dsp:spPr>
        <a:xfrm>
          <a:off x="4264506"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Risks</a:t>
          </a:r>
          <a:endParaRPr lang="en-US" sz="1300" kern="1200" dirty="0">
            <a:solidFill>
              <a:schemeClr val="bg2">
                <a:lumMod val="10000"/>
              </a:schemeClr>
            </a:solidFill>
          </a:endParaRPr>
        </a:p>
      </dsp:txBody>
      <dsp:txXfrm>
        <a:off x="4521681" y="0"/>
        <a:ext cx="1063525" cy="514350"/>
      </dsp:txXfrm>
    </dsp:sp>
    <dsp:sp modelId="{00C1DE9C-A891-47EB-B576-C57AB5E5C9C9}">
      <dsp:nvSpPr>
        <dsp:cNvPr id="0" name=""/>
        <dsp:cNvSpPr/>
      </dsp:nvSpPr>
      <dsp:spPr>
        <a:xfrm>
          <a:off x="5684594"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Testing &amp; Verification</a:t>
          </a:r>
          <a:endParaRPr lang="en-US" sz="1300" kern="1200" dirty="0">
            <a:solidFill>
              <a:schemeClr val="bg2">
                <a:lumMod val="10000"/>
              </a:schemeClr>
            </a:solidFill>
          </a:endParaRPr>
        </a:p>
      </dsp:txBody>
      <dsp:txXfrm>
        <a:off x="5941769" y="0"/>
        <a:ext cx="1063525" cy="514350"/>
      </dsp:txXfrm>
    </dsp:sp>
    <dsp:sp modelId="{EF6E6B95-A5E0-421C-B04B-831A7BEB93A6}">
      <dsp:nvSpPr>
        <dsp:cNvPr id="0" name=""/>
        <dsp:cNvSpPr/>
      </dsp:nvSpPr>
      <dsp:spPr>
        <a:xfrm>
          <a:off x="7104682" y="0"/>
          <a:ext cx="1577875" cy="51435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chemeClr val="bg2">
                  <a:lumMod val="10000"/>
                </a:schemeClr>
              </a:solidFill>
            </a:rPr>
            <a:t>Project Planning</a:t>
          </a:r>
          <a:endParaRPr lang="en-US" sz="1300" kern="1200" dirty="0">
            <a:solidFill>
              <a:schemeClr val="bg2">
                <a:lumMod val="10000"/>
              </a:schemeClr>
            </a:solidFill>
          </a:endParaRPr>
        </a:p>
      </dsp:txBody>
      <dsp:txXfrm>
        <a:off x="7361857" y="0"/>
        <a:ext cx="1063525" cy="51435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25FA7B-4B2C-4181-AB1F-95137536EF05}" type="datetimeFigureOut">
              <a:rPr lang="en-US" smtClean="0"/>
              <a:t>11/9/2015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D109EB-1BAB-4E6B-95A2-516C5D7CE14A}" type="slidenum">
              <a:rPr lang="en-US" smtClean="0"/>
              <a:t>‹#›</a:t>
            </a:fld>
            <a:endParaRPr lang="en-US"/>
          </a:p>
        </p:txBody>
      </p:sp>
    </p:spTree>
    <p:extLst>
      <p:ext uri="{BB962C8B-B14F-4D97-AF65-F5344CB8AC3E}">
        <p14:creationId xmlns:p14="http://schemas.microsoft.com/office/powerpoint/2010/main" val="1545328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Notes:</a:t>
            </a:r>
          </a:p>
          <a:p>
            <a:r>
              <a:rPr lang="en-US" smtClean="0"/>
              <a:t>Adhesive</a:t>
            </a:r>
            <a:r>
              <a:rPr lang="en-US" baseline="0" smtClean="0"/>
              <a:t> slide still needs to get fixed.</a:t>
            </a:r>
          </a:p>
        </p:txBody>
      </p:sp>
      <p:sp>
        <p:nvSpPr>
          <p:cNvPr id="4" name="Slide Number Placeholder 3"/>
          <p:cNvSpPr>
            <a:spLocks noGrp="1"/>
          </p:cNvSpPr>
          <p:nvPr>
            <p:ph type="sldNum" sz="quarter" idx="10"/>
          </p:nvPr>
        </p:nvSpPr>
        <p:spPr/>
        <p:txBody>
          <a:bodyPr/>
          <a:lstStyle/>
          <a:p>
            <a:fld id="{9ED109EB-1BAB-4E6B-95A2-516C5D7CE14A}" type="slidenum">
              <a:rPr lang="en-US" smtClean="0"/>
              <a:t>1</a:t>
            </a:fld>
            <a:endParaRPr lang="en-US"/>
          </a:p>
        </p:txBody>
      </p:sp>
    </p:spTree>
    <p:extLst>
      <p:ext uri="{BB962C8B-B14F-4D97-AF65-F5344CB8AC3E}">
        <p14:creationId xmlns:p14="http://schemas.microsoft.com/office/powerpoint/2010/main" val="1740840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D109EB-1BAB-4E6B-95A2-516C5D7CE14A}" type="slidenum">
              <a:rPr lang="en-US" smtClean="0"/>
              <a:t>13</a:t>
            </a:fld>
            <a:endParaRPr lang="en-US"/>
          </a:p>
        </p:txBody>
      </p:sp>
    </p:spTree>
    <p:extLst>
      <p:ext uri="{BB962C8B-B14F-4D97-AF65-F5344CB8AC3E}">
        <p14:creationId xmlns:p14="http://schemas.microsoft.com/office/powerpoint/2010/main" val="287010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8" name="Shape 1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a:t>
            </a:r>
            <a:r>
              <a:rPr lang="en-US" baseline="0" smtClean="0"/>
              <a:t> recent years, the commercialization of the ISS has allowed the opportunity for not only university </a:t>
            </a:r>
            <a:r>
              <a:rPr lang="en-US" baseline="0" err="1" smtClean="0"/>
              <a:t>cubesats</a:t>
            </a:r>
            <a:r>
              <a:rPr lang="en-US" baseline="0" smtClean="0"/>
              <a:t> but also larger spacecraft to be launched from the ISS. This </a:t>
            </a:r>
            <a:r>
              <a:rPr lang="en-US" baseline="0" err="1" smtClean="0"/>
              <a:t>opporunity</a:t>
            </a:r>
            <a:r>
              <a:rPr lang="en-US" baseline="0" smtClean="0"/>
              <a:t> is unique in that the spacecraft can be “soft-stowed” in a ISS cargo bay for a resupply mission, meaning it could be wrapped in foam, and experience much less stress than during a normal launch. Surrey Satellite Technology plans to </a:t>
            </a:r>
            <a:r>
              <a:rPr lang="en-US" baseline="0" err="1" smtClean="0"/>
              <a:t>capitilize</a:t>
            </a:r>
            <a:r>
              <a:rPr lang="en-US" baseline="0" smtClean="0"/>
              <a:t> on this by creating a lightweight satellite platform with a 5kg structure and offering more mass to later integrated payloads.</a:t>
            </a:r>
            <a:endParaRPr lang="en-US"/>
          </a:p>
        </p:txBody>
      </p:sp>
      <p:sp>
        <p:nvSpPr>
          <p:cNvPr id="4" name="Slide Number Placeholder 3"/>
          <p:cNvSpPr>
            <a:spLocks noGrp="1"/>
          </p:cNvSpPr>
          <p:nvPr>
            <p:ph type="sldNum" sz="quarter" idx="10"/>
          </p:nvPr>
        </p:nvSpPr>
        <p:spPr/>
        <p:txBody>
          <a:bodyPr/>
          <a:lstStyle/>
          <a:p>
            <a:fld id="{9ED109EB-1BAB-4E6B-95A2-516C5D7CE14A}" type="slidenum">
              <a:rPr lang="en-US" smtClean="0"/>
              <a:t>2</a:t>
            </a:fld>
            <a:endParaRPr lang="en-US"/>
          </a:p>
        </p:txBody>
      </p:sp>
    </p:spTree>
    <p:extLst>
      <p:ext uri="{BB962C8B-B14F-4D97-AF65-F5344CB8AC3E}">
        <p14:creationId xmlns:p14="http://schemas.microsoft.com/office/powerpoint/2010/main" val="2185745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Overall,</a:t>
            </a:r>
            <a:r>
              <a:rPr lang="en-US" baseline="0" smtClean="0"/>
              <a:t> the goal for this 5kg structure is to provide support for a 100 kg total mass spacecraft while reducing structural manufacturing time and materials costs, and to enable the spacecraft to survive launch to the ISS, deploy from the ISS, and perform a nadir-facing mission</a:t>
            </a:r>
            <a:endParaRPr lang="en-US"/>
          </a:p>
        </p:txBody>
      </p:sp>
      <p:sp>
        <p:nvSpPr>
          <p:cNvPr id="4" name="Slide Number Placeholder 3"/>
          <p:cNvSpPr>
            <a:spLocks noGrp="1"/>
          </p:cNvSpPr>
          <p:nvPr>
            <p:ph type="sldNum" sz="quarter" idx="10"/>
          </p:nvPr>
        </p:nvSpPr>
        <p:spPr/>
        <p:txBody>
          <a:bodyPr/>
          <a:lstStyle/>
          <a:p>
            <a:fld id="{9ED109EB-1BAB-4E6B-95A2-516C5D7CE14A}" type="slidenum">
              <a:rPr lang="en-US" smtClean="0"/>
              <a:t>3</a:t>
            </a:fld>
            <a:endParaRPr lang="en-US"/>
          </a:p>
        </p:txBody>
      </p:sp>
    </p:spTree>
    <p:extLst>
      <p:ext uri="{BB962C8B-B14F-4D97-AF65-F5344CB8AC3E}">
        <p14:creationId xmlns:p14="http://schemas.microsoft.com/office/powerpoint/2010/main" val="1143844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a:t>
            </a:r>
            <a:r>
              <a:rPr lang="en-US" baseline="0" smtClean="0"/>
              <a:t> concept of operations for the design team begins by selecting a lightweight material and creating a design of the structure that would provide mounting locations for other spacecraft components and meeting all other requirements. This structure will also be modelled for its performance during launch, simulated by a vibration table. Next, a structural test model will be fabricated from the design material if the budget allows or from a similar material which could still validate the computer model. Meanwhile, a data acquisition system with will be designed and created to be used during the vibration test to collect accelerometer data which would validate the model. This vibration test will be performed with mass analogs for the propulsion plate, solar panels, avionics, and payload, and this data will be analyzed through the designed data processing system to verify requirements.</a:t>
            </a:r>
            <a:endParaRPr lang="en-US"/>
          </a:p>
        </p:txBody>
      </p:sp>
      <p:sp>
        <p:nvSpPr>
          <p:cNvPr id="4" name="Slide Number Placeholder 3"/>
          <p:cNvSpPr>
            <a:spLocks noGrp="1"/>
          </p:cNvSpPr>
          <p:nvPr>
            <p:ph type="sldNum" sz="quarter" idx="10"/>
          </p:nvPr>
        </p:nvSpPr>
        <p:spPr/>
        <p:txBody>
          <a:bodyPr/>
          <a:lstStyle/>
          <a:p>
            <a:fld id="{BEFCE48F-DAE3-45EF-90C0-47B1F64864E1}" type="slidenum">
              <a:rPr lang="en-US" smtClean="0"/>
              <a:t>4</a:t>
            </a:fld>
            <a:endParaRPr lang="en-US"/>
          </a:p>
        </p:txBody>
      </p:sp>
    </p:spTree>
    <p:extLst>
      <p:ext uri="{BB962C8B-B14F-4D97-AF65-F5344CB8AC3E}">
        <p14:creationId xmlns:p14="http://schemas.microsoft.com/office/powerpoint/2010/main" val="3802654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the scope</a:t>
            </a:r>
            <a:r>
              <a:rPr lang="en-US" baseline="0" smtClean="0"/>
              <a:t> of Surrey’s entire project, the structure and vibration test data of the design team will be used for further testing and refining, before being integrated with the avionics and bus components. This bus will be integrated to various payloads and then be wrapped in foam and strapped inside the cargo bay of a ISS resupply vessel. After being launch to the ISS, the spacecraft will be moved by an astronaut to within the </a:t>
            </a:r>
            <a:r>
              <a:rPr lang="en-US" baseline="0" err="1" smtClean="0"/>
              <a:t>Kaber</a:t>
            </a:r>
            <a:r>
              <a:rPr lang="en-US" baseline="0" smtClean="0"/>
              <a:t> volume and placed inside the JEM airlock, where the </a:t>
            </a:r>
            <a:r>
              <a:rPr lang="en-US" baseline="0" err="1" smtClean="0"/>
              <a:t>Kaber</a:t>
            </a:r>
            <a:r>
              <a:rPr lang="en-US" baseline="0" smtClean="0"/>
              <a:t> system is grabbed by the Special Purpose </a:t>
            </a:r>
            <a:r>
              <a:rPr lang="en-US" baseline="0" err="1" smtClean="0"/>
              <a:t>Dextrous</a:t>
            </a:r>
            <a:r>
              <a:rPr lang="en-US" baseline="0" smtClean="0"/>
              <a:t> Manipulator or SPDM, then </a:t>
            </a:r>
            <a:r>
              <a:rPr lang="en-US" baseline="0" err="1" smtClean="0"/>
              <a:t>Kaber</a:t>
            </a:r>
            <a:r>
              <a:rPr lang="en-US" baseline="0" smtClean="0"/>
              <a:t> system deploys the </a:t>
            </a:r>
            <a:r>
              <a:rPr lang="en-US" baseline="0" err="1" smtClean="0"/>
              <a:t>FeatherCraft</a:t>
            </a:r>
            <a:r>
              <a:rPr lang="en-US" baseline="0" smtClean="0"/>
              <a:t> in the retrograde direction from the ISS. The spacecraft can then perform orbit raising maneuvers and execute a nadir-facing mission for 5 years.</a:t>
            </a:r>
            <a:endParaRPr lang="en-US"/>
          </a:p>
        </p:txBody>
      </p:sp>
      <p:sp>
        <p:nvSpPr>
          <p:cNvPr id="4" name="Slide Number Placeholder 3"/>
          <p:cNvSpPr>
            <a:spLocks noGrp="1"/>
          </p:cNvSpPr>
          <p:nvPr>
            <p:ph type="sldNum" sz="quarter" idx="10"/>
          </p:nvPr>
        </p:nvSpPr>
        <p:spPr/>
        <p:txBody>
          <a:bodyPr/>
          <a:lstStyle/>
          <a:p>
            <a:fld id="{BEFCE48F-DAE3-45EF-90C0-47B1F64864E1}" type="slidenum">
              <a:rPr lang="en-US" smtClean="0"/>
              <a:t>5</a:t>
            </a:fld>
            <a:endParaRPr lang="en-US"/>
          </a:p>
        </p:txBody>
      </p:sp>
    </p:spTree>
    <p:extLst>
      <p:ext uri="{BB962C8B-B14F-4D97-AF65-F5344CB8AC3E}">
        <p14:creationId xmlns:p14="http://schemas.microsoft.com/office/powerpoint/2010/main" val="1883831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8" name="Shape 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Functionally, our structure design will incorporate a lightweight material with sufficient strength and stiffness, it will</a:t>
            </a:r>
            <a:r>
              <a:rPr lang="en-US" baseline="0" smtClean="0"/>
              <a:t> provide mounting </a:t>
            </a:r>
            <a:r>
              <a:rPr lang="en-US" baseline="0" err="1" smtClean="0"/>
              <a:t>capibilities</a:t>
            </a:r>
            <a:r>
              <a:rPr lang="en-US" baseline="0" smtClean="0"/>
              <a:t> for other spacecraft components, and it will incorporate a structural radiator plate which will dissipate 100 W of heat. This design is manufactured as a structural test model, and will have mounting capabilities and structural qualities similar to that of the design, but may be made of a different material to reduce cost and may have a different mass.</a:t>
            </a:r>
            <a:endParaRPr lang="en-US"/>
          </a:p>
        </p:txBody>
      </p:sp>
      <p:sp>
        <p:nvSpPr>
          <p:cNvPr id="4" name="Slide Number Placeholder 3"/>
          <p:cNvSpPr>
            <a:spLocks noGrp="1"/>
          </p:cNvSpPr>
          <p:nvPr>
            <p:ph type="sldNum" sz="quarter" idx="10"/>
          </p:nvPr>
        </p:nvSpPr>
        <p:spPr/>
        <p:txBody>
          <a:bodyPr/>
          <a:lstStyle/>
          <a:p>
            <a:fld id="{9ED109EB-1BAB-4E6B-95A2-516C5D7CE14A}" type="slidenum">
              <a:rPr lang="en-US" smtClean="0"/>
              <a:t>8</a:t>
            </a:fld>
            <a:endParaRPr lang="en-US"/>
          </a:p>
        </p:txBody>
      </p:sp>
    </p:spTree>
    <p:extLst>
      <p:ext uri="{BB962C8B-B14F-4D97-AF65-F5344CB8AC3E}">
        <p14:creationId xmlns:p14="http://schemas.microsoft.com/office/powerpoint/2010/main" val="2337982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a:t>
            </a:r>
            <a:r>
              <a:rPr lang="en-US" baseline="0" smtClean="0"/>
              <a:t> data acquisition system will be brought to the vibration test facility and be able to provide nearly real-time power spectral density plots and check user-input limits to verify safety during the test. The structural test model will be strapped to the vibration table with a propulsion plate, payload, and avionics mass analogs integrated with the structure. The accelerometers will be attached to the structure, then it will undergo a vibration test at a NASA-specified vibration profile. During the test, this data will be transferred through the DAQ for the </a:t>
            </a:r>
            <a:r>
              <a:rPr lang="en-US" baseline="0" err="1" smtClean="0"/>
              <a:t>realtime</a:t>
            </a:r>
            <a:r>
              <a:rPr lang="en-US" baseline="0" smtClean="0"/>
              <a:t> plots as well as stored data files compatible with excel.</a:t>
            </a:r>
            <a:endParaRPr lang="en-US" smtClean="0"/>
          </a:p>
        </p:txBody>
      </p:sp>
      <p:sp>
        <p:nvSpPr>
          <p:cNvPr id="4" name="Slide Number Placeholder 3"/>
          <p:cNvSpPr>
            <a:spLocks noGrp="1"/>
          </p:cNvSpPr>
          <p:nvPr>
            <p:ph type="sldNum" sz="quarter" idx="10"/>
          </p:nvPr>
        </p:nvSpPr>
        <p:spPr/>
        <p:txBody>
          <a:bodyPr/>
          <a:lstStyle/>
          <a:p>
            <a:fld id="{9ED109EB-1BAB-4E6B-95A2-516C5D7CE14A}" type="slidenum">
              <a:rPr lang="en-US" smtClean="0"/>
              <a:t>9</a:t>
            </a:fld>
            <a:endParaRPr lang="en-US"/>
          </a:p>
        </p:txBody>
      </p:sp>
    </p:spTree>
    <p:extLst>
      <p:ext uri="{BB962C8B-B14F-4D97-AF65-F5344CB8AC3E}">
        <p14:creationId xmlns:p14="http://schemas.microsoft.com/office/powerpoint/2010/main" val="1581311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bg2">
                    <a:lumMod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10/13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99FEE-89C8-45D1-83BC-87473C325DA8}" type="slidenum">
              <a:rPr lang="en-US" smtClean="0"/>
              <a:t>‹#›</a:t>
            </a:fld>
            <a:endParaRPr lang="en-US"/>
          </a:p>
        </p:txBody>
      </p:sp>
    </p:spTree>
    <p:extLst>
      <p:ext uri="{BB962C8B-B14F-4D97-AF65-F5344CB8AC3E}">
        <p14:creationId xmlns:p14="http://schemas.microsoft.com/office/powerpoint/2010/main" val="95072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10/13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99FEE-89C8-45D1-83BC-87473C325DA8}" type="slidenum">
              <a:rPr lang="en-US" smtClean="0"/>
              <a:t>‹#›</a:t>
            </a:fld>
            <a:endParaRPr lang="en-US"/>
          </a:p>
        </p:txBody>
      </p:sp>
    </p:spTree>
    <p:extLst>
      <p:ext uri="{BB962C8B-B14F-4D97-AF65-F5344CB8AC3E}">
        <p14:creationId xmlns:p14="http://schemas.microsoft.com/office/powerpoint/2010/main" val="4100836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10/13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99FEE-89C8-45D1-83BC-87473C325DA8}" type="slidenum">
              <a:rPr lang="en-US" smtClean="0"/>
              <a:t>‹#›</a:t>
            </a:fld>
            <a:endParaRPr lang="en-US"/>
          </a:p>
        </p:txBody>
      </p:sp>
    </p:spTree>
    <p:extLst>
      <p:ext uri="{BB962C8B-B14F-4D97-AF65-F5344CB8AC3E}">
        <p14:creationId xmlns:p14="http://schemas.microsoft.com/office/powerpoint/2010/main" val="3973736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7" name="Shape 17"/>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924202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10/13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99FEE-89C8-45D1-83BC-87473C325DA8}" type="slidenum">
              <a:rPr lang="en-US" smtClean="0"/>
              <a:t>‹#›</a:t>
            </a:fld>
            <a:endParaRPr lang="en-US"/>
          </a:p>
        </p:txBody>
      </p:sp>
    </p:spTree>
    <p:extLst>
      <p:ext uri="{BB962C8B-B14F-4D97-AF65-F5344CB8AC3E}">
        <p14:creationId xmlns:p14="http://schemas.microsoft.com/office/powerpoint/2010/main" val="22408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285750"/>
            <a:ext cx="8229600" cy="857250"/>
          </a:xfrm>
        </p:spPr>
        <p:txBody>
          <a:bodyPr/>
          <a:lstStyle>
            <a:lvl1pPr algn="l">
              <a:defRPr b="1">
                <a:solidFill>
                  <a:schemeClr val="bg2">
                    <a:lumMod val="25000"/>
                  </a:schemeClr>
                </a:solidFill>
              </a:defRPr>
            </a:lvl1pPr>
          </a:lstStyle>
          <a:p>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10/13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99FEE-89C8-45D1-83BC-87473C325DA8}" type="slidenum">
              <a:rPr lang="en-US" smtClean="0"/>
              <a:t>‹#›</a:t>
            </a:fld>
            <a:endParaRPr lang="en-US"/>
          </a:p>
        </p:txBody>
      </p:sp>
    </p:spTree>
    <p:extLst>
      <p:ext uri="{BB962C8B-B14F-4D97-AF65-F5344CB8AC3E}">
        <p14:creationId xmlns:p14="http://schemas.microsoft.com/office/powerpoint/2010/main" val="3764692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590676"/>
            <a:ext cx="7772400" cy="3552824"/>
          </a:xfrm>
        </p:spPr>
        <p:txBody>
          <a:bodyPr anchor="t">
            <a:noAutofit/>
          </a:bodyPr>
          <a:lstStyle>
            <a:lvl1pPr algn="l">
              <a:defRPr sz="8000" b="1" cap="all"/>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r>
              <a:rPr lang="en-US" smtClean="0"/>
              <a:t>10/13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99FEE-89C8-45D1-83BC-87473C325DA8}" type="slidenum">
              <a:rPr lang="en-US" smtClean="0"/>
              <a:t>‹#›</a:t>
            </a:fld>
            <a:endParaRPr lang="en-US"/>
          </a:p>
        </p:txBody>
      </p:sp>
    </p:spTree>
    <p:extLst>
      <p:ext uri="{BB962C8B-B14F-4D97-AF65-F5344CB8AC3E}">
        <p14:creationId xmlns:p14="http://schemas.microsoft.com/office/powerpoint/2010/main" val="2536924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76350"/>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76350"/>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10/13</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99FEE-89C8-45D1-83BC-87473C325DA8}" type="slidenum">
              <a:rPr lang="en-US" smtClean="0"/>
              <a:t>‹#›</a:t>
            </a:fld>
            <a:endParaRPr lang="en-US"/>
          </a:p>
        </p:txBody>
      </p:sp>
      <p:sp>
        <p:nvSpPr>
          <p:cNvPr id="8" name="Title 1"/>
          <p:cNvSpPr>
            <a:spLocks noGrp="1"/>
          </p:cNvSpPr>
          <p:nvPr>
            <p:ph type="title"/>
          </p:nvPr>
        </p:nvSpPr>
        <p:spPr>
          <a:xfrm>
            <a:off x="30127" y="342900"/>
            <a:ext cx="8229600" cy="857250"/>
          </a:xfrm>
        </p:spPr>
        <p:txBody>
          <a:bodyPr/>
          <a:lstStyle/>
          <a:p>
            <a:r>
              <a:rPr lang="en-US" smtClean="0"/>
              <a:t>Click to edit Master title style</a:t>
            </a:r>
            <a:endParaRPr lang="en-US"/>
          </a:p>
        </p:txBody>
      </p:sp>
    </p:spTree>
    <p:extLst>
      <p:ext uri="{BB962C8B-B14F-4D97-AF65-F5344CB8AC3E}">
        <p14:creationId xmlns:p14="http://schemas.microsoft.com/office/powerpoint/2010/main" val="980732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10/13</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199FEE-89C8-45D1-83BC-87473C325DA8}" type="slidenum">
              <a:rPr lang="en-US" smtClean="0"/>
              <a:t>‹#›</a:t>
            </a:fld>
            <a:endParaRPr lang="en-US"/>
          </a:p>
        </p:txBody>
      </p:sp>
      <p:sp>
        <p:nvSpPr>
          <p:cNvPr id="10" name="Title 1"/>
          <p:cNvSpPr>
            <a:spLocks noGrp="1"/>
          </p:cNvSpPr>
          <p:nvPr>
            <p:ph type="title"/>
          </p:nvPr>
        </p:nvSpPr>
        <p:spPr>
          <a:xfrm>
            <a:off x="30127" y="342900"/>
            <a:ext cx="8229600" cy="857250"/>
          </a:xfrm>
        </p:spPr>
        <p:txBody>
          <a:bodyPr/>
          <a:lstStyle/>
          <a:p>
            <a:r>
              <a:rPr lang="en-US" smtClean="0"/>
              <a:t>Click to edit Master title style</a:t>
            </a:r>
            <a:endParaRPr lang="en-US"/>
          </a:p>
        </p:txBody>
      </p:sp>
    </p:spTree>
    <p:extLst>
      <p:ext uri="{BB962C8B-B14F-4D97-AF65-F5344CB8AC3E}">
        <p14:creationId xmlns:p14="http://schemas.microsoft.com/office/powerpoint/2010/main" val="904841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10/13</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199FEE-89C8-45D1-83BC-87473C325DA8}" type="slidenum">
              <a:rPr lang="en-US" smtClean="0"/>
              <a:t>‹#›</a:t>
            </a:fld>
            <a:endParaRPr lang="en-US"/>
          </a:p>
        </p:txBody>
      </p:sp>
    </p:spTree>
    <p:extLst>
      <p:ext uri="{BB962C8B-B14F-4D97-AF65-F5344CB8AC3E}">
        <p14:creationId xmlns:p14="http://schemas.microsoft.com/office/powerpoint/2010/main" val="1095191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10/13</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199FEE-89C8-45D1-83BC-87473C325DA8}" type="slidenum">
              <a:rPr lang="en-US" smtClean="0"/>
              <a:t>‹#›</a:t>
            </a:fld>
            <a:endParaRPr lang="en-US"/>
          </a:p>
        </p:txBody>
      </p:sp>
    </p:spTree>
    <p:extLst>
      <p:ext uri="{BB962C8B-B14F-4D97-AF65-F5344CB8AC3E}">
        <p14:creationId xmlns:p14="http://schemas.microsoft.com/office/powerpoint/2010/main" val="4178611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276350"/>
            <a:ext cx="3008313" cy="33182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10/13</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99FEE-89C8-45D1-83BC-87473C325DA8}" type="slidenum">
              <a:rPr lang="en-US" smtClean="0"/>
              <a:t>‹#›</a:t>
            </a:fld>
            <a:endParaRPr lang="en-US"/>
          </a:p>
        </p:txBody>
      </p:sp>
    </p:spTree>
    <p:extLst>
      <p:ext uri="{BB962C8B-B14F-4D97-AF65-F5344CB8AC3E}">
        <p14:creationId xmlns:p14="http://schemas.microsoft.com/office/powerpoint/2010/main" val="1836601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10/13</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99FEE-89C8-45D1-83BC-87473C325DA8}" type="slidenum">
              <a:rPr lang="en-US" smtClean="0"/>
              <a:t>‹#›</a:t>
            </a:fld>
            <a:endParaRPr lang="en-US"/>
          </a:p>
        </p:txBody>
      </p:sp>
    </p:spTree>
    <p:extLst>
      <p:ext uri="{BB962C8B-B14F-4D97-AF65-F5344CB8AC3E}">
        <p14:creationId xmlns:p14="http://schemas.microsoft.com/office/powerpoint/2010/main" val="2901711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27" y="342900"/>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10/13</a:t>
            </a:r>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10400" y="4767263"/>
            <a:ext cx="2133600" cy="273844"/>
          </a:xfrm>
          <a:prstGeom prst="rect">
            <a:avLst/>
          </a:prstGeom>
        </p:spPr>
        <p:txBody>
          <a:bodyPr vert="horz" lIns="91440" tIns="45720" rIns="91440" bIns="45720" rtlCol="0" anchor="ctr"/>
          <a:lstStyle>
            <a:lvl1pPr algn="r">
              <a:defRPr sz="1800" b="1">
                <a:solidFill>
                  <a:schemeClr val="bg2">
                    <a:lumMod val="25000"/>
                  </a:schemeClr>
                </a:solidFill>
              </a:defRPr>
            </a:lvl1pPr>
          </a:lstStyle>
          <a:p>
            <a:fld id="{66199FEE-89C8-45D1-83BC-87473C325DA8}" type="slidenum">
              <a:rPr lang="en-US" smtClean="0"/>
              <a:pPr/>
              <a:t>‹#›</a:t>
            </a:fld>
            <a:endParaRPr lang="en-US"/>
          </a:p>
        </p:txBody>
      </p:sp>
      <p:pic>
        <p:nvPicPr>
          <p:cNvPr id="7" name="Picture 6">
            <a:hlinkClick r:id="" action="ppaction://noaction"/>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l="36553" t="22917"/>
          <a:stretch/>
        </p:blipFill>
        <p:spPr>
          <a:xfrm>
            <a:off x="8169996" y="0"/>
            <a:ext cx="974004" cy="914400"/>
          </a:xfrm>
          <a:prstGeom prst="rect">
            <a:avLst/>
          </a:prstGeom>
        </p:spPr>
      </p:pic>
      <p:pic>
        <p:nvPicPr>
          <p:cNvPr id="9" name="Picture 8" descr="Logo_SurreyUS_ColorRGB"/>
          <p:cNvPicPr>
            <a:picLocks noChangeAspect="1"/>
          </p:cNvPicPr>
          <p:nvPr userDrawn="1"/>
        </p:nvPicPr>
        <p:blipFill>
          <a:blip r:embed="rId16" cstate="print">
            <a:duotone>
              <a:prstClr val="black"/>
              <a:schemeClr val="tx1">
                <a:lumMod val="85000"/>
                <a:lumOff val="15000"/>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1391728" cy="502920"/>
          </a:xfrm>
          <a:prstGeom prst="rect">
            <a:avLst/>
          </a:prstGeom>
          <a:noFill/>
        </p:spPr>
      </p:pic>
    </p:spTree>
    <p:extLst>
      <p:ext uri="{BB962C8B-B14F-4D97-AF65-F5344CB8AC3E}">
        <p14:creationId xmlns:p14="http://schemas.microsoft.com/office/powerpoint/2010/main" val="1302677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spcBef>
          <a:spcPct val="0"/>
        </a:spcBef>
        <a:buNone/>
        <a:defRPr sz="4400" kern="1200">
          <a:solidFill>
            <a:schemeClr val="bg2">
              <a:lumMod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anose="05000000000000000000" pitchFamily="2" charset="2"/>
        <a:buChar char="§"/>
        <a:defRPr sz="3200" kern="1200">
          <a:solidFill>
            <a:schemeClr val="bg2">
              <a:lumMod val="25000"/>
            </a:schemeClr>
          </a:solidFill>
          <a:latin typeface="+mn-lt"/>
          <a:ea typeface="+mn-ea"/>
          <a:cs typeface="+mn-cs"/>
        </a:defRPr>
      </a:lvl1pPr>
      <a:lvl2pPr marL="742950" indent="-285750" algn="l" defTabSz="914400" rtl="0" eaLnBrk="1" latinLnBrk="0" hangingPunct="1">
        <a:spcBef>
          <a:spcPct val="20000"/>
        </a:spcBef>
        <a:buFont typeface="Courier New" panose="02070309020205020404" pitchFamily="49" charset="0"/>
        <a:buChar char="o"/>
        <a:defRPr sz="2800" kern="1200">
          <a:solidFill>
            <a:schemeClr val="bg2">
              <a:lumMod val="2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2">
              <a:lumMod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2">
              <a:lumMod val="2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2">
              <a:lumMod val="2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3.png"/><Relationship Id="rId7" Type="http://schemas.openxmlformats.org/officeDocument/2006/relationships/diagramData" Target="../diagrams/data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11" Type="http://schemas.microsoft.com/office/2007/relationships/diagramDrawing" Target="../diagrams/drawing3.xml"/><Relationship Id="rId5" Type="http://schemas.openxmlformats.org/officeDocument/2006/relationships/image" Target="../media/image4.png"/><Relationship Id="rId10" Type="http://schemas.openxmlformats.org/officeDocument/2006/relationships/diagramColors" Target="../diagrams/colors3.xml"/><Relationship Id="rId4" Type="http://schemas.microsoft.com/office/2007/relationships/hdphoto" Target="../media/hdphoto1.wdp"/><Relationship Id="rId9"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13" Type="http://schemas.microsoft.com/office/2007/relationships/hdphoto" Target="../media/hdphoto4.wdp"/><Relationship Id="rId18" Type="http://schemas.openxmlformats.org/officeDocument/2006/relationships/diagramData" Target="../diagrams/data4.xml"/><Relationship Id="rId3" Type="http://schemas.openxmlformats.org/officeDocument/2006/relationships/image" Target="../media/image6.png"/><Relationship Id="rId21" Type="http://schemas.openxmlformats.org/officeDocument/2006/relationships/diagramColors" Target="../diagrams/colors4.xml"/><Relationship Id="rId7" Type="http://schemas.openxmlformats.org/officeDocument/2006/relationships/hyperlink" Target="http://www.google.com/url?sa=i&amp;rct=j&amp;q=&amp;esrc=s&amp;frm=1&amp;source=images&amp;cd=&amp;cad=rja&amp;uact=8&amp;ved=0CAcQjRw&amp;url=http://www.space.com/15746-private-rocket-spacex-historic-launch.html&amp;ei=MUmhVdmNO4maNva8jOAJ&amp;bvm=bv.97653015,d.cWw&amp;psig=AFQjCNHMRp1WHRXNCjOdtF-BGwx7HFvOiQ&amp;ust=1436719782350732" TargetMode="External"/><Relationship Id="rId12" Type="http://schemas.openxmlformats.org/officeDocument/2006/relationships/image" Target="../media/image12.png"/><Relationship Id="rId17" Type="http://schemas.microsoft.com/office/2007/relationships/hdphoto" Target="../media/hdphoto5.wdp"/><Relationship Id="rId2" Type="http://schemas.openxmlformats.org/officeDocument/2006/relationships/notesSlide" Target="../notesSlides/notesSlide5.xml"/><Relationship Id="rId16" Type="http://schemas.openxmlformats.org/officeDocument/2006/relationships/image" Target="../media/image15.png"/><Relationship Id="rId20" Type="http://schemas.openxmlformats.org/officeDocument/2006/relationships/diagramQuickStyle" Target="../diagrams/quickStyle4.xml"/><Relationship Id="rId1" Type="http://schemas.openxmlformats.org/officeDocument/2006/relationships/slideLayout" Target="../slideLayouts/slideLayout2.xml"/><Relationship Id="rId6" Type="http://schemas.openxmlformats.org/officeDocument/2006/relationships/image" Target="../media/image8.png"/><Relationship Id="rId11" Type="http://schemas.microsoft.com/office/2007/relationships/hdphoto" Target="../media/hdphoto3.wdp"/><Relationship Id="rId5" Type="http://schemas.openxmlformats.org/officeDocument/2006/relationships/image" Target="../media/image7.jpeg"/><Relationship Id="rId15" Type="http://schemas.openxmlformats.org/officeDocument/2006/relationships/image" Target="../media/image14.png"/><Relationship Id="rId10" Type="http://schemas.openxmlformats.org/officeDocument/2006/relationships/image" Target="../media/image11.png"/><Relationship Id="rId19" Type="http://schemas.openxmlformats.org/officeDocument/2006/relationships/diagramLayout" Target="../diagrams/layout4.xml"/><Relationship Id="rId4" Type="http://schemas.microsoft.com/office/2007/relationships/hdphoto" Target="../media/hdphoto2.wdp"/><Relationship Id="rId9" Type="http://schemas.openxmlformats.org/officeDocument/2006/relationships/image" Target="../media/image10.png"/><Relationship Id="rId14" Type="http://schemas.openxmlformats.org/officeDocument/2006/relationships/image" Target="../media/image13.png"/><Relationship Id="rId22" Type="http://schemas.microsoft.com/office/2007/relationships/diagramDrawing" Target="../diagrams/drawing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1371600" y="0"/>
            <a:ext cx="6400800" cy="609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800" b="1" smtClean="0">
                <a:solidFill>
                  <a:schemeClr val="bg2">
                    <a:lumMod val="25000"/>
                  </a:schemeClr>
                </a:solidFill>
              </a:rPr>
              <a:t>Preliminary Design Review </a:t>
            </a:r>
            <a:endParaRPr lang="en-US" sz="2800" b="1">
              <a:solidFill>
                <a:schemeClr val="bg2">
                  <a:lumMod val="25000"/>
                </a:schemeClr>
              </a:solidFill>
            </a:endParaRPr>
          </a:p>
        </p:txBody>
      </p:sp>
      <p:sp>
        <p:nvSpPr>
          <p:cNvPr id="7" name="Title 1"/>
          <p:cNvSpPr txBox="1">
            <a:spLocks/>
          </p:cNvSpPr>
          <p:nvPr/>
        </p:nvSpPr>
        <p:spPr>
          <a:xfrm>
            <a:off x="152400" y="1200150"/>
            <a:ext cx="8839200" cy="1830532"/>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900" b="1" smtClean="0">
                <a:ln w="28575" cmpd="sng">
                  <a:solidFill>
                    <a:schemeClr val="accent1"/>
                  </a:solidFill>
                  <a:prstDash val="solid"/>
                </a:ln>
                <a:solidFill>
                  <a:schemeClr val="bg2"/>
                </a:solidFill>
                <a:effectLst>
                  <a:outerShdw blurRad="50800" dist="38100" dir="2700000" algn="tl" rotWithShape="0">
                    <a:prstClr val="black">
                      <a:alpha val="40000"/>
                    </a:prstClr>
                  </a:outerShdw>
                </a:effectLst>
              </a:rPr>
              <a:t>FISH &amp; CHIPS </a:t>
            </a:r>
            <a:r>
              <a:rPr lang="en-US" smtClean="0">
                <a:solidFill>
                  <a:schemeClr val="accent1">
                    <a:lumMod val="50000"/>
                  </a:schemeClr>
                </a:solidFill>
              </a:rPr>
              <a:t/>
            </a:r>
            <a:br>
              <a:rPr lang="en-US" smtClean="0">
                <a:solidFill>
                  <a:schemeClr val="accent1">
                    <a:lumMod val="50000"/>
                  </a:schemeClr>
                </a:solidFill>
              </a:rPr>
            </a:br>
            <a:r>
              <a:rPr lang="en-US" sz="2200" b="1" u="sng" err="1" smtClean="0">
                <a:solidFill>
                  <a:schemeClr val="bg2">
                    <a:lumMod val="25000"/>
                  </a:schemeClr>
                </a:solidFill>
              </a:rPr>
              <a:t>F</a:t>
            </a:r>
            <a:r>
              <a:rPr lang="en-US" sz="2200" err="1" smtClean="0">
                <a:solidFill>
                  <a:schemeClr val="bg2">
                    <a:lumMod val="25000"/>
                  </a:schemeClr>
                </a:solidFill>
              </a:rPr>
              <a:t>eatherCraft</a:t>
            </a:r>
            <a:r>
              <a:rPr lang="en-US" sz="2200" smtClean="0">
                <a:solidFill>
                  <a:schemeClr val="bg2">
                    <a:lumMod val="25000"/>
                  </a:schemeClr>
                </a:solidFill>
              </a:rPr>
              <a:t> </a:t>
            </a:r>
            <a:r>
              <a:rPr lang="en-US" sz="2200" b="1" u="sng" smtClean="0">
                <a:solidFill>
                  <a:schemeClr val="bg2">
                    <a:lumMod val="25000"/>
                  </a:schemeClr>
                </a:solidFill>
              </a:rPr>
              <a:t>I</a:t>
            </a:r>
            <a:r>
              <a:rPr lang="en-US" sz="2200" smtClean="0">
                <a:solidFill>
                  <a:schemeClr val="bg2">
                    <a:lumMod val="25000"/>
                  </a:schemeClr>
                </a:solidFill>
              </a:rPr>
              <a:t>ntegrated </a:t>
            </a:r>
            <a:r>
              <a:rPr lang="en-US" sz="2200" b="1" u="sng" smtClean="0">
                <a:solidFill>
                  <a:schemeClr val="bg2">
                    <a:lumMod val="25000"/>
                  </a:schemeClr>
                </a:solidFill>
              </a:rPr>
              <a:t>S</a:t>
            </a:r>
            <a:r>
              <a:rPr lang="en-US" sz="2200" smtClean="0">
                <a:solidFill>
                  <a:schemeClr val="bg2">
                    <a:lumMod val="25000"/>
                  </a:schemeClr>
                </a:solidFill>
              </a:rPr>
              <a:t>tructural </a:t>
            </a:r>
            <a:r>
              <a:rPr lang="en-US" sz="2200" b="1" u="sng" smtClean="0">
                <a:solidFill>
                  <a:schemeClr val="bg2">
                    <a:lumMod val="25000"/>
                  </a:schemeClr>
                </a:solidFill>
              </a:rPr>
              <a:t>H</a:t>
            </a:r>
            <a:r>
              <a:rPr lang="en-US" sz="2200" smtClean="0">
                <a:solidFill>
                  <a:schemeClr val="bg2">
                    <a:lumMod val="25000"/>
                  </a:schemeClr>
                </a:solidFill>
              </a:rPr>
              <a:t>ousing &amp; </a:t>
            </a:r>
            <a:br>
              <a:rPr lang="en-US" sz="2200" smtClean="0">
                <a:solidFill>
                  <a:schemeClr val="bg2">
                    <a:lumMod val="25000"/>
                  </a:schemeClr>
                </a:solidFill>
              </a:rPr>
            </a:br>
            <a:r>
              <a:rPr lang="en-US" sz="2200" b="1" u="sng" smtClean="0">
                <a:solidFill>
                  <a:schemeClr val="bg2">
                    <a:lumMod val="25000"/>
                  </a:schemeClr>
                </a:solidFill>
              </a:rPr>
              <a:t>C</a:t>
            </a:r>
            <a:r>
              <a:rPr lang="en-US" sz="2200" smtClean="0">
                <a:solidFill>
                  <a:schemeClr val="bg2">
                    <a:lumMod val="25000"/>
                  </a:schemeClr>
                </a:solidFill>
              </a:rPr>
              <a:t>omputer, </a:t>
            </a:r>
            <a:r>
              <a:rPr lang="en-US" sz="2200" b="1" u="sng" smtClean="0">
                <a:solidFill>
                  <a:schemeClr val="bg2">
                    <a:lumMod val="25000"/>
                  </a:schemeClr>
                </a:solidFill>
              </a:rPr>
              <a:t>H</a:t>
            </a:r>
            <a:r>
              <a:rPr lang="en-US" sz="2200" smtClean="0">
                <a:solidFill>
                  <a:schemeClr val="bg2">
                    <a:lumMod val="25000"/>
                  </a:schemeClr>
                </a:solidFill>
              </a:rPr>
              <a:t>ardware </a:t>
            </a:r>
            <a:r>
              <a:rPr lang="en-US" sz="2200" b="1" u="sng" smtClean="0">
                <a:solidFill>
                  <a:schemeClr val="bg2">
                    <a:lumMod val="25000"/>
                  </a:schemeClr>
                </a:solidFill>
              </a:rPr>
              <a:t>I</a:t>
            </a:r>
            <a:r>
              <a:rPr lang="en-US" sz="2200" smtClean="0">
                <a:solidFill>
                  <a:schemeClr val="bg2">
                    <a:lumMod val="25000"/>
                  </a:schemeClr>
                </a:solidFill>
              </a:rPr>
              <a:t>nterface </a:t>
            </a:r>
            <a:r>
              <a:rPr lang="en-US" sz="2200" b="1" u="sng" smtClean="0">
                <a:solidFill>
                  <a:schemeClr val="bg2">
                    <a:lumMod val="25000"/>
                  </a:schemeClr>
                </a:solidFill>
              </a:rPr>
              <a:t>P</a:t>
            </a:r>
            <a:r>
              <a:rPr lang="en-US" sz="2200" smtClean="0">
                <a:solidFill>
                  <a:schemeClr val="bg2">
                    <a:lumMod val="25000"/>
                  </a:schemeClr>
                </a:solidFill>
              </a:rPr>
              <a:t>rocessing </a:t>
            </a:r>
            <a:r>
              <a:rPr lang="en-US" sz="2200" b="1" u="sng" smtClean="0">
                <a:solidFill>
                  <a:schemeClr val="bg2">
                    <a:lumMod val="25000"/>
                  </a:schemeClr>
                </a:solidFill>
              </a:rPr>
              <a:t>S</a:t>
            </a:r>
            <a:r>
              <a:rPr lang="en-US" sz="2200" smtClean="0">
                <a:solidFill>
                  <a:schemeClr val="bg2">
                    <a:lumMod val="25000"/>
                  </a:schemeClr>
                </a:solidFill>
              </a:rPr>
              <a:t>uite </a:t>
            </a:r>
            <a:endParaRPr lang="en-US" sz="2200">
              <a:solidFill>
                <a:schemeClr val="bg2">
                  <a:lumMod val="25000"/>
                </a:schemeClr>
              </a:solidFill>
            </a:endParaRPr>
          </a:p>
        </p:txBody>
      </p:sp>
      <p:sp>
        <p:nvSpPr>
          <p:cNvPr id="8" name="TextBox 7"/>
          <p:cNvSpPr txBox="1"/>
          <p:nvPr/>
        </p:nvSpPr>
        <p:spPr>
          <a:xfrm>
            <a:off x="990600" y="3943171"/>
            <a:ext cx="7162800" cy="1200329"/>
          </a:xfrm>
          <a:prstGeom prst="rect">
            <a:avLst/>
          </a:prstGeom>
          <a:noFill/>
        </p:spPr>
        <p:txBody>
          <a:bodyPr wrap="square" rtlCol="0">
            <a:spAutoFit/>
          </a:bodyPr>
          <a:lstStyle/>
          <a:p>
            <a:r>
              <a:rPr lang="en-US" b="1" smtClean="0">
                <a:solidFill>
                  <a:schemeClr val="bg2">
                    <a:lumMod val="25000"/>
                  </a:schemeClr>
                </a:solidFill>
              </a:rPr>
              <a:t>Team: </a:t>
            </a:r>
            <a:r>
              <a:rPr lang="en-US" smtClean="0">
                <a:solidFill>
                  <a:schemeClr val="bg2">
                    <a:lumMod val="25000"/>
                  </a:schemeClr>
                </a:solidFill>
              </a:rPr>
              <a:t>Larry </a:t>
            </a:r>
            <a:r>
              <a:rPr lang="en-US" err="1" smtClean="0">
                <a:solidFill>
                  <a:schemeClr val="bg2">
                    <a:lumMod val="25000"/>
                  </a:schemeClr>
                </a:solidFill>
              </a:rPr>
              <a:t>Burkey</a:t>
            </a:r>
            <a:r>
              <a:rPr lang="en-US" smtClean="0">
                <a:solidFill>
                  <a:schemeClr val="bg2">
                    <a:lumMod val="25000"/>
                  </a:schemeClr>
                </a:solidFill>
              </a:rPr>
              <a:t>, Jorge Cervantes, Lewis Gillis, Evan </a:t>
            </a:r>
            <a:r>
              <a:rPr lang="en-US" err="1" smtClean="0">
                <a:solidFill>
                  <a:schemeClr val="bg2">
                    <a:lumMod val="25000"/>
                  </a:schemeClr>
                </a:solidFill>
              </a:rPr>
              <a:t>Graser</a:t>
            </a:r>
            <a:r>
              <a:rPr lang="en-US" smtClean="0">
                <a:solidFill>
                  <a:schemeClr val="bg2">
                    <a:lumMod val="25000"/>
                  </a:schemeClr>
                </a:solidFill>
              </a:rPr>
              <a:t>, Andrei </a:t>
            </a:r>
            <a:r>
              <a:rPr lang="en-US" err="1" smtClean="0">
                <a:solidFill>
                  <a:schemeClr val="bg2">
                    <a:lumMod val="25000"/>
                  </a:schemeClr>
                </a:solidFill>
              </a:rPr>
              <a:t>Iskra</a:t>
            </a:r>
            <a:r>
              <a:rPr lang="en-US" smtClean="0">
                <a:solidFill>
                  <a:schemeClr val="bg2">
                    <a:lumMod val="25000"/>
                  </a:schemeClr>
                </a:solidFill>
              </a:rPr>
              <a:t>, </a:t>
            </a:r>
          </a:p>
          <a:p>
            <a:r>
              <a:rPr lang="en-US">
                <a:solidFill>
                  <a:schemeClr val="bg2">
                    <a:lumMod val="25000"/>
                  </a:schemeClr>
                </a:solidFill>
              </a:rPr>
              <a:t>	</a:t>
            </a:r>
            <a:r>
              <a:rPr lang="en-US" smtClean="0">
                <a:solidFill>
                  <a:schemeClr val="bg2">
                    <a:lumMod val="25000"/>
                  </a:schemeClr>
                </a:solidFill>
              </a:rPr>
              <a:t>Megan Howard, Taylor Maurer, Davis Peterson, Maggie Williams </a:t>
            </a:r>
          </a:p>
          <a:p>
            <a:r>
              <a:rPr lang="en-US" b="1" smtClean="0">
                <a:solidFill>
                  <a:schemeClr val="bg2">
                    <a:lumMod val="25000"/>
                  </a:schemeClr>
                </a:solidFill>
              </a:rPr>
              <a:t>Customer:</a:t>
            </a:r>
            <a:r>
              <a:rPr lang="en-US" smtClean="0">
                <a:solidFill>
                  <a:schemeClr val="bg2">
                    <a:lumMod val="25000"/>
                  </a:schemeClr>
                </a:solidFill>
              </a:rPr>
              <a:t> Michael Brown </a:t>
            </a:r>
          </a:p>
          <a:p>
            <a:r>
              <a:rPr lang="en-US" b="1" smtClean="0">
                <a:solidFill>
                  <a:schemeClr val="bg2">
                    <a:lumMod val="25000"/>
                  </a:schemeClr>
                </a:solidFill>
              </a:rPr>
              <a:t>Advisor: </a:t>
            </a:r>
            <a:r>
              <a:rPr lang="en-US" smtClean="0">
                <a:solidFill>
                  <a:schemeClr val="bg2">
                    <a:lumMod val="25000"/>
                  </a:schemeClr>
                </a:solidFill>
              </a:rPr>
              <a:t>Joe Tanner </a:t>
            </a:r>
            <a:endParaRPr lang="en-US" b="1">
              <a:solidFill>
                <a:schemeClr val="bg2">
                  <a:lumMod val="25000"/>
                </a:schemeClr>
              </a:solidFill>
            </a:endParaRPr>
          </a:p>
        </p:txBody>
      </p:sp>
    </p:spTree>
    <p:extLst>
      <p:ext uri="{BB962C8B-B14F-4D97-AF65-F5344CB8AC3E}">
        <p14:creationId xmlns:p14="http://schemas.microsoft.com/office/powerpoint/2010/main" val="23332071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2" y="2752726"/>
            <a:ext cx="8421687" cy="2390774"/>
          </a:xfrm>
        </p:spPr>
        <p:txBody>
          <a:bodyPr>
            <a:noAutofit/>
          </a:bodyPr>
          <a:lstStyle/>
          <a:p>
            <a:r>
              <a:rPr lang="en-US" sz="8000" dirty="0" smtClean="0">
                <a:solidFill>
                  <a:schemeClr val="bg2">
                    <a:lumMod val="25000"/>
                  </a:schemeClr>
                </a:solidFill>
              </a:rPr>
              <a:t>Critical Project Elements</a:t>
            </a:r>
            <a:endParaRPr lang="en-US" sz="8000" dirty="0">
              <a:solidFill>
                <a:schemeClr val="bg2">
                  <a:lumMod val="25000"/>
                </a:schemeClr>
              </a:solidFill>
            </a:endParaRPr>
          </a:p>
        </p:txBody>
      </p:sp>
      <p:sp>
        <p:nvSpPr>
          <p:cNvPr id="3" name="Slide Number Placeholder 2"/>
          <p:cNvSpPr>
            <a:spLocks noGrp="1"/>
          </p:cNvSpPr>
          <p:nvPr>
            <p:ph type="sldNum" sz="quarter" idx="12"/>
          </p:nvPr>
        </p:nvSpPr>
        <p:spPr>
          <a:xfrm>
            <a:off x="7010400" y="4767263"/>
            <a:ext cx="2133600" cy="273844"/>
          </a:xfrm>
        </p:spPr>
        <p:txBody>
          <a:bodyPr/>
          <a:lstStyle/>
          <a:p>
            <a:fld id="{66199FEE-89C8-45D1-83BC-87473C325DA8}" type="slidenum">
              <a:rPr lang="en-US" smtClean="0">
                <a:solidFill>
                  <a:schemeClr val="bg2">
                    <a:lumMod val="25000"/>
                  </a:schemeClr>
                </a:solidFill>
              </a:rPr>
              <a:t>10</a:t>
            </a:fld>
            <a:endParaRPr lang="en-US">
              <a:solidFill>
                <a:schemeClr val="bg2">
                  <a:lumMod val="25000"/>
                </a:schemeClr>
              </a:solidFill>
            </a:endParaRPr>
          </a:p>
        </p:txBody>
      </p:sp>
    </p:spTree>
    <p:extLst>
      <p:ext uri="{BB962C8B-B14F-4D97-AF65-F5344CB8AC3E}">
        <p14:creationId xmlns:p14="http://schemas.microsoft.com/office/powerpoint/2010/main" val="3099233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sz="2800" b="1" dirty="0"/>
              <a:t>Critical Project Elements</a:t>
            </a:r>
          </a:p>
        </p:txBody>
      </p:sp>
      <p:sp>
        <p:nvSpPr>
          <p:cNvPr id="93" name="Shape 93"/>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lvl="0" rtl="0">
              <a:lnSpc>
                <a:spcPct val="136500"/>
              </a:lnSpc>
              <a:spcBef>
                <a:spcPts val="0"/>
              </a:spcBef>
              <a:spcAft>
                <a:spcPts val="0"/>
              </a:spcAft>
              <a:buClr>
                <a:schemeClr val="dk1"/>
              </a:buClr>
              <a:buFont typeface="Arial"/>
              <a:buNone/>
            </a:pPr>
            <a:endParaRPr sz="1000" dirty="0">
              <a:highlight>
                <a:srgbClr val="FFFFFF"/>
              </a:highlight>
              <a:latin typeface="Times New Roman"/>
              <a:ea typeface="Times New Roman"/>
              <a:cs typeface="Times New Roman"/>
              <a:sym typeface="Times New Roman"/>
            </a:endParaRPr>
          </a:p>
          <a:p>
            <a:pPr marL="457200" lvl="0" indent="-228600" rtl="0">
              <a:lnSpc>
                <a:spcPct val="136500"/>
              </a:lnSpc>
              <a:spcBef>
                <a:spcPts val="0"/>
              </a:spcBef>
              <a:spcAft>
                <a:spcPts val="0"/>
              </a:spcAft>
              <a:buClr>
                <a:schemeClr val="dk1"/>
              </a:buClr>
            </a:pPr>
            <a:r>
              <a:rPr lang="en" sz="1400" dirty="0">
                <a:highlight>
                  <a:srgbClr val="FFFFFF"/>
                </a:highlight>
              </a:rPr>
              <a:t>FR1 Mass of structure below 5 kg while surviving launch to the ISS (FR3.1)</a:t>
            </a:r>
          </a:p>
          <a:p>
            <a:pPr marL="457200" lvl="0" indent="-228600" rtl="0">
              <a:lnSpc>
                <a:spcPct val="136500"/>
              </a:lnSpc>
              <a:spcBef>
                <a:spcPts val="0"/>
              </a:spcBef>
              <a:spcAft>
                <a:spcPts val="0"/>
              </a:spcAft>
              <a:buClr>
                <a:schemeClr val="dk1"/>
              </a:buClr>
            </a:pPr>
            <a:r>
              <a:rPr lang="en" sz="1400" dirty="0"/>
              <a:t>Support and mounting positions for other spacecraft components (FR 4)</a:t>
            </a:r>
          </a:p>
          <a:p>
            <a:pPr marL="457200" lvl="0" indent="-228600" rtl="0">
              <a:lnSpc>
                <a:spcPct val="136500"/>
              </a:lnSpc>
              <a:spcBef>
                <a:spcPts val="0"/>
              </a:spcBef>
              <a:spcAft>
                <a:spcPts val="0"/>
              </a:spcAft>
              <a:buClr>
                <a:schemeClr val="dk1"/>
              </a:buClr>
            </a:pPr>
            <a:r>
              <a:rPr lang="en" sz="1400" dirty="0">
                <a:highlight>
                  <a:srgbClr val="FFFFFF"/>
                </a:highlight>
              </a:rPr>
              <a:t>Manufacturing Time and Cost below required values (FR 2)</a:t>
            </a:r>
          </a:p>
          <a:p>
            <a:pPr marL="457200" lvl="0" indent="-228600" rtl="0">
              <a:lnSpc>
                <a:spcPct val="136500"/>
              </a:lnSpc>
              <a:spcBef>
                <a:spcPts val="0"/>
              </a:spcBef>
              <a:spcAft>
                <a:spcPts val="0"/>
              </a:spcAft>
              <a:buClr>
                <a:schemeClr val="dk1"/>
              </a:buClr>
            </a:pPr>
            <a:r>
              <a:rPr lang="en" sz="1400" dirty="0">
                <a:highlight>
                  <a:srgbClr val="FFFFFF"/>
                </a:highlight>
              </a:rPr>
              <a:t>Vibration Test Table Acquisition (DR 5.2)</a:t>
            </a:r>
          </a:p>
          <a:p>
            <a:pPr marL="457200" lvl="0" indent="-228600" rtl="0">
              <a:lnSpc>
                <a:spcPct val="136500"/>
              </a:lnSpc>
              <a:spcBef>
                <a:spcPts val="0"/>
              </a:spcBef>
              <a:spcAft>
                <a:spcPts val="0"/>
              </a:spcAft>
              <a:buClr>
                <a:schemeClr val="dk1"/>
              </a:buClr>
            </a:pPr>
            <a:r>
              <a:rPr lang="en" sz="1400" dirty="0">
                <a:highlight>
                  <a:srgbClr val="FFFFFF"/>
                </a:highlight>
              </a:rPr>
              <a:t>Support of up to 60 accelerometer channels in DAQ system (DR 5.6.1.1)</a:t>
            </a:r>
          </a:p>
          <a:p>
            <a:pPr>
              <a:spcBef>
                <a:spcPts val="0"/>
              </a:spcBef>
              <a:buNone/>
            </a:pPr>
            <a:endParaRPr sz="1400" dirty="0"/>
          </a:p>
        </p:txBody>
      </p:sp>
      <p:graphicFrame>
        <p:nvGraphicFramePr>
          <p:cNvPr id="4" name="Content Placeholder 5"/>
          <p:cNvGraphicFramePr>
            <a:graphicFrameLocks/>
          </p:cNvGraphicFramePr>
          <p:nvPr>
            <p:extLst>
              <p:ext uri="{D42A27DB-BD31-4B8C-83A1-F6EECF244321}">
                <p14:modId xmlns:p14="http://schemas.microsoft.com/office/powerpoint/2010/main" val="2059131846"/>
              </p:ext>
            </p:extLst>
          </p:nvPr>
        </p:nvGraphicFramePr>
        <p:xfrm>
          <a:off x="152400" y="4629150"/>
          <a:ext cx="8686800" cy="514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6198158"/>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2752726"/>
            <a:ext cx="7772400" cy="2390774"/>
          </a:xfrm>
        </p:spPr>
        <p:txBody>
          <a:bodyPr>
            <a:noAutofit/>
          </a:bodyPr>
          <a:lstStyle/>
          <a:p>
            <a:r>
              <a:rPr lang="en-US" sz="8000" dirty="0" smtClean="0">
                <a:solidFill>
                  <a:schemeClr val="bg2">
                    <a:lumMod val="25000"/>
                  </a:schemeClr>
                </a:solidFill>
              </a:rPr>
              <a:t>Design </a:t>
            </a:r>
            <a:r>
              <a:rPr lang="en-US" sz="8000" dirty="0" err="1" smtClean="0">
                <a:solidFill>
                  <a:schemeClr val="bg2">
                    <a:lumMod val="25000"/>
                  </a:schemeClr>
                </a:solidFill>
              </a:rPr>
              <a:t>REquirements</a:t>
            </a:r>
            <a:endParaRPr lang="en-US" sz="8000" dirty="0">
              <a:solidFill>
                <a:schemeClr val="bg2">
                  <a:lumMod val="25000"/>
                </a:schemeClr>
              </a:solidFill>
            </a:endParaRPr>
          </a:p>
        </p:txBody>
      </p:sp>
      <p:sp>
        <p:nvSpPr>
          <p:cNvPr id="3" name="Slide Number Placeholder 2"/>
          <p:cNvSpPr>
            <a:spLocks noGrp="1"/>
          </p:cNvSpPr>
          <p:nvPr>
            <p:ph type="sldNum" sz="quarter" idx="12"/>
          </p:nvPr>
        </p:nvSpPr>
        <p:spPr>
          <a:xfrm>
            <a:off x="7010400" y="4767263"/>
            <a:ext cx="2133600" cy="273844"/>
          </a:xfrm>
        </p:spPr>
        <p:txBody>
          <a:bodyPr/>
          <a:lstStyle/>
          <a:p>
            <a:fld id="{66199FEE-89C8-45D1-83BC-87473C325DA8}" type="slidenum">
              <a:rPr lang="en-US" smtClean="0">
                <a:solidFill>
                  <a:schemeClr val="bg2">
                    <a:lumMod val="25000"/>
                  </a:schemeClr>
                </a:solidFill>
              </a:rPr>
              <a:t>12</a:t>
            </a:fld>
            <a:endParaRPr lang="en-US">
              <a:solidFill>
                <a:schemeClr val="bg2">
                  <a:lumMod val="25000"/>
                </a:schemeClr>
              </a:solidFill>
            </a:endParaRPr>
          </a:p>
        </p:txBody>
      </p:sp>
    </p:spTree>
    <p:extLst>
      <p:ext uri="{BB962C8B-B14F-4D97-AF65-F5344CB8AC3E}">
        <p14:creationId xmlns:p14="http://schemas.microsoft.com/office/powerpoint/2010/main" val="30992337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extLst/>
          </p:nvPr>
        </p:nvGraphicFramePr>
        <p:xfrm>
          <a:off x="152400" y="1161184"/>
          <a:ext cx="8839200" cy="3239366"/>
        </p:xfrm>
        <a:graphic>
          <a:graphicData uri="http://schemas.openxmlformats.org/drawingml/2006/table">
            <a:tbl>
              <a:tblPr firstRow="1" bandRow="1">
                <a:tableStyleId>{EB344D84-9AFB-497E-A393-DC336BA19D2E}</a:tableStyleId>
              </a:tblPr>
              <a:tblGrid>
                <a:gridCol w="685800"/>
                <a:gridCol w="8153400"/>
              </a:tblGrid>
              <a:tr h="572366">
                <a:tc>
                  <a:txBody>
                    <a:bodyPr/>
                    <a:lstStyle/>
                    <a:p>
                      <a:r>
                        <a:rPr lang="en-US" b="1" smtClean="0">
                          <a:solidFill>
                            <a:schemeClr val="bg1"/>
                          </a:solidFill>
                        </a:rPr>
                        <a:t>FR</a:t>
                      </a:r>
                      <a:r>
                        <a:rPr lang="en-US" b="1" baseline="0" smtClean="0">
                          <a:solidFill>
                            <a:schemeClr val="bg1"/>
                          </a:solidFill>
                        </a:rPr>
                        <a:t> 1</a:t>
                      </a:r>
                      <a:endParaRPr lang="en-US" b="1">
                        <a:solidFill>
                          <a:schemeClr val="bg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lang="en-US" sz="1600" b="0" kern="1200" smtClean="0">
                          <a:solidFill>
                            <a:schemeClr val="bg2">
                              <a:lumMod val="25000"/>
                            </a:schemeClr>
                          </a:solidFill>
                          <a:effectLst/>
                          <a:latin typeface="+mn-lt"/>
                          <a:ea typeface="+mn-ea"/>
                          <a:cs typeface="+mn-cs"/>
                        </a:rPr>
                        <a:t>The </a:t>
                      </a:r>
                      <a:r>
                        <a:rPr lang="en-US" sz="1600" b="0" kern="1200" err="1" smtClean="0">
                          <a:solidFill>
                            <a:schemeClr val="bg2">
                              <a:lumMod val="25000"/>
                            </a:schemeClr>
                          </a:solidFill>
                          <a:effectLst/>
                          <a:latin typeface="+mn-lt"/>
                          <a:ea typeface="+mn-ea"/>
                          <a:cs typeface="+mn-cs"/>
                        </a:rPr>
                        <a:t>Feathercraft</a:t>
                      </a:r>
                      <a:r>
                        <a:rPr lang="en-US" sz="1600" b="0" kern="1200" smtClean="0">
                          <a:solidFill>
                            <a:schemeClr val="bg2">
                              <a:lumMod val="25000"/>
                            </a:schemeClr>
                          </a:solidFill>
                          <a:effectLst/>
                          <a:latin typeface="+mn-lt"/>
                          <a:ea typeface="+mn-ea"/>
                          <a:cs typeface="+mn-cs"/>
                        </a:rPr>
                        <a:t> structure design shall have</a:t>
                      </a:r>
                      <a:r>
                        <a:rPr lang="en-US" sz="1600" b="0" kern="1200" baseline="0" smtClean="0">
                          <a:solidFill>
                            <a:schemeClr val="bg2">
                              <a:lumMod val="25000"/>
                            </a:schemeClr>
                          </a:solidFill>
                          <a:effectLst/>
                          <a:latin typeface="+mn-lt"/>
                          <a:ea typeface="+mn-ea"/>
                          <a:cs typeface="+mn-cs"/>
                        </a:rPr>
                        <a:t> a </a:t>
                      </a:r>
                      <a:r>
                        <a:rPr lang="en-US" sz="1600" b="1" kern="1200" baseline="0" smtClean="0">
                          <a:solidFill>
                            <a:schemeClr val="bg2">
                              <a:lumMod val="25000"/>
                            </a:schemeClr>
                          </a:solidFill>
                          <a:effectLst/>
                          <a:latin typeface="+mn-lt"/>
                          <a:ea typeface="+mn-ea"/>
                          <a:cs typeface="+mn-cs"/>
                        </a:rPr>
                        <a:t>mass of less than 5 kg.</a:t>
                      </a:r>
                      <a:endParaRPr lang="en-US" sz="1600" b="1">
                        <a:solidFill>
                          <a:schemeClr val="bg2">
                            <a:lumMod val="25000"/>
                          </a:schemeClr>
                        </a:solidFill>
                        <a:latin typeface="+mn-lt"/>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85800">
                <a:tc>
                  <a:txBody>
                    <a:bodyPr/>
                    <a:lstStyle/>
                    <a:p>
                      <a:r>
                        <a:rPr lang="en-US" b="1" smtClean="0">
                          <a:solidFill>
                            <a:schemeClr val="bg1"/>
                          </a:solidFill>
                        </a:rPr>
                        <a:t>FR 2</a:t>
                      </a:r>
                      <a:endParaRPr lang="en-US" b="1">
                        <a:solidFill>
                          <a:schemeClr val="bg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lang="en-US" sz="1600" kern="1200" smtClean="0">
                          <a:solidFill>
                            <a:schemeClr val="bg2">
                              <a:lumMod val="25000"/>
                            </a:schemeClr>
                          </a:solidFill>
                          <a:effectLst/>
                          <a:latin typeface="+mn-lt"/>
                          <a:ea typeface="+mn-ea"/>
                          <a:cs typeface="+mn-cs"/>
                        </a:rPr>
                        <a:t>The </a:t>
                      </a:r>
                      <a:r>
                        <a:rPr lang="en-US" sz="1600" kern="1200" err="1" smtClean="0">
                          <a:solidFill>
                            <a:schemeClr val="bg2">
                              <a:lumMod val="25000"/>
                            </a:schemeClr>
                          </a:solidFill>
                          <a:effectLst/>
                          <a:latin typeface="+mn-lt"/>
                          <a:ea typeface="+mn-ea"/>
                          <a:cs typeface="+mn-cs"/>
                        </a:rPr>
                        <a:t>Feathercraft</a:t>
                      </a:r>
                      <a:r>
                        <a:rPr lang="en-US" sz="1600" kern="1200" smtClean="0">
                          <a:solidFill>
                            <a:schemeClr val="bg2">
                              <a:lumMod val="25000"/>
                            </a:schemeClr>
                          </a:solidFill>
                          <a:effectLst/>
                          <a:latin typeface="+mn-lt"/>
                          <a:ea typeface="+mn-ea"/>
                          <a:cs typeface="+mn-cs"/>
                        </a:rPr>
                        <a:t> structure design shall </a:t>
                      </a:r>
                      <a:r>
                        <a:rPr lang="en-US" sz="1600" b="1" kern="1200" smtClean="0">
                          <a:solidFill>
                            <a:schemeClr val="bg2">
                              <a:lumMod val="25000"/>
                            </a:schemeClr>
                          </a:solidFill>
                          <a:effectLst/>
                          <a:latin typeface="+mn-lt"/>
                          <a:ea typeface="+mn-ea"/>
                          <a:cs typeface="+mn-cs"/>
                        </a:rPr>
                        <a:t>reduce manufacturing time and material cost </a:t>
                      </a:r>
                      <a:r>
                        <a:rPr lang="en-US" sz="1600" kern="1200" smtClean="0">
                          <a:solidFill>
                            <a:schemeClr val="bg2">
                              <a:lumMod val="25000"/>
                            </a:schemeClr>
                          </a:solidFill>
                          <a:effectLst/>
                          <a:latin typeface="+mn-lt"/>
                          <a:ea typeface="+mn-ea"/>
                          <a:cs typeface="+mn-cs"/>
                        </a:rPr>
                        <a:t>from SST-US’s typical spacecraft estimates.</a:t>
                      </a:r>
                      <a:endParaRPr lang="en-US" sz="1600" b="0">
                        <a:solidFill>
                          <a:schemeClr val="bg2">
                            <a:lumMod val="25000"/>
                          </a:schemeClr>
                        </a:solidFill>
                        <a:latin typeface="+mn-lt"/>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33400">
                <a:tc>
                  <a:txBody>
                    <a:bodyPr/>
                    <a:lstStyle/>
                    <a:p>
                      <a:r>
                        <a:rPr lang="en-US" b="1" smtClean="0">
                          <a:solidFill>
                            <a:schemeClr val="bg1"/>
                          </a:solidFill>
                        </a:rPr>
                        <a:t>FR 3</a:t>
                      </a:r>
                      <a:endParaRPr lang="en-US" b="1">
                        <a:solidFill>
                          <a:schemeClr val="bg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lang="en-US" sz="1600" kern="1200" err="1" smtClean="0">
                          <a:solidFill>
                            <a:schemeClr val="bg2">
                              <a:lumMod val="25000"/>
                            </a:schemeClr>
                          </a:solidFill>
                          <a:effectLst/>
                          <a:latin typeface="+mn-lt"/>
                          <a:ea typeface="+mn-ea"/>
                          <a:cs typeface="+mn-cs"/>
                        </a:rPr>
                        <a:t>FeatherCraft</a:t>
                      </a:r>
                      <a:r>
                        <a:rPr lang="en-US" sz="1600" kern="1200" smtClean="0">
                          <a:solidFill>
                            <a:schemeClr val="bg2">
                              <a:lumMod val="25000"/>
                            </a:schemeClr>
                          </a:solidFill>
                          <a:effectLst/>
                          <a:latin typeface="+mn-lt"/>
                          <a:ea typeface="+mn-ea"/>
                          <a:cs typeface="+mn-cs"/>
                        </a:rPr>
                        <a:t> Structure shall be designed to </a:t>
                      </a:r>
                      <a:r>
                        <a:rPr lang="en-US" sz="1600" b="1" kern="1200" smtClean="0">
                          <a:solidFill>
                            <a:schemeClr val="bg2">
                              <a:lumMod val="25000"/>
                            </a:schemeClr>
                          </a:solidFill>
                          <a:effectLst/>
                          <a:latin typeface="+mn-lt"/>
                          <a:ea typeface="+mn-ea"/>
                          <a:cs typeface="+mn-cs"/>
                        </a:rPr>
                        <a:t>deploy from the ISS.</a:t>
                      </a:r>
                      <a:endParaRPr lang="en-US" sz="1600" b="0">
                        <a:solidFill>
                          <a:schemeClr val="bg2">
                            <a:lumMod val="25000"/>
                          </a:schemeClr>
                        </a:solidFill>
                        <a:latin typeface="+mn-lt"/>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609600">
                <a:tc>
                  <a:txBody>
                    <a:bodyPr/>
                    <a:lstStyle/>
                    <a:p>
                      <a:r>
                        <a:rPr lang="en-US" b="1" smtClean="0">
                          <a:solidFill>
                            <a:schemeClr val="bg1"/>
                          </a:solidFill>
                        </a:rPr>
                        <a:t>FR 4</a:t>
                      </a:r>
                      <a:endParaRPr lang="en-US" b="1">
                        <a:solidFill>
                          <a:schemeClr val="bg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1600" err="1">
                          <a:solidFill>
                            <a:schemeClr val="bg2">
                              <a:lumMod val="25000"/>
                            </a:schemeClr>
                          </a:solidFill>
                          <a:effectLst/>
                          <a:latin typeface="+mn-lt"/>
                          <a:ea typeface="Times New Roman"/>
                          <a:cs typeface="Times New Roman"/>
                        </a:rPr>
                        <a:t>FeatherCraft</a:t>
                      </a:r>
                      <a:r>
                        <a:rPr lang="en-US" sz="1600">
                          <a:solidFill>
                            <a:schemeClr val="bg2">
                              <a:lumMod val="25000"/>
                            </a:schemeClr>
                          </a:solidFill>
                          <a:effectLst/>
                          <a:latin typeface="+mn-lt"/>
                          <a:ea typeface="Times New Roman"/>
                          <a:cs typeface="Times New Roman"/>
                        </a:rPr>
                        <a:t> structure design shall </a:t>
                      </a:r>
                      <a:r>
                        <a:rPr lang="en-US" sz="1600" b="1">
                          <a:solidFill>
                            <a:schemeClr val="bg2">
                              <a:lumMod val="25000"/>
                            </a:schemeClr>
                          </a:solidFill>
                          <a:effectLst/>
                          <a:latin typeface="+mn-lt"/>
                          <a:ea typeface="Times New Roman"/>
                          <a:cs typeface="Times New Roman"/>
                        </a:rPr>
                        <a:t>interface with </a:t>
                      </a:r>
                      <a:r>
                        <a:rPr lang="en-US" sz="1600" b="1" smtClean="0">
                          <a:solidFill>
                            <a:schemeClr val="bg2">
                              <a:lumMod val="25000"/>
                            </a:schemeClr>
                          </a:solidFill>
                          <a:effectLst/>
                          <a:latin typeface="+mn-lt"/>
                          <a:ea typeface="Times New Roman"/>
                          <a:cs typeface="Times New Roman"/>
                        </a:rPr>
                        <a:t>SST-US-provided </a:t>
                      </a:r>
                      <a:r>
                        <a:rPr lang="en-US" sz="1600" b="1">
                          <a:solidFill>
                            <a:schemeClr val="bg2">
                              <a:lumMod val="25000"/>
                            </a:schemeClr>
                          </a:solidFill>
                          <a:effectLst/>
                          <a:latin typeface="+mn-lt"/>
                          <a:ea typeface="Times New Roman"/>
                          <a:cs typeface="Times New Roman"/>
                        </a:rPr>
                        <a:t>spacecraft components and mission design</a:t>
                      </a:r>
                      <a:r>
                        <a:rPr lang="en-US" sz="1600">
                          <a:solidFill>
                            <a:schemeClr val="bg2">
                              <a:lumMod val="25000"/>
                            </a:schemeClr>
                          </a:solidFill>
                          <a:effectLst/>
                          <a:latin typeface="+mn-lt"/>
                          <a:ea typeface="Times New Roman"/>
                          <a:cs typeface="Times New Roman"/>
                        </a:rPr>
                        <a:t>.</a:t>
                      </a: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838200">
                <a:tc>
                  <a:txBody>
                    <a:bodyPr/>
                    <a:lstStyle/>
                    <a:p>
                      <a:r>
                        <a:rPr lang="en-US" b="1" smtClean="0">
                          <a:solidFill>
                            <a:schemeClr val="bg1"/>
                          </a:solidFill>
                        </a:rPr>
                        <a:t>FR 5</a:t>
                      </a:r>
                      <a:endParaRPr lang="en-US" b="1">
                        <a:solidFill>
                          <a:schemeClr val="bg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a:spcBef>
                          <a:spcPts val="0"/>
                        </a:spcBef>
                        <a:spcAft>
                          <a:spcPts val="0"/>
                        </a:spcAft>
                      </a:pPr>
                      <a:r>
                        <a:rPr lang="en-US" sz="1600" dirty="0">
                          <a:solidFill>
                            <a:schemeClr val="bg2">
                              <a:lumMod val="25000"/>
                            </a:schemeClr>
                          </a:solidFill>
                          <a:effectLst/>
                          <a:latin typeface="+mn-lt"/>
                          <a:ea typeface="Times New Roman"/>
                          <a:cs typeface="Times New Roman"/>
                        </a:rPr>
                        <a:t>An </a:t>
                      </a:r>
                      <a:r>
                        <a:rPr lang="en-US" sz="1600" b="1" dirty="0">
                          <a:solidFill>
                            <a:schemeClr val="bg2">
                              <a:lumMod val="25000"/>
                            </a:schemeClr>
                          </a:solidFill>
                          <a:effectLst/>
                          <a:latin typeface="+mn-lt"/>
                          <a:ea typeface="Times New Roman"/>
                          <a:cs typeface="Times New Roman"/>
                        </a:rPr>
                        <a:t>equivalent manufactured  STM </a:t>
                      </a:r>
                      <a:r>
                        <a:rPr lang="en-US" sz="1600" dirty="0">
                          <a:solidFill>
                            <a:schemeClr val="bg2">
                              <a:lumMod val="25000"/>
                            </a:schemeClr>
                          </a:solidFill>
                          <a:effectLst/>
                          <a:latin typeface="+mn-lt"/>
                          <a:ea typeface="Times New Roman"/>
                          <a:cs typeface="Times New Roman"/>
                        </a:rPr>
                        <a:t>of the </a:t>
                      </a:r>
                      <a:r>
                        <a:rPr lang="en-US" sz="1600" dirty="0" err="1">
                          <a:solidFill>
                            <a:schemeClr val="bg2">
                              <a:lumMod val="25000"/>
                            </a:schemeClr>
                          </a:solidFill>
                          <a:effectLst/>
                          <a:latin typeface="+mn-lt"/>
                          <a:ea typeface="Times New Roman"/>
                          <a:cs typeface="Times New Roman"/>
                        </a:rPr>
                        <a:t>FeatherCraft</a:t>
                      </a:r>
                      <a:r>
                        <a:rPr lang="en-US" sz="1600" dirty="0">
                          <a:solidFill>
                            <a:schemeClr val="bg2">
                              <a:lumMod val="25000"/>
                            </a:schemeClr>
                          </a:solidFill>
                          <a:effectLst/>
                          <a:latin typeface="+mn-lt"/>
                          <a:ea typeface="Times New Roman"/>
                          <a:cs typeface="Times New Roman"/>
                        </a:rPr>
                        <a:t> structure design shall be used to </a:t>
                      </a:r>
                      <a:r>
                        <a:rPr lang="en-US" sz="1600" b="1" dirty="0">
                          <a:solidFill>
                            <a:schemeClr val="bg2">
                              <a:lumMod val="25000"/>
                            </a:schemeClr>
                          </a:solidFill>
                          <a:effectLst/>
                          <a:latin typeface="+mn-lt"/>
                          <a:ea typeface="Times New Roman"/>
                          <a:cs typeface="Times New Roman"/>
                        </a:rPr>
                        <a:t>demonstrate the feasibility of the </a:t>
                      </a:r>
                      <a:r>
                        <a:rPr lang="en-US" sz="1600" b="1" dirty="0" err="1">
                          <a:solidFill>
                            <a:schemeClr val="bg2">
                              <a:lumMod val="25000"/>
                            </a:schemeClr>
                          </a:solidFill>
                          <a:effectLst/>
                          <a:latin typeface="+mn-lt"/>
                          <a:ea typeface="Times New Roman"/>
                          <a:cs typeface="Times New Roman"/>
                        </a:rPr>
                        <a:t>FeatherCraft</a:t>
                      </a:r>
                      <a:r>
                        <a:rPr lang="en-US" sz="1600" b="1" dirty="0">
                          <a:solidFill>
                            <a:schemeClr val="bg2">
                              <a:lumMod val="25000"/>
                            </a:schemeClr>
                          </a:solidFill>
                          <a:effectLst/>
                          <a:latin typeface="+mn-lt"/>
                          <a:ea typeface="Times New Roman"/>
                          <a:cs typeface="Times New Roman"/>
                        </a:rPr>
                        <a:t> structure </a:t>
                      </a:r>
                      <a:r>
                        <a:rPr lang="en-US" sz="1600" dirty="0">
                          <a:solidFill>
                            <a:schemeClr val="bg2">
                              <a:lumMod val="25000"/>
                            </a:schemeClr>
                          </a:solidFill>
                          <a:effectLst/>
                          <a:latin typeface="+mn-lt"/>
                          <a:ea typeface="Times New Roman"/>
                          <a:cs typeface="Times New Roman"/>
                        </a:rPr>
                        <a:t>through a </a:t>
                      </a:r>
                      <a:r>
                        <a:rPr lang="en-US" sz="1600" b="1" dirty="0">
                          <a:solidFill>
                            <a:schemeClr val="bg2">
                              <a:lumMod val="25000"/>
                            </a:schemeClr>
                          </a:solidFill>
                          <a:effectLst/>
                          <a:latin typeface="+mn-lt"/>
                          <a:ea typeface="Times New Roman"/>
                          <a:cs typeface="Times New Roman"/>
                        </a:rPr>
                        <a:t>random vibration test </a:t>
                      </a:r>
                      <a:r>
                        <a:rPr lang="en-US" sz="1600" dirty="0">
                          <a:solidFill>
                            <a:schemeClr val="bg2">
                              <a:lumMod val="25000"/>
                            </a:schemeClr>
                          </a:solidFill>
                          <a:effectLst/>
                          <a:latin typeface="+mn-lt"/>
                          <a:ea typeface="Times New Roman"/>
                          <a:cs typeface="Times New Roman"/>
                        </a:rPr>
                        <a:t>to the requirements of </a:t>
                      </a:r>
                      <a:r>
                        <a:rPr lang="en-US" sz="1600" dirty="0" smtClean="0">
                          <a:solidFill>
                            <a:schemeClr val="bg2">
                              <a:lumMod val="25000"/>
                            </a:schemeClr>
                          </a:solidFill>
                          <a:effectLst/>
                          <a:latin typeface="+mn-lt"/>
                          <a:ea typeface="Times New Roman"/>
                          <a:cs typeface="Times New Roman"/>
                        </a:rPr>
                        <a:t>NASA GEVS documentation.</a:t>
                      </a:r>
                      <a:endParaRPr lang="en-US" sz="1600" dirty="0">
                        <a:solidFill>
                          <a:schemeClr val="bg2">
                            <a:lumMod val="25000"/>
                          </a:schemeClr>
                        </a:solidFill>
                        <a:effectLst/>
                        <a:latin typeface="+mn-lt"/>
                        <a:ea typeface="Times New Roman"/>
                        <a:cs typeface="Times New Roma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2" name="Title 1"/>
          <p:cNvSpPr txBox="1">
            <a:spLocks/>
          </p:cNvSpPr>
          <p:nvPr/>
        </p:nvSpPr>
        <p:spPr>
          <a:xfrm>
            <a:off x="432593" y="298739"/>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smtClean="0">
                <a:solidFill>
                  <a:schemeClr val="bg2">
                    <a:lumMod val="25000"/>
                  </a:schemeClr>
                </a:solidFill>
              </a:rPr>
              <a:t>FUNCTIONAL REQUIREMENTS</a:t>
            </a:r>
            <a:endParaRPr lang="en-US" sz="3600" b="1" dirty="0">
              <a:solidFill>
                <a:schemeClr val="bg2">
                  <a:lumMod val="25000"/>
                </a:schemeClr>
              </a:solidFill>
            </a:endParaRPr>
          </a:p>
        </p:txBody>
      </p:sp>
      <p:sp>
        <p:nvSpPr>
          <p:cNvPr id="3" name="Slide Number Placeholder 2"/>
          <p:cNvSpPr>
            <a:spLocks noGrp="1"/>
          </p:cNvSpPr>
          <p:nvPr>
            <p:ph type="sldNum" sz="quarter" idx="12"/>
          </p:nvPr>
        </p:nvSpPr>
        <p:spPr>
          <a:xfrm>
            <a:off x="7010400" y="4767263"/>
            <a:ext cx="2133600" cy="273844"/>
          </a:xfrm>
        </p:spPr>
        <p:txBody>
          <a:bodyPr/>
          <a:lstStyle/>
          <a:p>
            <a:fld id="{66199FEE-89C8-45D1-83BC-87473C325DA8}" type="slidenum">
              <a:rPr lang="en-US" smtClean="0">
                <a:solidFill>
                  <a:schemeClr val="bg2">
                    <a:lumMod val="25000"/>
                  </a:schemeClr>
                </a:solidFill>
              </a:rPr>
              <a:t>13</a:t>
            </a:fld>
            <a:endParaRPr lang="en-US">
              <a:solidFill>
                <a:schemeClr val="bg2">
                  <a:lumMod val="25000"/>
                </a:schemeClr>
              </a:solidFill>
            </a:endParaRPr>
          </a:p>
        </p:txBody>
      </p:sp>
      <p:graphicFrame>
        <p:nvGraphicFramePr>
          <p:cNvPr id="6" name="Content Placeholder 5"/>
          <p:cNvGraphicFramePr>
            <a:graphicFrameLocks/>
          </p:cNvGraphicFramePr>
          <p:nvPr>
            <p:extLst>
              <p:ext uri="{D42A27DB-BD31-4B8C-83A1-F6EECF244321}">
                <p14:modId xmlns:p14="http://schemas.microsoft.com/office/powerpoint/2010/main" val="170698728"/>
              </p:ext>
            </p:extLst>
          </p:nvPr>
        </p:nvGraphicFramePr>
        <p:xfrm>
          <a:off x="152400" y="4629150"/>
          <a:ext cx="8686800" cy="514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31951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514350"/>
            <a:ext cx="8229600" cy="381000"/>
          </a:xfrm>
        </p:spPr>
        <p:txBody>
          <a:bodyPr>
            <a:noAutofit/>
          </a:bodyPr>
          <a:lstStyle/>
          <a:p>
            <a:r>
              <a:rPr lang="en-US" sz="2800" dirty="0" smtClean="0"/>
              <a:t>FR 1 met through material selection and analysis</a:t>
            </a:r>
            <a:endParaRPr lang="en-US" sz="2800" dirty="0"/>
          </a:p>
        </p:txBody>
      </p:sp>
      <p:sp>
        <p:nvSpPr>
          <p:cNvPr id="5" name="Content Placeholder 4"/>
          <p:cNvSpPr>
            <a:spLocks noGrp="1"/>
          </p:cNvSpPr>
          <p:nvPr>
            <p:ph idx="1"/>
          </p:nvPr>
        </p:nvSpPr>
        <p:spPr>
          <a:xfrm>
            <a:off x="457200" y="971551"/>
            <a:ext cx="4953000" cy="1676399"/>
          </a:xfrm>
        </p:spPr>
        <p:txBody>
          <a:bodyPr>
            <a:normAutofit/>
          </a:bodyPr>
          <a:lstStyle/>
          <a:p>
            <a:r>
              <a:rPr lang="en-US" sz="1600" dirty="0" smtClean="0"/>
              <a:t>Structure consists of carbon fiber sheets, adhesive attachments, </a:t>
            </a:r>
          </a:p>
          <a:p>
            <a:r>
              <a:rPr lang="en-US" sz="1600" dirty="0" smtClean="0"/>
              <a:t>Analysis calculations show a current mass of _</a:t>
            </a:r>
          </a:p>
          <a:p>
            <a:r>
              <a:rPr lang="en-US" sz="1600" dirty="0" smtClean="0"/>
              <a:t>All differences between design and STM will be noted and all components of STM weighed</a:t>
            </a:r>
            <a:endParaRPr lang="en-US" sz="1600" dirty="0"/>
          </a:p>
        </p:txBody>
      </p:sp>
      <p:sp>
        <p:nvSpPr>
          <p:cNvPr id="3" name="Slide Number Placeholder 2"/>
          <p:cNvSpPr>
            <a:spLocks noGrp="1"/>
          </p:cNvSpPr>
          <p:nvPr>
            <p:ph type="sldNum" sz="quarter" idx="12"/>
          </p:nvPr>
        </p:nvSpPr>
        <p:spPr/>
        <p:txBody>
          <a:bodyPr/>
          <a:lstStyle/>
          <a:p>
            <a:fld id="{66199FEE-89C8-45D1-83BC-87473C325DA8}" type="slidenum">
              <a:rPr lang="en-US" smtClean="0"/>
              <a:t>14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38178791"/>
              </p:ext>
            </p:extLst>
          </p:nvPr>
        </p:nvGraphicFramePr>
        <p:xfrm>
          <a:off x="304800" y="2952750"/>
          <a:ext cx="8229600" cy="161410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4186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1"/>
                          </a:solidFill>
                        </a:rPr>
                        <a:t>Requirement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1"/>
                          </a:solidFill>
                        </a:rPr>
                        <a:t>Required Value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1"/>
                          </a:solidFill>
                        </a:rPr>
                        <a:t>Current</a:t>
                      </a:r>
                      <a:r>
                        <a:rPr lang="en-US" sz="1800" baseline="0" dirty="0" smtClean="0">
                          <a:solidFill>
                            <a:schemeClr val="bg1"/>
                          </a:solidFill>
                        </a:rPr>
                        <a:t> Value</a:t>
                      </a:r>
                      <a:endParaRPr lang="en-US" sz="1800" dirty="0" smtClean="0">
                        <a:solidFill>
                          <a:schemeClr val="bg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1"/>
                          </a:solidFill>
                        </a:rPr>
                        <a:t>Margin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solidFill>
                          <a:schemeClr val="bg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r>
              <a:tr h="1195421">
                <a:tc>
                  <a:txBody>
                    <a:bodyPr/>
                    <a:lstStyle/>
                    <a:p>
                      <a:pPr marL="4763" lvl="1" indent="0">
                        <a:buFont typeface="Wingdings" panose="05000000000000000000" pitchFamily="2" charset="2"/>
                        <a:buNone/>
                      </a:pPr>
                      <a:r>
                        <a:rPr lang="en-US" sz="1600" dirty="0" smtClean="0">
                          <a:solidFill>
                            <a:schemeClr val="bg2">
                              <a:lumMod val="25000"/>
                            </a:schemeClr>
                          </a:solidFill>
                        </a:rPr>
                        <a:t>Structure</a:t>
                      </a:r>
                      <a:r>
                        <a:rPr lang="en-US" sz="1600" baseline="0" dirty="0" smtClean="0">
                          <a:solidFill>
                            <a:schemeClr val="bg2">
                              <a:lumMod val="25000"/>
                            </a:schemeClr>
                          </a:solidFill>
                        </a:rPr>
                        <a:t> design must weigh less than 5 kg</a:t>
                      </a:r>
                      <a:endParaRPr lang="en-US" sz="1600" dirty="0" smtClean="0">
                        <a:solidFill>
                          <a:schemeClr val="bg2">
                            <a:lumMod val="25000"/>
                          </a:schemeClr>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5</a:t>
                      </a:r>
                      <a:r>
                        <a:rPr lang="en-US" baseline="0" dirty="0" smtClean="0"/>
                        <a:t> kg</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_</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_</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Requirement</a:t>
                      </a:r>
                      <a:r>
                        <a:rPr lang="en-US" baseline="0" dirty="0" smtClean="0"/>
                        <a:t> Met</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graphicFrame>
        <p:nvGraphicFramePr>
          <p:cNvPr id="7" name="Content Placeholder 5"/>
          <p:cNvGraphicFramePr>
            <a:graphicFrameLocks/>
          </p:cNvGraphicFramePr>
          <p:nvPr>
            <p:extLst>
              <p:ext uri="{D42A27DB-BD31-4B8C-83A1-F6EECF244321}">
                <p14:modId xmlns:p14="http://schemas.microsoft.com/office/powerpoint/2010/main" val="863750742"/>
              </p:ext>
            </p:extLst>
          </p:nvPr>
        </p:nvGraphicFramePr>
        <p:xfrm>
          <a:off x="152400" y="4629150"/>
          <a:ext cx="8686800" cy="51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9597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514350"/>
            <a:ext cx="8229600" cy="381000"/>
          </a:xfrm>
        </p:spPr>
        <p:txBody>
          <a:bodyPr>
            <a:noAutofit/>
          </a:bodyPr>
          <a:lstStyle/>
          <a:p>
            <a:r>
              <a:rPr lang="en-US" sz="2800" dirty="0" smtClean="0"/>
              <a:t>FR 2 met through analysis</a:t>
            </a:r>
            <a:endParaRPr lang="en-US" sz="2800" dirty="0"/>
          </a:p>
        </p:txBody>
      </p:sp>
      <p:sp>
        <p:nvSpPr>
          <p:cNvPr id="5" name="Content Placeholder 4"/>
          <p:cNvSpPr>
            <a:spLocks noGrp="1"/>
          </p:cNvSpPr>
          <p:nvPr>
            <p:ph idx="1"/>
          </p:nvPr>
        </p:nvSpPr>
        <p:spPr>
          <a:xfrm>
            <a:off x="457200" y="971551"/>
            <a:ext cx="4953000" cy="1676399"/>
          </a:xfrm>
        </p:spPr>
        <p:txBody>
          <a:bodyPr>
            <a:normAutofit/>
          </a:bodyPr>
          <a:lstStyle/>
          <a:p>
            <a:r>
              <a:rPr lang="en-US" sz="1600" dirty="0" smtClean="0"/>
              <a:t>Manufacturing estimates performed from small-scale manufacturing for testing</a:t>
            </a:r>
            <a:endParaRPr lang="en-US" sz="1600" dirty="0"/>
          </a:p>
        </p:txBody>
      </p:sp>
      <p:sp>
        <p:nvSpPr>
          <p:cNvPr id="3" name="Slide Number Placeholder 2"/>
          <p:cNvSpPr>
            <a:spLocks noGrp="1"/>
          </p:cNvSpPr>
          <p:nvPr>
            <p:ph type="sldNum" sz="quarter" idx="12"/>
          </p:nvPr>
        </p:nvSpPr>
        <p:spPr/>
        <p:txBody>
          <a:bodyPr/>
          <a:lstStyle/>
          <a:p>
            <a:fld id="{66199FEE-89C8-45D1-83BC-87473C325DA8}" type="slidenum">
              <a:rPr lang="en-US" smtClean="0"/>
              <a:t>15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892979970"/>
              </p:ext>
            </p:extLst>
          </p:nvPr>
        </p:nvGraphicFramePr>
        <p:xfrm>
          <a:off x="381000" y="1733550"/>
          <a:ext cx="7848599" cy="2825043"/>
        </p:xfrm>
        <a:graphic>
          <a:graphicData uri="http://schemas.openxmlformats.org/drawingml/2006/table">
            <a:tbl>
              <a:tblPr firstRow="1" bandRow="1">
                <a:tableStyleId>{5C22544A-7EE6-4342-B048-85BDC9FD1C3A}</a:tableStyleId>
              </a:tblPr>
              <a:tblGrid>
                <a:gridCol w="2470855"/>
                <a:gridCol w="1383368"/>
                <a:gridCol w="1261382"/>
                <a:gridCol w="1163274"/>
                <a:gridCol w="1569720"/>
              </a:tblGrid>
              <a:tr h="5544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Requirement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Required Value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Current</a:t>
                      </a:r>
                      <a:r>
                        <a:rPr lang="en-US" sz="1600" baseline="0" dirty="0" smtClean="0">
                          <a:solidFill>
                            <a:schemeClr val="bg1"/>
                          </a:solidFill>
                        </a:rPr>
                        <a:t> Value</a:t>
                      </a:r>
                      <a:endParaRPr lang="en-US" sz="1600" dirty="0" smtClean="0">
                        <a:solidFill>
                          <a:schemeClr val="bg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Margin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solidFill>
                          <a:schemeClr val="bg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r>
              <a:tr h="748641">
                <a:tc>
                  <a:txBody>
                    <a:bodyPr/>
                    <a:lstStyle/>
                    <a:p>
                      <a:pPr marL="4763" lvl="1" indent="0">
                        <a:buFont typeface="Wingdings" panose="05000000000000000000" pitchFamily="2" charset="2"/>
                        <a:buNone/>
                      </a:pPr>
                      <a:r>
                        <a:rPr lang="en-US" sz="1400" dirty="0" smtClean="0">
                          <a:solidFill>
                            <a:schemeClr val="tx1"/>
                          </a:solidFill>
                        </a:rPr>
                        <a:t>DR 2.1: Material</a:t>
                      </a:r>
                      <a:r>
                        <a:rPr lang="en-US" sz="1400" baseline="0" dirty="0" smtClean="0">
                          <a:solidFill>
                            <a:schemeClr val="tx1"/>
                          </a:solidFill>
                        </a:rPr>
                        <a:t> shall cost less than $20,000</a:t>
                      </a:r>
                      <a:endParaRPr lang="en-US" sz="1400" dirty="0" smtClean="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$20,000</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_</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_</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Requirement</a:t>
                      </a:r>
                      <a:r>
                        <a:rPr lang="en-US" sz="1400" baseline="0" dirty="0" smtClean="0"/>
                        <a:t> Met</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r h="748641">
                <a:tc>
                  <a:txBody>
                    <a:bodyPr/>
                    <a:lstStyle/>
                    <a:p>
                      <a:pPr marL="4763" lvl="1" indent="0">
                        <a:buFont typeface="Wingdings" panose="05000000000000000000" pitchFamily="2" charset="2"/>
                        <a:buNone/>
                      </a:pPr>
                      <a:r>
                        <a:rPr lang="en-US" sz="1400" dirty="0" smtClean="0">
                          <a:solidFill>
                            <a:schemeClr val="tx1"/>
                          </a:solidFill>
                        </a:rPr>
                        <a:t>DR 2.2: Manufacturing</a:t>
                      </a:r>
                      <a:r>
                        <a:rPr lang="en-US" sz="1400" baseline="0" dirty="0" smtClean="0">
                          <a:solidFill>
                            <a:schemeClr val="tx1"/>
                          </a:solidFill>
                        </a:rPr>
                        <a:t> and assembly shall take 9 months</a:t>
                      </a:r>
                      <a:endParaRPr lang="en-US" sz="1400" dirty="0" smtClean="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9 months</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_</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_</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Requirement Met</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r h="748641">
                <a:tc>
                  <a:txBody>
                    <a:bodyPr/>
                    <a:lstStyle/>
                    <a:p>
                      <a:pPr marL="4763" lvl="1" indent="0">
                        <a:buFont typeface="Wingdings" panose="05000000000000000000" pitchFamily="2" charset="2"/>
                        <a:buNone/>
                      </a:pPr>
                      <a:r>
                        <a:rPr lang="en-US" sz="1400" dirty="0" smtClean="0">
                          <a:solidFill>
                            <a:schemeClr val="tx1"/>
                          </a:solidFill>
                        </a:rPr>
                        <a:t>DR 2.3: Manufacturing and assembly</a:t>
                      </a:r>
                      <a:r>
                        <a:rPr lang="en-US" sz="1400" baseline="0" dirty="0" smtClean="0">
                          <a:solidFill>
                            <a:schemeClr val="tx1"/>
                          </a:solidFill>
                        </a:rPr>
                        <a:t> labor shall cost less than $80,000</a:t>
                      </a:r>
                      <a:endParaRPr lang="en-US" sz="1400" dirty="0" smtClean="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$80,000</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Requirement Met</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graphicFrame>
        <p:nvGraphicFramePr>
          <p:cNvPr id="7" name="Content Placeholder 5"/>
          <p:cNvGraphicFramePr>
            <a:graphicFrameLocks/>
          </p:cNvGraphicFramePr>
          <p:nvPr>
            <p:extLst>
              <p:ext uri="{D42A27DB-BD31-4B8C-83A1-F6EECF244321}">
                <p14:modId xmlns:p14="http://schemas.microsoft.com/office/powerpoint/2010/main" val="1939526635"/>
              </p:ext>
            </p:extLst>
          </p:nvPr>
        </p:nvGraphicFramePr>
        <p:xfrm>
          <a:off x="152400" y="4629150"/>
          <a:ext cx="8686800" cy="51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18817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514350"/>
            <a:ext cx="8229600" cy="381000"/>
          </a:xfrm>
        </p:spPr>
        <p:txBody>
          <a:bodyPr>
            <a:noAutofit/>
          </a:bodyPr>
          <a:lstStyle/>
          <a:p>
            <a:r>
              <a:rPr lang="en-US" sz="2800" dirty="0" smtClean="0"/>
              <a:t>FR </a:t>
            </a:r>
            <a:r>
              <a:rPr lang="en-US" sz="2800" dirty="0" smtClean="0"/>
              <a:t>3 and FR 4 met through analysis</a:t>
            </a:r>
            <a:endParaRPr lang="en-US" sz="2800" dirty="0"/>
          </a:p>
        </p:txBody>
      </p:sp>
      <p:sp>
        <p:nvSpPr>
          <p:cNvPr id="5" name="Content Placeholder 4"/>
          <p:cNvSpPr>
            <a:spLocks noGrp="1"/>
          </p:cNvSpPr>
          <p:nvPr>
            <p:ph idx="1"/>
          </p:nvPr>
        </p:nvSpPr>
        <p:spPr>
          <a:xfrm>
            <a:off x="457200" y="971551"/>
            <a:ext cx="4953000" cy="1676399"/>
          </a:xfrm>
        </p:spPr>
        <p:txBody>
          <a:bodyPr>
            <a:normAutofit/>
          </a:bodyPr>
          <a:lstStyle/>
          <a:p>
            <a:r>
              <a:rPr lang="en-US" sz="1600" dirty="0" smtClean="0"/>
              <a:t>ANSYS model created assuming…</a:t>
            </a:r>
          </a:p>
          <a:p>
            <a:r>
              <a:rPr lang="en-US" sz="1600" dirty="0" smtClean="0"/>
              <a:t>Next slides show more detail on…</a:t>
            </a:r>
            <a:endParaRPr lang="en-US" sz="1600" dirty="0"/>
          </a:p>
        </p:txBody>
      </p:sp>
      <p:sp>
        <p:nvSpPr>
          <p:cNvPr id="3" name="Slide Number Placeholder 2"/>
          <p:cNvSpPr>
            <a:spLocks noGrp="1"/>
          </p:cNvSpPr>
          <p:nvPr>
            <p:ph type="sldNum" sz="quarter" idx="12"/>
          </p:nvPr>
        </p:nvSpPr>
        <p:spPr/>
        <p:txBody>
          <a:bodyPr/>
          <a:lstStyle/>
          <a:p>
            <a:fld id="{66199FEE-89C8-45D1-83BC-87473C325DA8}" type="slidenum">
              <a:rPr lang="en-US" smtClean="0"/>
              <a:t>16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640259834"/>
              </p:ext>
            </p:extLst>
          </p:nvPr>
        </p:nvGraphicFramePr>
        <p:xfrm>
          <a:off x="685800" y="1885950"/>
          <a:ext cx="7848599" cy="2669466"/>
        </p:xfrm>
        <a:graphic>
          <a:graphicData uri="http://schemas.openxmlformats.org/drawingml/2006/table">
            <a:tbl>
              <a:tblPr firstRow="1" bandRow="1">
                <a:tableStyleId>{5C22544A-7EE6-4342-B048-85BDC9FD1C3A}</a:tableStyleId>
              </a:tblPr>
              <a:tblGrid>
                <a:gridCol w="2470855"/>
                <a:gridCol w="1383368"/>
                <a:gridCol w="1261382"/>
                <a:gridCol w="1163274"/>
                <a:gridCol w="1569720"/>
              </a:tblGrid>
              <a:tr h="5454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Requirement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Required Value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Current</a:t>
                      </a:r>
                      <a:r>
                        <a:rPr lang="en-US" sz="1600" baseline="0" dirty="0" smtClean="0">
                          <a:solidFill>
                            <a:schemeClr val="bg1"/>
                          </a:solidFill>
                        </a:rPr>
                        <a:t> Value</a:t>
                      </a:r>
                      <a:endParaRPr lang="en-US" sz="1600" dirty="0" smtClean="0">
                        <a:solidFill>
                          <a:schemeClr val="bg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Margin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solidFill>
                          <a:schemeClr val="bg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r>
              <a:tr h="1002139">
                <a:tc>
                  <a:txBody>
                    <a:bodyPr/>
                    <a:lstStyle/>
                    <a:p>
                      <a:pPr marL="4763" lvl="1" indent="0">
                        <a:buFont typeface="Wingdings" panose="05000000000000000000" pitchFamily="2" charset="2"/>
                        <a:buNone/>
                      </a:pPr>
                      <a:r>
                        <a:rPr lang="en-US" sz="1400" dirty="0" smtClean="0">
                          <a:solidFill>
                            <a:schemeClr val="tx1"/>
                          </a:solidFill>
                        </a:rPr>
                        <a:t>DR 3.1.1: Structure</a:t>
                      </a:r>
                      <a:r>
                        <a:rPr lang="en-US" sz="1400" baseline="0" dirty="0" smtClean="0">
                          <a:solidFill>
                            <a:schemeClr val="tx1"/>
                          </a:solidFill>
                        </a:rPr>
                        <a:t> design</a:t>
                      </a:r>
                      <a:r>
                        <a:rPr lang="en-US" sz="1400" dirty="0" smtClean="0">
                          <a:solidFill>
                            <a:schemeClr val="tx1"/>
                          </a:solidFill>
                        </a:rPr>
                        <a:t> will</a:t>
                      </a:r>
                      <a:r>
                        <a:rPr lang="en-US" sz="1400" baseline="0" dirty="0" smtClean="0">
                          <a:solidFill>
                            <a:schemeClr val="tx1"/>
                          </a:solidFill>
                        </a:rPr>
                        <a:t> not show visible damage after simulating vibration profile</a:t>
                      </a:r>
                      <a:r>
                        <a:rPr lang="en-US" sz="1400" dirty="0" smtClean="0">
                          <a:solidFill>
                            <a:schemeClr val="tx1"/>
                          </a:solidFill>
                        </a:rPr>
                        <a:t> </a:t>
                      </a:r>
                      <a:endParaRPr lang="en-US" sz="1400" dirty="0" smtClean="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_</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_</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_</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Requirement</a:t>
                      </a:r>
                      <a:r>
                        <a:rPr lang="en-US" sz="1400" baseline="0" dirty="0" smtClean="0"/>
                        <a:t> Met</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r h="1088207">
                <a:tc>
                  <a:txBody>
                    <a:bodyPr/>
                    <a:lstStyle/>
                    <a:p>
                      <a:pPr marL="4763" lvl="1" indent="0">
                        <a:buFont typeface="Wingdings" panose="05000000000000000000" pitchFamily="2" charset="2"/>
                        <a:buNone/>
                      </a:pPr>
                      <a:r>
                        <a:rPr lang="en-US" sz="1400" dirty="0" smtClean="0">
                          <a:solidFill>
                            <a:schemeClr val="tx1"/>
                          </a:solidFill>
                        </a:rPr>
                        <a:t>FR</a:t>
                      </a:r>
                      <a:r>
                        <a:rPr lang="en-US" sz="1400" baseline="0" dirty="0" smtClean="0">
                          <a:solidFill>
                            <a:schemeClr val="tx1"/>
                          </a:solidFill>
                        </a:rPr>
                        <a:t> 4: Structure design shall support spacecraft components</a:t>
                      </a:r>
                      <a:endParaRPr lang="en-US" sz="1400" dirty="0" smtClean="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_</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_</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_</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Requirement Met</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graphicFrame>
        <p:nvGraphicFramePr>
          <p:cNvPr id="7" name="Content Placeholder 5"/>
          <p:cNvGraphicFramePr>
            <a:graphicFrameLocks/>
          </p:cNvGraphicFramePr>
          <p:nvPr>
            <p:extLst>
              <p:ext uri="{D42A27DB-BD31-4B8C-83A1-F6EECF244321}">
                <p14:modId xmlns:p14="http://schemas.microsoft.com/office/powerpoint/2010/main" val="2399518831"/>
              </p:ext>
            </p:extLst>
          </p:nvPr>
        </p:nvGraphicFramePr>
        <p:xfrm>
          <a:off x="152400" y="4629150"/>
          <a:ext cx="8686800" cy="51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288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514350"/>
            <a:ext cx="8229600" cy="381000"/>
          </a:xfrm>
        </p:spPr>
        <p:txBody>
          <a:bodyPr>
            <a:noAutofit/>
          </a:bodyPr>
          <a:lstStyle/>
          <a:p>
            <a:r>
              <a:rPr lang="en-US" sz="2800" dirty="0" smtClean="0"/>
              <a:t>ANSYS model vibration simulation</a:t>
            </a:r>
            <a:endParaRPr lang="en-US" sz="2800" dirty="0"/>
          </a:p>
        </p:txBody>
      </p:sp>
      <p:sp>
        <p:nvSpPr>
          <p:cNvPr id="5" name="Content Placeholder 4"/>
          <p:cNvSpPr>
            <a:spLocks noGrp="1"/>
          </p:cNvSpPr>
          <p:nvPr>
            <p:ph idx="1"/>
          </p:nvPr>
        </p:nvSpPr>
        <p:spPr>
          <a:xfrm>
            <a:off x="457200" y="971551"/>
            <a:ext cx="4953000" cy="1676399"/>
          </a:xfrm>
        </p:spPr>
        <p:txBody>
          <a:bodyPr>
            <a:normAutofit/>
          </a:bodyPr>
          <a:lstStyle/>
          <a:p>
            <a:r>
              <a:rPr lang="en-US" sz="1600" dirty="0" smtClean="0"/>
              <a:t>Slides showing expected modes of failure but how we don’t expect any of these</a:t>
            </a:r>
            <a:endParaRPr lang="en-US" sz="1600" dirty="0"/>
          </a:p>
        </p:txBody>
      </p:sp>
      <p:sp>
        <p:nvSpPr>
          <p:cNvPr id="3" name="Slide Number Placeholder 2"/>
          <p:cNvSpPr>
            <a:spLocks noGrp="1"/>
          </p:cNvSpPr>
          <p:nvPr>
            <p:ph type="sldNum" sz="quarter" idx="12"/>
          </p:nvPr>
        </p:nvSpPr>
        <p:spPr/>
        <p:txBody>
          <a:bodyPr/>
          <a:lstStyle/>
          <a:p>
            <a:fld id="{66199FEE-89C8-45D1-83BC-87473C325DA8}" type="slidenum">
              <a:rPr lang="en-US" smtClean="0"/>
              <a:t>17</a:t>
            </a:fld>
            <a:endParaRPr lang="en-US"/>
          </a:p>
        </p:txBody>
      </p:sp>
      <p:graphicFrame>
        <p:nvGraphicFramePr>
          <p:cNvPr id="7" name="Content Placeholder 5"/>
          <p:cNvGraphicFramePr>
            <a:graphicFrameLocks/>
          </p:cNvGraphicFramePr>
          <p:nvPr>
            <p:extLst>
              <p:ext uri="{D42A27DB-BD31-4B8C-83A1-F6EECF244321}">
                <p14:modId xmlns:p14="http://schemas.microsoft.com/office/powerpoint/2010/main" val="1906878009"/>
              </p:ext>
            </p:extLst>
          </p:nvPr>
        </p:nvGraphicFramePr>
        <p:xfrm>
          <a:off x="152400" y="4629150"/>
          <a:ext cx="8686800" cy="51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81725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514350"/>
            <a:ext cx="8229600" cy="381000"/>
          </a:xfrm>
        </p:spPr>
        <p:txBody>
          <a:bodyPr>
            <a:noAutofit/>
          </a:bodyPr>
          <a:lstStyle/>
          <a:p>
            <a:r>
              <a:rPr lang="en-US" sz="2800" dirty="0" smtClean="0"/>
              <a:t>FR 4 met through analysis and small scale testing</a:t>
            </a:r>
            <a:endParaRPr lang="en-US" sz="2800" dirty="0"/>
          </a:p>
        </p:txBody>
      </p:sp>
      <p:sp>
        <p:nvSpPr>
          <p:cNvPr id="5" name="Content Placeholder 4"/>
          <p:cNvSpPr>
            <a:spLocks noGrp="1"/>
          </p:cNvSpPr>
          <p:nvPr>
            <p:ph idx="1"/>
          </p:nvPr>
        </p:nvSpPr>
        <p:spPr>
          <a:xfrm>
            <a:off x="457200" y="971551"/>
            <a:ext cx="4953000" cy="1676399"/>
          </a:xfrm>
        </p:spPr>
        <p:txBody>
          <a:bodyPr>
            <a:normAutofit/>
          </a:bodyPr>
          <a:lstStyle/>
          <a:p>
            <a:r>
              <a:rPr lang="en-US" sz="1600" dirty="0" smtClean="0"/>
              <a:t>Adhesive used for all components except one solar panel shall use VELCRO…</a:t>
            </a:r>
            <a:endParaRPr lang="en-US" sz="1600" dirty="0"/>
          </a:p>
        </p:txBody>
      </p:sp>
      <p:sp>
        <p:nvSpPr>
          <p:cNvPr id="3" name="Slide Number Placeholder 2"/>
          <p:cNvSpPr>
            <a:spLocks noGrp="1"/>
          </p:cNvSpPr>
          <p:nvPr>
            <p:ph type="sldNum" sz="quarter" idx="12"/>
          </p:nvPr>
        </p:nvSpPr>
        <p:spPr/>
        <p:txBody>
          <a:bodyPr/>
          <a:lstStyle/>
          <a:p>
            <a:fld id="{66199FEE-89C8-45D1-83BC-87473C325DA8}" type="slidenum">
              <a:rPr lang="en-US" smtClean="0"/>
              <a:t>18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164432935"/>
              </p:ext>
            </p:extLst>
          </p:nvPr>
        </p:nvGraphicFramePr>
        <p:xfrm>
          <a:off x="914400" y="1885950"/>
          <a:ext cx="7467600" cy="2541466"/>
        </p:xfrm>
        <a:graphic>
          <a:graphicData uri="http://schemas.openxmlformats.org/drawingml/2006/table">
            <a:tbl>
              <a:tblPr firstRow="1" bandRow="1">
                <a:tableStyleId>{5C22544A-7EE6-4342-B048-85BDC9FD1C3A}</a:tableStyleId>
              </a:tblPr>
              <a:tblGrid>
                <a:gridCol w="2350911"/>
                <a:gridCol w="1316215"/>
                <a:gridCol w="1200150"/>
                <a:gridCol w="1106804"/>
                <a:gridCol w="1493520"/>
              </a:tblGrid>
              <a:tr h="4760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Requirement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Required Value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Current</a:t>
                      </a:r>
                      <a:r>
                        <a:rPr lang="en-US" sz="1600" baseline="0" dirty="0" smtClean="0">
                          <a:solidFill>
                            <a:schemeClr val="bg1"/>
                          </a:solidFill>
                        </a:rPr>
                        <a:t> Value</a:t>
                      </a:r>
                      <a:endParaRPr lang="en-US" sz="1600" dirty="0" smtClean="0">
                        <a:solidFill>
                          <a:schemeClr val="bg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Margin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solidFill>
                          <a:schemeClr val="bg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r>
              <a:tr h="940774">
                <a:tc>
                  <a:txBody>
                    <a:bodyPr/>
                    <a:lstStyle/>
                    <a:p>
                      <a:pPr marL="4763" lvl="1" indent="0">
                        <a:buFont typeface="Wingdings" panose="05000000000000000000" pitchFamily="2" charset="2"/>
                        <a:buNone/>
                      </a:pPr>
                      <a:r>
                        <a:rPr lang="en-US" sz="1400" dirty="0" smtClean="0">
                          <a:solidFill>
                            <a:schemeClr val="tx1"/>
                          </a:solidFill>
                        </a:rPr>
                        <a:t>DR</a:t>
                      </a:r>
                      <a:r>
                        <a:rPr lang="en-US" sz="1400" baseline="0" dirty="0" smtClean="0">
                          <a:solidFill>
                            <a:schemeClr val="tx1"/>
                          </a:solidFill>
                        </a:rPr>
                        <a:t> 4.1-4.5 Structure design shall mount all spacecraft components</a:t>
                      </a:r>
                      <a:endParaRPr lang="en-US" sz="1400" dirty="0" smtClean="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_</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_</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_</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Requirement</a:t>
                      </a:r>
                      <a:r>
                        <a:rPr lang="en-US" sz="1400" baseline="0" dirty="0" smtClean="0"/>
                        <a:t> Met</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r h="1021572">
                <a:tc>
                  <a:txBody>
                    <a:bodyPr/>
                    <a:lstStyle/>
                    <a:p>
                      <a:pPr marL="4763" lvl="1" indent="0">
                        <a:buFont typeface="Wingdings" panose="05000000000000000000" pitchFamily="2" charset="2"/>
                        <a:buNone/>
                      </a:pPr>
                      <a:r>
                        <a:rPr lang="en-US" sz="1400" dirty="0" smtClean="0">
                          <a:solidFill>
                            <a:schemeClr val="tx1"/>
                          </a:solidFill>
                        </a:rPr>
                        <a:t>DR</a:t>
                      </a:r>
                      <a:r>
                        <a:rPr lang="en-US" sz="1400" baseline="0" dirty="0" smtClean="0">
                          <a:solidFill>
                            <a:schemeClr val="tx1"/>
                          </a:solidFill>
                        </a:rPr>
                        <a:t> 4.7 Structure design shall survive for five years in space environment verified by heritage only.</a:t>
                      </a:r>
                      <a:endParaRPr lang="en-US" sz="1400" dirty="0" smtClean="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_</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_</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_</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Requirement Met</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graphicFrame>
        <p:nvGraphicFramePr>
          <p:cNvPr id="7" name="Content Placeholder 5"/>
          <p:cNvGraphicFramePr>
            <a:graphicFrameLocks/>
          </p:cNvGraphicFramePr>
          <p:nvPr>
            <p:extLst>
              <p:ext uri="{D42A27DB-BD31-4B8C-83A1-F6EECF244321}">
                <p14:modId xmlns:p14="http://schemas.microsoft.com/office/powerpoint/2010/main" val="2831728940"/>
              </p:ext>
            </p:extLst>
          </p:nvPr>
        </p:nvGraphicFramePr>
        <p:xfrm>
          <a:off x="152400" y="4629150"/>
          <a:ext cx="8686800" cy="51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2495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514350"/>
            <a:ext cx="8229600" cy="381000"/>
          </a:xfrm>
        </p:spPr>
        <p:txBody>
          <a:bodyPr>
            <a:noAutofit/>
          </a:bodyPr>
          <a:lstStyle/>
          <a:p>
            <a:r>
              <a:rPr lang="en-US" sz="2800" dirty="0" smtClean="0"/>
              <a:t>Adhesive Small Scale Testing</a:t>
            </a:r>
            <a:endParaRPr lang="en-US" sz="2800" dirty="0"/>
          </a:p>
        </p:txBody>
      </p:sp>
      <p:sp>
        <p:nvSpPr>
          <p:cNvPr id="5" name="Content Placeholder 4"/>
          <p:cNvSpPr>
            <a:spLocks noGrp="1"/>
          </p:cNvSpPr>
          <p:nvPr>
            <p:ph idx="1"/>
          </p:nvPr>
        </p:nvSpPr>
        <p:spPr>
          <a:xfrm>
            <a:off x="457200" y="971551"/>
            <a:ext cx="4953000" cy="1676399"/>
          </a:xfrm>
        </p:spPr>
        <p:txBody>
          <a:bodyPr>
            <a:normAutofit/>
          </a:bodyPr>
          <a:lstStyle/>
          <a:p>
            <a:r>
              <a:rPr lang="en-US" sz="1600" dirty="0" smtClean="0"/>
              <a:t>How we verified glue actually works</a:t>
            </a:r>
            <a:endParaRPr lang="en-US" sz="1600" dirty="0"/>
          </a:p>
        </p:txBody>
      </p:sp>
      <p:sp>
        <p:nvSpPr>
          <p:cNvPr id="3" name="Slide Number Placeholder 2"/>
          <p:cNvSpPr>
            <a:spLocks noGrp="1"/>
          </p:cNvSpPr>
          <p:nvPr>
            <p:ph type="sldNum" sz="quarter" idx="12"/>
          </p:nvPr>
        </p:nvSpPr>
        <p:spPr/>
        <p:txBody>
          <a:bodyPr/>
          <a:lstStyle/>
          <a:p>
            <a:fld id="{66199FEE-89C8-45D1-83BC-87473C325DA8}" type="slidenum">
              <a:rPr lang="en-US" smtClean="0"/>
              <a:t>19</a:t>
            </a:fld>
            <a:endParaRPr lang="en-US"/>
          </a:p>
        </p:txBody>
      </p:sp>
      <p:graphicFrame>
        <p:nvGraphicFramePr>
          <p:cNvPr id="7" name="Content Placeholder 5"/>
          <p:cNvGraphicFramePr>
            <a:graphicFrameLocks/>
          </p:cNvGraphicFramePr>
          <p:nvPr>
            <p:extLst>
              <p:ext uri="{D42A27DB-BD31-4B8C-83A1-F6EECF244321}">
                <p14:modId xmlns:p14="http://schemas.microsoft.com/office/powerpoint/2010/main" val="4196478602"/>
              </p:ext>
            </p:extLst>
          </p:nvPr>
        </p:nvGraphicFramePr>
        <p:xfrm>
          <a:off x="152400" y="4629150"/>
          <a:ext cx="8686800" cy="51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8640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593" y="298739"/>
            <a:ext cx="8229600" cy="857250"/>
          </a:xfrm>
        </p:spPr>
        <p:txBody>
          <a:bodyPr/>
          <a:lstStyle/>
          <a:p>
            <a:pPr algn="l"/>
            <a:r>
              <a:rPr lang="en-US" b="1" dirty="0" smtClean="0">
                <a:solidFill>
                  <a:schemeClr val="bg2">
                    <a:lumMod val="25000"/>
                  </a:schemeClr>
                </a:solidFill>
              </a:rPr>
              <a:t>PROJECT MOTIVATION</a:t>
            </a:r>
            <a:endParaRPr lang="en-US" b="1" dirty="0">
              <a:solidFill>
                <a:schemeClr val="bg2">
                  <a:lumMod val="25000"/>
                </a:schemeClr>
              </a:solidFill>
            </a:endParaRPr>
          </a:p>
        </p:txBody>
      </p:sp>
      <p:sp>
        <p:nvSpPr>
          <p:cNvPr id="9" name="Content Placeholder 8"/>
          <p:cNvSpPr>
            <a:spLocks noGrp="1"/>
          </p:cNvSpPr>
          <p:nvPr>
            <p:ph idx="1"/>
          </p:nvPr>
        </p:nvSpPr>
        <p:spPr>
          <a:xfrm>
            <a:off x="457200" y="1466851"/>
            <a:ext cx="8229600" cy="2933699"/>
          </a:xfrm>
        </p:spPr>
        <p:txBody>
          <a:bodyPr>
            <a:normAutofit/>
          </a:bodyPr>
          <a:lstStyle/>
          <a:p>
            <a:pPr>
              <a:buFont typeface="Wingdings" panose="05000000000000000000" pitchFamily="2" charset="2"/>
              <a:buChar char="§"/>
            </a:pPr>
            <a:r>
              <a:rPr lang="en-US" sz="2000" dirty="0" smtClean="0">
                <a:solidFill>
                  <a:schemeClr val="bg2">
                    <a:lumMod val="25000"/>
                  </a:schemeClr>
                </a:solidFill>
              </a:rPr>
              <a:t>Commercialization of International Space Station provides a launch opportunity not only to </a:t>
            </a:r>
            <a:r>
              <a:rPr lang="en-US" sz="2000" dirty="0" err="1" smtClean="0">
                <a:solidFill>
                  <a:schemeClr val="bg2">
                    <a:lumMod val="25000"/>
                  </a:schemeClr>
                </a:solidFill>
              </a:rPr>
              <a:t>cubesats</a:t>
            </a:r>
            <a:r>
              <a:rPr lang="en-US" sz="2000" dirty="0" smtClean="0">
                <a:solidFill>
                  <a:schemeClr val="bg2">
                    <a:lumMod val="25000"/>
                  </a:schemeClr>
                </a:solidFill>
              </a:rPr>
              <a:t> but larger </a:t>
            </a:r>
            <a:r>
              <a:rPr lang="en-US" sz="2000" b="1" dirty="0" smtClean="0">
                <a:solidFill>
                  <a:schemeClr val="bg2">
                    <a:lumMod val="25000"/>
                  </a:schemeClr>
                </a:solidFill>
              </a:rPr>
              <a:t>100 kg spacecraft</a:t>
            </a:r>
          </a:p>
          <a:p>
            <a:pPr>
              <a:buFont typeface="Wingdings" panose="05000000000000000000" pitchFamily="2" charset="2"/>
              <a:buChar char="§"/>
            </a:pPr>
            <a:endParaRPr lang="en-US" sz="2000" b="1" dirty="0" smtClean="0">
              <a:solidFill>
                <a:schemeClr val="bg2">
                  <a:lumMod val="25000"/>
                </a:schemeClr>
              </a:solidFill>
            </a:endParaRPr>
          </a:p>
          <a:p>
            <a:pPr>
              <a:buFont typeface="Wingdings" panose="05000000000000000000" pitchFamily="2" charset="2"/>
              <a:buChar char="§"/>
            </a:pPr>
            <a:r>
              <a:rPr lang="en-US" sz="2000" dirty="0" smtClean="0">
                <a:solidFill>
                  <a:schemeClr val="bg2">
                    <a:lumMod val="25000"/>
                  </a:schemeClr>
                </a:solidFill>
              </a:rPr>
              <a:t>Spacecraft are launched on ISS cargo resupply missions, allowing for soft-stowed configuration and less stress on structure in launch environment</a:t>
            </a:r>
          </a:p>
          <a:p>
            <a:pPr>
              <a:buFont typeface="Wingdings" panose="05000000000000000000" pitchFamily="2" charset="2"/>
              <a:buChar char="§"/>
            </a:pPr>
            <a:endParaRPr lang="en-US" sz="2000" dirty="0" smtClean="0">
              <a:solidFill>
                <a:schemeClr val="bg2">
                  <a:lumMod val="25000"/>
                </a:schemeClr>
              </a:solidFill>
            </a:endParaRPr>
          </a:p>
          <a:p>
            <a:pPr>
              <a:buFont typeface="Wingdings" panose="05000000000000000000" pitchFamily="2" charset="2"/>
              <a:buChar char="§"/>
            </a:pPr>
            <a:r>
              <a:rPr lang="en-US" sz="2000" dirty="0" smtClean="0">
                <a:solidFill>
                  <a:schemeClr val="bg2">
                    <a:lumMod val="25000"/>
                  </a:schemeClr>
                </a:solidFill>
              </a:rPr>
              <a:t>Surrey Satellite Technology US plans to offer the </a:t>
            </a:r>
            <a:r>
              <a:rPr lang="en-US" sz="2000" dirty="0" err="1" smtClean="0">
                <a:solidFill>
                  <a:schemeClr val="bg2">
                    <a:lumMod val="25000"/>
                  </a:schemeClr>
                </a:solidFill>
              </a:rPr>
              <a:t>FeatherCraft</a:t>
            </a:r>
            <a:r>
              <a:rPr lang="en-US" sz="2000" dirty="0" smtClean="0">
                <a:solidFill>
                  <a:schemeClr val="bg2">
                    <a:lumMod val="25000"/>
                  </a:schemeClr>
                </a:solidFill>
              </a:rPr>
              <a:t> system as a cost-effective platform for </a:t>
            </a:r>
            <a:r>
              <a:rPr lang="en-US" sz="2000" b="1" dirty="0" smtClean="0">
                <a:solidFill>
                  <a:schemeClr val="bg2">
                    <a:lumMod val="25000"/>
                  </a:schemeClr>
                </a:solidFill>
              </a:rPr>
              <a:t>payloads of 45 kg</a:t>
            </a:r>
            <a:r>
              <a:rPr lang="en-US" sz="2000" dirty="0" smtClean="0">
                <a:solidFill>
                  <a:schemeClr val="bg2">
                    <a:lumMod val="25000"/>
                  </a:schemeClr>
                </a:solidFill>
              </a:rPr>
              <a:t> or less.</a:t>
            </a:r>
            <a:endParaRPr lang="en-US" sz="2000" dirty="0">
              <a:solidFill>
                <a:schemeClr val="bg2">
                  <a:lumMod val="25000"/>
                </a:schemeClr>
              </a:solidFill>
            </a:endParaRPr>
          </a:p>
        </p:txBody>
      </p:sp>
      <p:sp>
        <p:nvSpPr>
          <p:cNvPr id="6" name="Slide Number Placeholder 5"/>
          <p:cNvSpPr>
            <a:spLocks noGrp="1"/>
          </p:cNvSpPr>
          <p:nvPr>
            <p:ph type="sldNum" sz="quarter" idx="12"/>
          </p:nvPr>
        </p:nvSpPr>
        <p:spPr>
          <a:xfrm>
            <a:off x="7010400" y="4869656"/>
            <a:ext cx="2133600" cy="273844"/>
          </a:xfrm>
        </p:spPr>
        <p:txBody>
          <a:bodyPr/>
          <a:lstStyle/>
          <a:p>
            <a:fld id="{66199FEE-89C8-45D1-83BC-87473C325DA8}" type="slidenum">
              <a:rPr lang="en-US" smtClean="0">
                <a:solidFill>
                  <a:schemeClr val="bg2">
                    <a:lumMod val="25000"/>
                  </a:schemeClr>
                </a:solidFill>
              </a:rPr>
              <a:t>2</a:t>
            </a:fld>
            <a:endParaRPr lang="en-US">
              <a:solidFill>
                <a:schemeClr val="bg2">
                  <a:lumMod val="25000"/>
                </a:schemeClr>
              </a:solidFill>
            </a:endParaRPr>
          </a:p>
        </p:txBody>
      </p:sp>
      <p:graphicFrame>
        <p:nvGraphicFramePr>
          <p:cNvPr id="8" name="Content Placeholder 5"/>
          <p:cNvGraphicFramePr>
            <a:graphicFrameLocks/>
          </p:cNvGraphicFramePr>
          <p:nvPr>
            <p:extLst>
              <p:ext uri="{D42A27DB-BD31-4B8C-83A1-F6EECF244321}">
                <p14:modId xmlns:p14="http://schemas.microsoft.com/office/powerpoint/2010/main" val="1575654452"/>
              </p:ext>
            </p:extLst>
          </p:nvPr>
        </p:nvGraphicFramePr>
        <p:xfrm>
          <a:off x="152400" y="4629150"/>
          <a:ext cx="8686800" cy="514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93970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514350"/>
            <a:ext cx="8229600" cy="381000"/>
          </a:xfrm>
        </p:spPr>
        <p:txBody>
          <a:bodyPr>
            <a:noAutofit/>
          </a:bodyPr>
          <a:lstStyle/>
          <a:p>
            <a:r>
              <a:rPr lang="en-US" sz="2800" dirty="0" smtClean="0"/>
              <a:t>FR 5 met through small scale testing and analysis</a:t>
            </a:r>
            <a:endParaRPr lang="en-US" sz="2800" dirty="0"/>
          </a:p>
        </p:txBody>
      </p:sp>
      <p:sp>
        <p:nvSpPr>
          <p:cNvPr id="5" name="Content Placeholder 4"/>
          <p:cNvSpPr>
            <a:spLocks noGrp="1"/>
          </p:cNvSpPr>
          <p:nvPr>
            <p:ph idx="1"/>
          </p:nvPr>
        </p:nvSpPr>
        <p:spPr>
          <a:xfrm>
            <a:off x="457200" y="971551"/>
            <a:ext cx="4953000" cy="1676399"/>
          </a:xfrm>
        </p:spPr>
        <p:txBody>
          <a:bodyPr>
            <a:normAutofit/>
          </a:bodyPr>
          <a:lstStyle/>
          <a:p>
            <a:r>
              <a:rPr lang="en-US" sz="1600" dirty="0" smtClean="0"/>
              <a:t>Manufacturing of structural test model identical to structure design (maybe talk about budget)</a:t>
            </a:r>
          </a:p>
        </p:txBody>
      </p:sp>
      <p:sp>
        <p:nvSpPr>
          <p:cNvPr id="3" name="Slide Number Placeholder 2"/>
          <p:cNvSpPr>
            <a:spLocks noGrp="1"/>
          </p:cNvSpPr>
          <p:nvPr>
            <p:ph type="sldNum" sz="quarter" idx="12"/>
          </p:nvPr>
        </p:nvSpPr>
        <p:spPr/>
        <p:txBody>
          <a:bodyPr/>
          <a:lstStyle/>
          <a:p>
            <a:fld id="{66199FEE-89C8-45D1-83BC-87473C325DA8}" type="slidenum">
              <a:rPr lang="en-US" smtClean="0"/>
              <a:t>20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677453893"/>
              </p:ext>
            </p:extLst>
          </p:nvPr>
        </p:nvGraphicFramePr>
        <p:xfrm>
          <a:off x="838201" y="1809750"/>
          <a:ext cx="7315199" cy="2664112"/>
        </p:xfrm>
        <a:graphic>
          <a:graphicData uri="http://schemas.openxmlformats.org/drawingml/2006/table">
            <a:tbl>
              <a:tblPr firstRow="1" bandRow="1">
                <a:tableStyleId>{5C22544A-7EE6-4342-B048-85BDC9FD1C3A}</a:tableStyleId>
              </a:tblPr>
              <a:tblGrid>
                <a:gridCol w="2302933"/>
                <a:gridCol w="1289353"/>
                <a:gridCol w="1175657"/>
                <a:gridCol w="1084216"/>
                <a:gridCol w="1463040"/>
              </a:tblGrid>
              <a:tr h="5058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Requirement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Required Value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Current</a:t>
                      </a:r>
                      <a:r>
                        <a:rPr lang="en-US" sz="1600" baseline="0" dirty="0" smtClean="0">
                          <a:solidFill>
                            <a:schemeClr val="bg1"/>
                          </a:solidFill>
                        </a:rPr>
                        <a:t> Value</a:t>
                      </a:r>
                      <a:endParaRPr lang="en-US" sz="1600" dirty="0" smtClean="0">
                        <a:solidFill>
                          <a:schemeClr val="bg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Margin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solidFill>
                          <a:schemeClr val="bg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r>
              <a:tr h="999572">
                <a:tc>
                  <a:txBody>
                    <a:bodyPr/>
                    <a:lstStyle/>
                    <a:p>
                      <a:pPr marL="4763" lvl="1" indent="0">
                        <a:buFont typeface="Wingdings" panose="05000000000000000000" pitchFamily="2" charset="2"/>
                        <a:buNone/>
                      </a:pPr>
                      <a:r>
                        <a:rPr lang="en-US" sz="1400" dirty="0" smtClean="0">
                          <a:solidFill>
                            <a:schemeClr val="tx1"/>
                          </a:solidFill>
                        </a:rPr>
                        <a:t>DR 5.1</a:t>
                      </a:r>
                      <a:r>
                        <a:rPr lang="en-US" sz="1400" baseline="0" dirty="0" smtClean="0">
                          <a:solidFill>
                            <a:schemeClr val="tx1"/>
                          </a:solidFill>
                        </a:rPr>
                        <a:t> Structural test model shall be created</a:t>
                      </a:r>
                      <a:endParaRPr lang="en-US" sz="1400" dirty="0" smtClean="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_</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_</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_</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Requirement</a:t>
                      </a:r>
                      <a:r>
                        <a:rPr lang="en-US" sz="1400" baseline="0" dirty="0" smtClean="0"/>
                        <a:t> Met</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r h="1085420">
                <a:tc>
                  <a:txBody>
                    <a:bodyPr/>
                    <a:lstStyle/>
                    <a:p>
                      <a:pPr marL="4763" lvl="1" indent="0">
                        <a:buFont typeface="Wingdings" panose="05000000000000000000" pitchFamily="2" charset="2"/>
                        <a:buNone/>
                      </a:pPr>
                      <a:r>
                        <a:rPr lang="en-US" sz="1400" dirty="0" smtClean="0">
                          <a:solidFill>
                            <a:schemeClr val="tx1"/>
                          </a:solidFill>
                        </a:rPr>
                        <a:t>DR</a:t>
                      </a:r>
                      <a:r>
                        <a:rPr lang="en-US" sz="1400" baseline="0" dirty="0" smtClean="0">
                          <a:solidFill>
                            <a:schemeClr val="tx1"/>
                          </a:solidFill>
                        </a:rPr>
                        <a:t> 5.3 Structural test model shall support similar spacecraft loads as design</a:t>
                      </a:r>
                      <a:endParaRPr lang="en-US" sz="1400" dirty="0" smtClean="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_</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_</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_</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Requirement Met</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sp>
        <p:nvSpPr>
          <p:cNvPr id="2" name="Rounded Rectangle 1"/>
          <p:cNvSpPr/>
          <p:nvPr/>
        </p:nvSpPr>
        <p:spPr>
          <a:xfrm>
            <a:off x="6248400" y="971550"/>
            <a:ext cx="1905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Assembly plan on slide _</a:t>
            </a:r>
            <a:endParaRPr lang="en-US" dirty="0"/>
          </a:p>
        </p:txBody>
      </p:sp>
      <p:graphicFrame>
        <p:nvGraphicFramePr>
          <p:cNvPr id="7" name="Content Placeholder 5"/>
          <p:cNvGraphicFramePr>
            <a:graphicFrameLocks/>
          </p:cNvGraphicFramePr>
          <p:nvPr>
            <p:extLst>
              <p:ext uri="{D42A27DB-BD31-4B8C-83A1-F6EECF244321}">
                <p14:modId xmlns:p14="http://schemas.microsoft.com/office/powerpoint/2010/main" val="2622826011"/>
              </p:ext>
            </p:extLst>
          </p:nvPr>
        </p:nvGraphicFramePr>
        <p:xfrm>
          <a:off x="152400" y="4629150"/>
          <a:ext cx="8686800" cy="51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06258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514350"/>
            <a:ext cx="8229600" cy="381000"/>
          </a:xfrm>
        </p:spPr>
        <p:txBody>
          <a:bodyPr>
            <a:noAutofit/>
          </a:bodyPr>
          <a:lstStyle/>
          <a:p>
            <a:r>
              <a:rPr lang="en-US" sz="2800" dirty="0" smtClean="0"/>
              <a:t>FR 5 met through small scale testing and analysis</a:t>
            </a:r>
            <a:endParaRPr lang="en-US" sz="2800" dirty="0"/>
          </a:p>
        </p:txBody>
      </p:sp>
      <p:sp>
        <p:nvSpPr>
          <p:cNvPr id="5" name="Content Placeholder 4"/>
          <p:cNvSpPr>
            <a:spLocks noGrp="1"/>
          </p:cNvSpPr>
          <p:nvPr>
            <p:ph idx="1"/>
          </p:nvPr>
        </p:nvSpPr>
        <p:spPr>
          <a:xfrm>
            <a:off x="457200" y="971551"/>
            <a:ext cx="4953000" cy="1676399"/>
          </a:xfrm>
        </p:spPr>
        <p:txBody>
          <a:bodyPr>
            <a:normAutofit/>
          </a:bodyPr>
          <a:lstStyle/>
          <a:p>
            <a:r>
              <a:rPr lang="en-US" sz="1600" dirty="0" smtClean="0"/>
              <a:t>Vibration table</a:t>
            </a:r>
          </a:p>
          <a:p>
            <a:r>
              <a:rPr lang="en-US" sz="1600" dirty="0" smtClean="0"/>
              <a:t>Test now funded by Surrey</a:t>
            </a:r>
          </a:p>
        </p:txBody>
      </p:sp>
      <p:sp>
        <p:nvSpPr>
          <p:cNvPr id="3" name="Slide Number Placeholder 2"/>
          <p:cNvSpPr>
            <a:spLocks noGrp="1"/>
          </p:cNvSpPr>
          <p:nvPr>
            <p:ph type="sldNum" sz="quarter" idx="12"/>
          </p:nvPr>
        </p:nvSpPr>
        <p:spPr/>
        <p:txBody>
          <a:bodyPr/>
          <a:lstStyle/>
          <a:p>
            <a:fld id="{66199FEE-89C8-45D1-83BC-87473C325DA8}" type="slidenum">
              <a:rPr lang="en-US" smtClean="0"/>
              <a:t>21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628334946"/>
              </p:ext>
            </p:extLst>
          </p:nvPr>
        </p:nvGraphicFramePr>
        <p:xfrm>
          <a:off x="228600" y="2724150"/>
          <a:ext cx="8610600" cy="1578692"/>
        </p:xfrm>
        <a:graphic>
          <a:graphicData uri="http://schemas.openxmlformats.org/drawingml/2006/table">
            <a:tbl>
              <a:tblPr firstRow="1" bandRow="1">
                <a:tableStyleId>{5C22544A-7EE6-4342-B048-85BDC9FD1C3A}</a:tableStyleId>
              </a:tblPr>
              <a:tblGrid>
                <a:gridCol w="3182425"/>
                <a:gridCol w="1781758"/>
                <a:gridCol w="1624641"/>
                <a:gridCol w="2021776"/>
              </a:tblGrid>
              <a:tr h="5058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Requirement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Required </a:t>
                      </a:r>
                      <a:r>
                        <a:rPr lang="en-US" sz="1600" dirty="0" smtClean="0">
                          <a:solidFill>
                            <a:schemeClr val="bg1"/>
                          </a:solidFill>
                        </a:rPr>
                        <a:t>Capabilities</a:t>
                      </a:r>
                      <a:endParaRPr lang="en-US" sz="1600" dirty="0" smtClean="0">
                        <a:solidFill>
                          <a:schemeClr val="bg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Facility Capabilities</a:t>
                      </a:r>
                      <a:endParaRPr lang="en-US" sz="1600" dirty="0" smtClean="0">
                        <a:solidFill>
                          <a:schemeClr val="bg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solidFill>
                          <a:schemeClr val="bg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r>
              <a:tr h="999572">
                <a:tc>
                  <a:txBody>
                    <a:bodyPr/>
                    <a:lstStyle/>
                    <a:p>
                      <a:pPr marL="4763" lvl="1" indent="0">
                        <a:buFont typeface="Wingdings" panose="05000000000000000000" pitchFamily="2" charset="2"/>
                        <a:buNone/>
                      </a:pPr>
                      <a:r>
                        <a:rPr lang="en-US" sz="1400" dirty="0" smtClean="0">
                          <a:solidFill>
                            <a:schemeClr val="tx1"/>
                          </a:solidFill>
                        </a:rPr>
                        <a:t>DR 5.2 Structural test model shall</a:t>
                      </a:r>
                      <a:r>
                        <a:rPr lang="en-US" sz="1400" baseline="0" dirty="0" smtClean="0">
                          <a:solidFill>
                            <a:schemeClr val="tx1"/>
                          </a:solidFill>
                        </a:rPr>
                        <a:t> be tested on vibration table.</a:t>
                      </a:r>
                      <a:endParaRPr lang="en-US" sz="1400" dirty="0" smtClean="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20-2000 Hz random vibe</a:t>
                      </a:r>
                    </a:p>
                    <a:p>
                      <a:r>
                        <a:rPr lang="en-US" sz="1400" dirty="0" smtClean="0"/>
                        <a:t>Support</a:t>
                      </a:r>
                      <a:r>
                        <a:rPr lang="en-US" sz="1400" baseline="0" dirty="0" smtClean="0"/>
                        <a:t> 100 kg</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Requirement</a:t>
                      </a:r>
                      <a:r>
                        <a:rPr lang="en-US" sz="1400" baseline="0" dirty="0" smtClean="0"/>
                        <a:t> Met</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graphicFrame>
        <p:nvGraphicFramePr>
          <p:cNvPr id="7" name="Content Placeholder 5"/>
          <p:cNvGraphicFramePr>
            <a:graphicFrameLocks/>
          </p:cNvGraphicFramePr>
          <p:nvPr>
            <p:extLst>
              <p:ext uri="{D42A27DB-BD31-4B8C-83A1-F6EECF244321}">
                <p14:modId xmlns:p14="http://schemas.microsoft.com/office/powerpoint/2010/main" val="4125313461"/>
              </p:ext>
            </p:extLst>
          </p:nvPr>
        </p:nvGraphicFramePr>
        <p:xfrm>
          <a:off x="152400" y="4629150"/>
          <a:ext cx="8686800" cy="51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91834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514350"/>
            <a:ext cx="8229600" cy="381000"/>
          </a:xfrm>
        </p:spPr>
        <p:txBody>
          <a:bodyPr>
            <a:noAutofit/>
          </a:bodyPr>
          <a:lstStyle/>
          <a:p>
            <a:r>
              <a:rPr lang="en-US" sz="2800" dirty="0" smtClean="0"/>
              <a:t>FR 5 met through small scale testing and analysis</a:t>
            </a:r>
            <a:endParaRPr lang="en-US" sz="2800" dirty="0"/>
          </a:p>
        </p:txBody>
      </p:sp>
      <p:sp>
        <p:nvSpPr>
          <p:cNvPr id="5" name="Content Placeholder 4"/>
          <p:cNvSpPr>
            <a:spLocks noGrp="1"/>
          </p:cNvSpPr>
          <p:nvPr>
            <p:ph idx="1"/>
          </p:nvPr>
        </p:nvSpPr>
        <p:spPr>
          <a:xfrm>
            <a:off x="457200" y="971551"/>
            <a:ext cx="4953000" cy="1676399"/>
          </a:xfrm>
        </p:spPr>
        <p:txBody>
          <a:bodyPr>
            <a:normAutofit/>
          </a:bodyPr>
          <a:lstStyle/>
          <a:p>
            <a:r>
              <a:rPr lang="en-US" sz="1600" dirty="0" smtClean="0"/>
              <a:t>Data acquisition system…</a:t>
            </a:r>
          </a:p>
        </p:txBody>
      </p:sp>
      <p:sp>
        <p:nvSpPr>
          <p:cNvPr id="3" name="Slide Number Placeholder 2"/>
          <p:cNvSpPr>
            <a:spLocks noGrp="1"/>
          </p:cNvSpPr>
          <p:nvPr>
            <p:ph type="sldNum" sz="quarter" idx="12"/>
          </p:nvPr>
        </p:nvSpPr>
        <p:spPr/>
        <p:txBody>
          <a:bodyPr/>
          <a:lstStyle/>
          <a:p>
            <a:fld id="{66199FEE-89C8-45D1-83BC-87473C325DA8}" type="slidenum">
              <a:rPr lang="en-US" smtClean="0"/>
              <a:t>22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183468771"/>
              </p:ext>
            </p:extLst>
          </p:nvPr>
        </p:nvGraphicFramePr>
        <p:xfrm>
          <a:off x="762000" y="1918079"/>
          <a:ext cx="7543799" cy="2590801"/>
        </p:xfrm>
        <a:graphic>
          <a:graphicData uri="http://schemas.openxmlformats.org/drawingml/2006/table">
            <a:tbl>
              <a:tblPr firstRow="1" bandRow="1">
                <a:tableStyleId>{5C22544A-7EE6-4342-B048-85BDC9FD1C3A}</a:tableStyleId>
              </a:tblPr>
              <a:tblGrid>
                <a:gridCol w="2374899"/>
                <a:gridCol w="1329645"/>
                <a:gridCol w="1212396"/>
                <a:gridCol w="1118099"/>
                <a:gridCol w="1508760"/>
              </a:tblGrid>
              <a:tr h="6077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Requirement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Required Value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Current</a:t>
                      </a:r>
                      <a:r>
                        <a:rPr lang="en-US" sz="1600" baseline="0" dirty="0" smtClean="0">
                          <a:solidFill>
                            <a:schemeClr val="bg1"/>
                          </a:solidFill>
                        </a:rPr>
                        <a:t> Value</a:t>
                      </a:r>
                      <a:endParaRPr lang="en-US" sz="1600" dirty="0" smtClean="0">
                        <a:solidFill>
                          <a:schemeClr val="bg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Margin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solidFill>
                          <a:schemeClr val="bg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r>
              <a:tr h="991541">
                <a:tc>
                  <a:txBody>
                    <a:bodyPr/>
                    <a:lstStyle/>
                    <a:p>
                      <a:pPr marL="4763" lvl="1" indent="0">
                        <a:buFont typeface="Wingdings" panose="05000000000000000000" pitchFamily="2" charset="2"/>
                        <a:buNone/>
                      </a:pPr>
                      <a:r>
                        <a:rPr lang="en-US" sz="1400" dirty="0" smtClean="0">
                          <a:solidFill>
                            <a:schemeClr val="tx1"/>
                          </a:solidFill>
                        </a:rPr>
                        <a:t>DR 5.6.1</a:t>
                      </a:r>
                      <a:r>
                        <a:rPr lang="en-US" sz="1400" baseline="0" dirty="0" smtClean="0">
                          <a:solidFill>
                            <a:schemeClr val="tx1"/>
                          </a:solidFill>
                        </a:rPr>
                        <a:t> DAQ system shall be capable of transferring data from 20 </a:t>
                      </a:r>
                      <a:r>
                        <a:rPr lang="en-US" sz="1400" baseline="0" dirty="0" err="1" smtClean="0">
                          <a:solidFill>
                            <a:schemeClr val="tx1"/>
                          </a:solidFill>
                        </a:rPr>
                        <a:t>triaxial</a:t>
                      </a:r>
                      <a:r>
                        <a:rPr lang="en-US" sz="1400" baseline="0" dirty="0" smtClean="0">
                          <a:solidFill>
                            <a:schemeClr val="tx1"/>
                          </a:solidFill>
                        </a:rPr>
                        <a:t> accelerometers at one time</a:t>
                      </a:r>
                      <a:endParaRPr lang="en-US" sz="1400" dirty="0" smtClean="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_</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_</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_</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Requirement</a:t>
                      </a:r>
                      <a:r>
                        <a:rPr lang="en-US" sz="1400" baseline="0" dirty="0" smtClean="0"/>
                        <a:t> Met</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r h="991541">
                <a:tc>
                  <a:txBody>
                    <a:bodyPr/>
                    <a:lstStyle/>
                    <a:p>
                      <a:pPr marL="4763" lvl="1" indent="0">
                        <a:buFont typeface="Wingdings" panose="05000000000000000000" pitchFamily="2" charset="2"/>
                        <a:buNone/>
                      </a:pPr>
                      <a:r>
                        <a:rPr lang="en-US" sz="1400" dirty="0" smtClean="0">
                          <a:solidFill>
                            <a:schemeClr val="tx1"/>
                          </a:solidFill>
                        </a:rPr>
                        <a:t>DR</a:t>
                      </a:r>
                      <a:r>
                        <a:rPr lang="en-US" sz="1400" baseline="0" dirty="0" smtClean="0">
                          <a:solidFill>
                            <a:schemeClr val="tx1"/>
                          </a:solidFill>
                        </a:rPr>
                        <a:t> 5.6.4 DAQ system shall display power spectral density plots in quasi-real time</a:t>
                      </a:r>
                      <a:endParaRPr lang="en-US" sz="1400" dirty="0" smtClean="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_</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_</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_</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Requirement Met</a:t>
                      </a:r>
                      <a:endParaRPr lang="en-US" sz="1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sp>
        <p:nvSpPr>
          <p:cNvPr id="2" name="Rounded Rectangle 1"/>
          <p:cNvSpPr/>
          <p:nvPr/>
        </p:nvSpPr>
        <p:spPr>
          <a:xfrm>
            <a:off x="6248400" y="971550"/>
            <a:ext cx="2286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Detailed DAQ system design on slide _</a:t>
            </a:r>
            <a:endParaRPr lang="en-US" dirty="0"/>
          </a:p>
        </p:txBody>
      </p:sp>
      <p:graphicFrame>
        <p:nvGraphicFramePr>
          <p:cNvPr id="7" name="Content Placeholder 5"/>
          <p:cNvGraphicFramePr>
            <a:graphicFrameLocks/>
          </p:cNvGraphicFramePr>
          <p:nvPr>
            <p:extLst>
              <p:ext uri="{D42A27DB-BD31-4B8C-83A1-F6EECF244321}">
                <p14:modId xmlns:p14="http://schemas.microsoft.com/office/powerpoint/2010/main" val="3047458875"/>
              </p:ext>
            </p:extLst>
          </p:nvPr>
        </p:nvGraphicFramePr>
        <p:xfrm>
          <a:off x="152400" y="4629150"/>
          <a:ext cx="8686800" cy="51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90554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514350"/>
            <a:ext cx="8229600" cy="381000"/>
          </a:xfrm>
        </p:spPr>
        <p:txBody>
          <a:bodyPr>
            <a:noAutofit/>
          </a:bodyPr>
          <a:lstStyle/>
          <a:p>
            <a:r>
              <a:rPr lang="en-US" sz="2800" dirty="0" smtClean="0"/>
              <a:t>DAQ System Capabilities</a:t>
            </a:r>
            <a:endParaRPr lang="en-US" sz="2800" dirty="0"/>
          </a:p>
        </p:txBody>
      </p:sp>
      <p:sp>
        <p:nvSpPr>
          <p:cNvPr id="5" name="Content Placeholder 4"/>
          <p:cNvSpPr>
            <a:spLocks noGrp="1"/>
          </p:cNvSpPr>
          <p:nvPr>
            <p:ph idx="1"/>
          </p:nvPr>
        </p:nvSpPr>
        <p:spPr>
          <a:xfrm>
            <a:off x="457200" y="971551"/>
            <a:ext cx="4953000" cy="1676399"/>
          </a:xfrm>
        </p:spPr>
        <p:txBody>
          <a:bodyPr>
            <a:normAutofit/>
          </a:bodyPr>
          <a:lstStyle/>
          <a:p>
            <a:r>
              <a:rPr lang="en-US" sz="1600" dirty="0" smtClean="0"/>
              <a:t>Detail on how DAQ system meets speed requirements, data display requirements…</a:t>
            </a:r>
            <a:endParaRPr lang="en-US" sz="1600" dirty="0" smtClean="0"/>
          </a:p>
        </p:txBody>
      </p:sp>
      <p:sp>
        <p:nvSpPr>
          <p:cNvPr id="3" name="Slide Number Placeholder 2"/>
          <p:cNvSpPr>
            <a:spLocks noGrp="1"/>
          </p:cNvSpPr>
          <p:nvPr>
            <p:ph type="sldNum" sz="quarter" idx="12"/>
          </p:nvPr>
        </p:nvSpPr>
        <p:spPr/>
        <p:txBody>
          <a:bodyPr/>
          <a:lstStyle/>
          <a:p>
            <a:fld id="{66199FEE-89C8-45D1-83BC-87473C325DA8}" type="slidenum">
              <a:rPr lang="en-US" smtClean="0"/>
              <a:t>23</a:t>
            </a:fld>
            <a:endParaRPr lang="en-US"/>
          </a:p>
        </p:txBody>
      </p:sp>
      <p:graphicFrame>
        <p:nvGraphicFramePr>
          <p:cNvPr id="7" name="Content Placeholder 5"/>
          <p:cNvGraphicFramePr>
            <a:graphicFrameLocks/>
          </p:cNvGraphicFramePr>
          <p:nvPr>
            <p:extLst>
              <p:ext uri="{D42A27DB-BD31-4B8C-83A1-F6EECF244321}">
                <p14:modId xmlns:p14="http://schemas.microsoft.com/office/powerpoint/2010/main" val="2336185648"/>
              </p:ext>
            </p:extLst>
          </p:nvPr>
        </p:nvGraphicFramePr>
        <p:xfrm>
          <a:off x="152400" y="4629150"/>
          <a:ext cx="8686800" cy="51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23368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2" y="2752726"/>
            <a:ext cx="8269287" cy="2390774"/>
          </a:xfrm>
        </p:spPr>
        <p:txBody>
          <a:bodyPr>
            <a:noAutofit/>
          </a:bodyPr>
          <a:lstStyle/>
          <a:p>
            <a:r>
              <a:rPr lang="en-US" sz="8000" dirty="0" smtClean="0">
                <a:solidFill>
                  <a:schemeClr val="bg2">
                    <a:lumMod val="25000"/>
                  </a:schemeClr>
                </a:solidFill>
              </a:rPr>
              <a:t>Critical Project Elements</a:t>
            </a:r>
            <a:endParaRPr lang="en-US" sz="8000" dirty="0">
              <a:solidFill>
                <a:schemeClr val="bg2">
                  <a:lumMod val="25000"/>
                </a:schemeClr>
              </a:solidFill>
            </a:endParaRPr>
          </a:p>
        </p:txBody>
      </p:sp>
      <p:sp>
        <p:nvSpPr>
          <p:cNvPr id="3" name="Slide Number Placeholder 2"/>
          <p:cNvSpPr>
            <a:spLocks noGrp="1"/>
          </p:cNvSpPr>
          <p:nvPr>
            <p:ph type="sldNum" sz="quarter" idx="12"/>
          </p:nvPr>
        </p:nvSpPr>
        <p:spPr>
          <a:xfrm>
            <a:off x="7010400" y="4767263"/>
            <a:ext cx="2133600" cy="273844"/>
          </a:xfrm>
        </p:spPr>
        <p:txBody>
          <a:bodyPr/>
          <a:lstStyle/>
          <a:p>
            <a:fld id="{66199FEE-89C8-45D1-83BC-87473C325DA8}" type="slidenum">
              <a:rPr lang="en-US" smtClean="0">
                <a:solidFill>
                  <a:schemeClr val="bg2">
                    <a:lumMod val="25000"/>
                  </a:schemeClr>
                </a:solidFill>
              </a:rPr>
              <a:t>24</a:t>
            </a:fld>
            <a:endParaRPr lang="en-US">
              <a:solidFill>
                <a:schemeClr val="bg2">
                  <a:lumMod val="25000"/>
                </a:schemeClr>
              </a:solidFill>
            </a:endParaRPr>
          </a:p>
        </p:txBody>
      </p:sp>
    </p:spTree>
    <p:extLst>
      <p:ext uri="{BB962C8B-B14F-4D97-AF65-F5344CB8AC3E}">
        <p14:creationId xmlns:p14="http://schemas.microsoft.com/office/powerpoint/2010/main" val="29667067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Risk Matrix:</a:t>
            </a:r>
            <a:endParaRPr lang="en-US" dirty="0"/>
          </a:p>
        </p:txBody>
      </p:sp>
      <p:sp>
        <p:nvSpPr>
          <p:cNvPr id="5" name="Content Placeholder 4"/>
          <p:cNvSpPr>
            <a:spLocks noGrp="1"/>
          </p:cNvSpPr>
          <p:nvPr>
            <p:ph idx="1"/>
          </p:nvPr>
        </p:nvSpPr>
        <p:spPr/>
        <p:txBody>
          <a:bodyPr>
            <a:normAutofit fontScale="77500" lnSpcReduction="20000"/>
          </a:bodyPr>
          <a:lstStyle/>
          <a:p>
            <a:pPr lvl="0">
              <a:lnSpc>
                <a:spcPct val="136500"/>
              </a:lnSpc>
              <a:spcBef>
                <a:spcPts val="0"/>
              </a:spcBef>
              <a:buClr>
                <a:schemeClr val="dk1"/>
              </a:buClr>
              <a:buSzPct val="110000"/>
              <a:buNone/>
            </a:pPr>
            <a:r>
              <a:rPr lang="en" dirty="0">
                <a:solidFill>
                  <a:schemeClr val="dk1"/>
                </a:solidFill>
                <a:highlight>
                  <a:srgbClr val="FFFFFF"/>
                </a:highlight>
                <a:latin typeface="Times New Roman"/>
                <a:ea typeface="Times New Roman"/>
                <a:cs typeface="Times New Roman"/>
                <a:sym typeface="Times New Roman"/>
              </a:rPr>
              <a:t>Provide a risk matrix, showing identified risks and an assessment of their likelihood and severity of consequences to the success of the project.  These risks must be credible and specific to your project.</a:t>
            </a:r>
          </a:p>
          <a:p>
            <a:pPr lvl="0">
              <a:lnSpc>
                <a:spcPct val="136500"/>
              </a:lnSpc>
              <a:spcBef>
                <a:spcPts val="0"/>
              </a:spcBef>
              <a:buClr>
                <a:schemeClr val="dk1"/>
              </a:buClr>
              <a:buSzPct val="110000"/>
              <a:buNone/>
            </a:pPr>
            <a:r>
              <a:rPr lang="en" dirty="0">
                <a:solidFill>
                  <a:schemeClr val="dk1"/>
                </a:solidFill>
                <a:highlight>
                  <a:srgbClr val="FFFFFF"/>
                </a:highlight>
                <a:latin typeface="Times New Roman"/>
                <a:ea typeface="Times New Roman"/>
                <a:cs typeface="Times New Roman"/>
                <a:sym typeface="Times New Roman"/>
              </a:rPr>
              <a:t>An cogent discussion of risks is one of the ways that your understanding of the project and how it works is conveyed to the review board</a:t>
            </a:r>
          </a:p>
          <a:p>
            <a:endParaRPr lang="en-US" dirty="0"/>
          </a:p>
        </p:txBody>
      </p:sp>
      <p:sp>
        <p:nvSpPr>
          <p:cNvPr id="3" name="Slide Number Placeholder 2"/>
          <p:cNvSpPr>
            <a:spLocks noGrp="1"/>
          </p:cNvSpPr>
          <p:nvPr>
            <p:ph type="sldNum" sz="quarter" idx="12"/>
          </p:nvPr>
        </p:nvSpPr>
        <p:spPr/>
        <p:txBody>
          <a:bodyPr/>
          <a:lstStyle/>
          <a:p>
            <a:fld id="{66199FEE-89C8-45D1-83BC-87473C325DA8}" type="slidenum">
              <a:rPr lang="en-US" smtClean="0"/>
              <a:t>25</a:t>
            </a:fld>
            <a:endParaRPr lang="en-US"/>
          </a:p>
        </p:txBody>
      </p:sp>
      <p:graphicFrame>
        <p:nvGraphicFramePr>
          <p:cNvPr id="6" name="Content Placeholder 5"/>
          <p:cNvGraphicFramePr>
            <a:graphicFrameLocks/>
          </p:cNvGraphicFramePr>
          <p:nvPr>
            <p:extLst>
              <p:ext uri="{D42A27DB-BD31-4B8C-83A1-F6EECF244321}">
                <p14:modId xmlns:p14="http://schemas.microsoft.com/office/powerpoint/2010/main" val="2187176888"/>
              </p:ext>
            </p:extLst>
          </p:nvPr>
        </p:nvGraphicFramePr>
        <p:xfrm>
          <a:off x="152400" y="4629150"/>
          <a:ext cx="8686800" cy="51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5061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Risk Matrix:</a:t>
            </a:r>
            <a:endParaRPr lang="en-US" dirty="0"/>
          </a:p>
        </p:txBody>
      </p:sp>
      <p:sp>
        <p:nvSpPr>
          <p:cNvPr id="5" name="Content Placeholder 4"/>
          <p:cNvSpPr>
            <a:spLocks noGrp="1"/>
          </p:cNvSpPr>
          <p:nvPr>
            <p:ph idx="1"/>
          </p:nvPr>
        </p:nvSpPr>
        <p:spPr/>
        <p:txBody>
          <a:bodyPr>
            <a:normAutofit/>
          </a:bodyPr>
          <a:lstStyle/>
          <a:p>
            <a:r>
              <a:rPr lang="en-US" dirty="0" smtClean="0"/>
              <a:t>One slide with table</a:t>
            </a:r>
          </a:p>
          <a:p>
            <a:r>
              <a:rPr lang="en-US" dirty="0" smtClean="0"/>
              <a:t>A few short slides with detail on biggest risks</a:t>
            </a:r>
          </a:p>
          <a:p>
            <a:pPr marL="0" indent="0">
              <a:buNone/>
            </a:pPr>
            <a:endParaRPr lang="en-US" dirty="0"/>
          </a:p>
        </p:txBody>
      </p:sp>
      <p:sp>
        <p:nvSpPr>
          <p:cNvPr id="3" name="Slide Number Placeholder 2"/>
          <p:cNvSpPr>
            <a:spLocks noGrp="1"/>
          </p:cNvSpPr>
          <p:nvPr>
            <p:ph type="sldNum" sz="quarter" idx="12"/>
          </p:nvPr>
        </p:nvSpPr>
        <p:spPr/>
        <p:txBody>
          <a:bodyPr/>
          <a:lstStyle/>
          <a:p>
            <a:fld id="{66199FEE-89C8-45D1-83BC-87473C325DA8}" type="slidenum">
              <a:rPr lang="en-US" smtClean="0"/>
              <a:t>26</a:t>
            </a:fld>
            <a:endParaRPr lang="en-US"/>
          </a:p>
        </p:txBody>
      </p:sp>
      <p:graphicFrame>
        <p:nvGraphicFramePr>
          <p:cNvPr id="6" name="Content Placeholder 5"/>
          <p:cNvGraphicFramePr>
            <a:graphicFrameLocks/>
          </p:cNvGraphicFramePr>
          <p:nvPr>
            <p:extLst>
              <p:ext uri="{D42A27DB-BD31-4B8C-83A1-F6EECF244321}">
                <p14:modId xmlns:p14="http://schemas.microsoft.com/office/powerpoint/2010/main" val="1263159431"/>
              </p:ext>
            </p:extLst>
          </p:nvPr>
        </p:nvGraphicFramePr>
        <p:xfrm>
          <a:off x="152400" y="4629150"/>
          <a:ext cx="8686800" cy="51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6412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504950"/>
            <a:ext cx="8839199" cy="3638550"/>
          </a:xfrm>
        </p:spPr>
        <p:txBody>
          <a:bodyPr>
            <a:noAutofit/>
          </a:bodyPr>
          <a:lstStyle/>
          <a:p>
            <a:r>
              <a:rPr lang="en-US" sz="8000" dirty="0" smtClean="0">
                <a:solidFill>
                  <a:schemeClr val="bg2">
                    <a:lumMod val="25000"/>
                  </a:schemeClr>
                </a:solidFill>
              </a:rPr>
              <a:t>Testing : Verification and VALIDATION</a:t>
            </a:r>
            <a:endParaRPr lang="en-US" sz="8000" dirty="0">
              <a:solidFill>
                <a:schemeClr val="bg2">
                  <a:lumMod val="25000"/>
                </a:schemeClr>
              </a:solidFill>
            </a:endParaRPr>
          </a:p>
        </p:txBody>
      </p:sp>
      <p:sp>
        <p:nvSpPr>
          <p:cNvPr id="3" name="Slide Number Placeholder 2"/>
          <p:cNvSpPr>
            <a:spLocks noGrp="1"/>
          </p:cNvSpPr>
          <p:nvPr>
            <p:ph type="sldNum" sz="quarter" idx="12"/>
          </p:nvPr>
        </p:nvSpPr>
        <p:spPr>
          <a:xfrm>
            <a:off x="7010400" y="4767263"/>
            <a:ext cx="2133600" cy="273844"/>
          </a:xfrm>
        </p:spPr>
        <p:txBody>
          <a:bodyPr/>
          <a:lstStyle/>
          <a:p>
            <a:fld id="{66199FEE-89C8-45D1-83BC-87473C325DA8}" type="slidenum">
              <a:rPr lang="en-US" smtClean="0">
                <a:solidFill>
                  <a:schemeClr val="bg2">
                    <a:lumMod val="25000"/>
                  </a:schemeClr>
                </a:solidFill>
              </a:rPr>
              <a:t>27</a:t>
            </a:fld>
            <a:endParaRPr lang="en-US">
              <a:solidFill>
                <a:schemeClr val="bg2">
                  <a:lumMod val="25000"/>
                </a:schemeClr>
              </a:solidFill>
            </a:endParaRPr>
          </a:p>
        </p:txBody>
      </p:sp>
    </p:spTree>
    <p:extLst>
      <p:ext uri="{BB962C8B-B14F-4D97-AF65-F5344CB8AC3E}">
        <p14:creationId xmlns:p14="http://schemas.microsoft.com/office/powerpoint/2010/main" val="25960159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Verification and Validation </a:t>
            </a:r>
          </a:p>
        </p:txBody>
      </p:sp>
      <p:sp>
        <p:nvSpPr>
          <p:cNvPr id="141" name="Shape 141"/>
          <p:cNvSpPr txBox="1">
            <a:spLocks noGrp="1"/>
          </p:cNvSpPr>
          <p:nvPr>
            <p:ph type="body" idx="1"/>
          </p:nvPr>
        </p:nvSpPr>
        <p:spPr>
          <a:xfrm>
            <a:off x="311700" y="1080850"/>
            <a:ext cx="8520599" cy="3416400"/>
          </a:xfrm>
          <a:prstGeom prst="rect">
            <a:avLst/>
          </a:prstGeom>
        </p:spPr>
        <p:txBody>
          <a:bodyPr lIns="91425" tIns="91425" rIns="91425" bIns="91425" anchor="t" anchorCtr="0">
            <a:noAutofit/>
          </a:bodyPr>
          <a:lstStyle/>
          <a:p>
            <a:pPr lvl="0" rtl="0">
              <a:lnSpc>
                <a:spcPct val="136500"/>
              </a:lnSpc>
              <a:spcBef>
                <a:spcPts val="0"/>
              </a:spcBef>
              <a:spcAft>
                <a:spcPts val="0"/>
              </a:spcAft>
              <a:buClr>
                <a:schemeClr val="dk1"/>
              </a:buClr>
              <a:buSzPct val="110000"/>
              <a:buFont typeface="Arial"/>
              <a:buNone/>
            </a:pPr>
            <a:r>
              <a:rPr lang="en" sz="1000">
                <a:solidFill>
                  <a:schemeClr val="dk1"/>
                </a:solidFill>
                <a:highlight>
                  <a:srgbClr val="FFFFFF"/>
                </a:highlight>
                <a:latin typeface="Times New Roman"/>
                <a:ea typeface="Times New Roman"/>
                <a:cs typeface="Times New Roman"/>
                <a:sym typeface="Times New Roman"/>
              </a:rPr>
              <a:t>Describe how the design will be verified against predictive models through characterization testing. Use diagrams to convey the test set up, the facilities and equipment needed, and how the test works. </a:t>
            </a:r>
          </a:p>
          <a:p>
            <a:pPr lvl="0" rtl="0">
              <a:lnSpc>
                <a:spcPct val="136500"/>
              </a:lnSpc>
              <a:spcBef>
                <a:spcPts val="0"/>
              </a:spcBef>
              <a:spcAft>
                <a:spcPts val="0"/>
              </a:spcAft>
              <a:buClr>
                <a:schemeClr val="dk1"/>
              </a:buClr>
              <a:buSzPct val="110000"/>
              <a:buFont typeface="Arial"/>
              <a:buNone/>
            </a:pPr>
            <a:r>
              <a:rPr lang="en" sz="1000">
                <a:solidFill>
                  <a:schemeClr val="dk1"/>
                </a:solidFill>
                <a:highlight>
                  <a:srgbClr val="FFFFFF"/>
                </a:highlight>
                <a:latin typeface="Times New Roman"/>
                <a:ea typeface="Times New Roman"/>
                <a:cs typeface="Times New Roman"/>
                <a:sym typeface="Times New Roman"/>
              </a:rPr>
              <a:t>Describe the measurements to be made, and key measurement issues (resolution, sampling rate, etc.) </a:t>
            </a:r>
          </a:p>
          <a:p>
            <a:pPr lvl="0" rtl="0">
              <a:lnSpc>
                <a:spcPct val="136500"/>
              </a:lnSpc>
              <a:spcBef>
                <a:spcPts val="0"/>
              </a:spcBef>
              <a:spcAft>
                <a:spcPts val="0"/>
              </a:spcAft>
              <a:buClr>
                <a:schemeClr val="dk1"/>
              </a:buClr>
              <a:buSzPct val="110000"/>
              <a:buFont typeface="Arial"/>
              <a:buNone/>
            </a:pPr>
            <a:r>
              <a:rPr lang="en" sz="1000">
                <a:solidFill>
                  <a:schemeClr val="dk1"/>
                </a:solidFill>
                <a:highlight>
                  <a:srgbClr val="FFFFFF"/>
                </a:highlight>
                <a:latin typeface="Times New Roman"/>
                <a:ea typeface="Times New Roman"/>
                <a:cs typeface="Times New Roman"/>
                <a:sym typeface="Times New Roman"/>
              </a:rPr>
              <a:t>Show how the selected sensors, instruments, data acquisition, test fixtures, etc. provide the required capabilities.</a:t>
            </a:r>
          </a:p>
          <a:p>
            <a:pPr lvl="0" rtl="0">
              <a:lnSpc>
                <a:spcPct val="136500"/>
              </a:lnSpc>
              <a:spcBef>
                <a:spcPts val="0"/>
              </a:spcBef>
              <a:spcAft>
                <a:spcPts val="0"/>
              </a:spcAft>
              <a:buClr>
                <a:schemeClr val="dk1"/>
              </a:buClr>
              <a:buFont typeface="Arial"/>
              <a:buNone/>
            </a:pPr>
            <a:endParaRPr sz="1000">
              <a:solidFill>
                <a:schemeClr val="dk1"/>
              </a:solidFill>
              <a:highlight>
                <a:srgbClr val="FFFFFF"/>
              </a:highlight>
              <a:latin typeface="Times New Roman"/>
              <a:ea typeface="Times New Roman"/>
              <a:cs typeface="Times New Roman"/>
              <a:sym typeface="Times New Roman"/>
            </a:endParaRPr>
          </a:p>
          <a:p>
            <a:pPr marL="457200" lvl="0" indent="-228600" rtl="0">
              <a:lnSpc>
                <a:spcPct val="136500"/>
              </a:lnSpc>
              <a:spcBef>
                <a:spcPts val="0"/>
              </a:spcBef>
              <a:spcAft>
                <a:spcPts val="0"/>
              </a:spcAft>
              <a:buClr>
                <a:schemeClr val="dk1"/>
              </a:buClr>
            </a:pPr>
            <a:r>
              <a:rPr lang="en">
                <a:solidFill>
                  <a:schemeClr val="dk1"/>
                </a:solidFill>
                <a:highlight>
                  <a:srgbClr val="FFFFFF"/>
                </a:highlight>
              </a:rPr>
              <a:t>TEST PLAN</a:t>
            </a:r>
          </a:p>
          <a:p>
            <a:pPr>
              <a:spcBef>
                <a:spcPts val="0"/>
              </a:spcBef>
              <a:buNone/>
            </a:pPr>
            <a:endParaRPr/>
          </a:p>
        </p:txBody>
      </p:sp>
      <p:graphicFrame>
        <p:nvGraphicFramePr>
          <p:cNvPr id="4" name="Content Placeholder 5"/>
          <p:cNvGraphicFramePr>
            <a:graphicFrameLocks/>
          </p:cNvGraphicFramePr>
          <p:nvPr>
            <p:extLst>
              <p:ext uri="{D42A27DB-BD31-4B8C-83A1-F6EECF244321}">
                <p14:modId xmlns:p14="http://schemas.microsoft.com/office/powerpoint/2010/main" val="2350610116"/>
              </p:ext>
            </p:extLst>
          </p:nvPr>
        </p:nvGraphicFramePr>
        <p:xfrm>
          <a:off x="152400" y="4629150"/>
          <a:ext cx="8686800" cy="514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6411575"/>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rtl="0">
              <a:spcBef>
                <a:spcPts val="0"/>
              </a:spcBef>
              <a:buNone/>
            </a:pPr>
            <a:r>
              <a:rPr lang="en"/>
              <a:t>General Testing Overview</a:t>
            </a:r>
          </a:p>
          <a:p>
            <a:pPr>
              <a:spcBef>
                <a:spcPts val="0"/>
              </a:spcBef>
              <a:buNone/>
            </a:pPr>
            <a:endParaRPr/>
          </a:p>
        </p:txBody>
      </p:sp>
      <p:sp>
        <p:nvSpPr>
          <p:cNvPr id="147" name="Shape 147"/>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a:spcBef>
                <a:spcPts val="0"/>
              </a:spcBef>
              <a:buNone/>
            </a:pPr>
            <a:endParaRPr/>
          </a:p>
        </p:txBody>
      </p:sp>
      <p:graphicFrame>
        <p:nvGraphicFramePr>
          <p:cNvPr id="5" name="Content Placeholder 5"/>
          <p:cNvGraphicFramePr>
            <a:graphicFrameLocks/>
          </p:cNvGraphicFramePr>
          <p:nvPr>
            <p:extLst>
              <p:ext uri="{D42A27DB-BD31-4B8C-83A1-F6EECF244321}">
                <p14:modId xmlns:p14="http://schemas.microsoft.com/office/powerpoint/2010/main" val="3030082090"/>
              </p:ext>
            </p:extLst>
          </p:nvPr>
        </p:nvGraphicFramePr>
        <p:xfrm>
          <a:off x="152400" y="4629150"/>
          <a:ext cx="8686800" cy="514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7232101"/>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593" y="298739"/>
            <a:ext cx="8229600" cy="857250"/>
          </a:xfrm>
        </p:spPr>
        <p:txBody>
          <a:bodyPr/>
          <a:lstStyle/>
          <a:p>
            <a:pPr algn="l"/>
            <a:r>
              <a:rPr lang="en-US" b="1" dirty="0" smtClean="0">
                <a:solidFill>
                  <a:schemeClr val="bg2">
                    <a:lumMod val="25000"/>
                  </a:schemeClr>
                </a:solidFill>
              </a:rPr>
              <a:t>PROJECT STATEMENT:</a:t>
            </a:r>
            <a:endParaRPr lang="en-US" b="1" dirty="0">
              <a:solidFill>
                <a:schemeClr val="bg2">
                  <a:lumMod val="25000"/>
                </a:schemeClr>
              </a:solidFill>
            </a:endParaRPr>
          </a:p>
        </p:txBody>
      </p:sp>
      <p:sp>
        <p:nvSpPr>
          <p:cNvPr id="9" name="Content Placeholder 8"/>
          <p:cNvSpPr>
            <a:spLocks noGrp="1"/>
          </p:cNvSpPr>
          <p:nvPr>
            <p:ph idx="1"/>
          </p:nvPr>
        </p:nvSpPr>
        <p:spPr>
          <a:xfrm>
            <a:off x="457200" y="1466851"/>
            <a:ext cx="8229600" cy="2247899"/>
          </a:xfrm>
        </p:spPr>
        <p:txBody>
          <a:bodyPr>
            <a:normAutofit fontScale="92500"/>
          </a:bodyPr>
          <a:lstStyle/>
          <a:p>
            <a:pPr marL="0" indent="0" algn="ctr">
              <a:buNone/>
            </a:pPr>
            <a:r>
              <a:rPr lang="en-US" sz="2800" dirty="0">
                <a:solidFill>
                  <a:schemeClr val="bg2">
                    <a:lumMod val="25000"/>
                  </a:schemeClr>
                </a:solidFill>
              </a:rPr>
              <a:t>The </a:t>
            </a:r>
            <a:r>
              <a:rPr lang="en-US" sz="2800" b="1" dirty="0">
                <a:solidFill>
                  <a:schemeClr val="bg2">
                    <a:lumMod val="25000"/>
                  </a:schemeClr>
                </a:solidFill>
              </a:rPr>
              <a:t>5 kg </a:t>
            </a:r>
            <a:r>
              <a:rPr lang="en-US" sz="2800" b="1" dirty="0" err="1">
                <a:solidFill>
                  <a:schemeClr val="bg2">
                    <a:lumMod val="25000"/>
                  </a:schemeClr>
                </a:solidFill>
              </a:rPr>
              <a:t>FeatherCraft</a:t>
            </a:r>
            <a:r>
              <a:rPr lang="en-US" sz="2800" b="1" dirty="0">
                <a:solidFill>
                  <a:schemeClr val="bg2">
                    <a:lumMod val="25000"/>
                  </a:schemeClr>
                </a:solidFill>
              </a:rPr>
              <a:t> structure </a:t>
            </a:r>
            <a:r>
              <a:rPr lang="en-US" sz="2800" dirty="0">
                <a:solidFill>
                  <a:schemeClr val="bg2">
                    <a:lumMod val="25000"/>
                  </a:schemeClr>
                </a:solidFill>
              </a:rPr>
              <a:t>shall provide support for a </a:t>
            </a:r>
            <a:r>
              <a:rPr lang="en-US" sz="2800" b="1" dirty="0">
                <a:solidFill>
                  <a:schemeClr val="bg2">
                    <a:lumMod val="25000"/>
                  </a:schemeClr>
                </a:solidFill>
              </a:rPr>
              <a:t>100 kg total mass </a:t>
            </a:r>
            <a:r>
              <a:rPr lang="en-US" sz="2800" dirty="0">
                <a:solidFill>
                  <a:schemeClr val="bg2">
                    <a:lumMod val="25000"/>
                  </a:schemeClr>
                </a:solidFill>
              </a:rPr>
              <a:t>commercial spacecraft with reduced structural manufacturing time and materials cost, and enable the spacecraft to </a:t>
            </a:r>
            <a:r>
              <a:rPr lang="en-US" sz="2800" b="1" dirty="0">
                <a:solidFill>
                  <a:schemeClr val="bg2">
                    <a:lumMod val="25000"/>
                  </a:schemeClr>
                </a:solidFill>
              </a:rPr>
              <a:t>survive launch </a:t>
            </a:r>
            <a:r>
              <a:rPr lang="en-US" sz="2800" dirty="0">
                <a:solidFill>
                  <a:schemeClr val="bg2">
                    <a:lumMod val="25000"/>
                  </a:schemeClr>
                </a:solidFill>
              </a:rPr>
              <a:t>to and </a:t>
            </a:r>
            <a:r>
              <a:rPr lang="en-US" sz="2800" b="1" dirty="0">
                <a:solidFill>
                  <a:schemeClr val="bg2">
                    <a:lumMod val="25000"/>
                  </a:schemeClr>
                </a:solidFill>
              </a:rPr>
              <a:t>deployment from the ISS </a:t>
            </a:r>
            <a:r>
              <a:rPr lang="en-US" sz="2800" dirty="0">
                <a:solidFill>
                  <a:schemeClr val="bg2">
                    <a:lumMod val="25000"/>
                  </a:schemeClr>
                </a:solidFill>
              </a:rPr>
              <a:t>for a nadir facing mission.</a:t>
            </a:r>
          </a:p>
        </p:txBody>
      </p:sp>
      <p:graphicFrame>
        <p:nvGraphicFramePr>
          <p:cNvPr id="7" name="Content Placeholder 5"/>
          <p:cNvGraphicFramePr>
            <a:graphicFrameLocks/>
          </p:cNvGraphicFramePr>
          <p:nvPr>
            <p:extLst>
              <p:ext uri="{D42A27DB-BD31-4B8C-83A1-F6EECF244321}">
                <p14:modId xmlns:p14="http://schemas.microsoft.com/office/powerpoint/2010/main" val="661539632"/>
              </p:ext>
            </p:extLst>
          </p:nvPr>
        </p:nvGraphicFramePr>
        <p:xfrm>
          <a:off x="152400" y="4629150"/>
          <a:ext cx="8686800" cy="514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a:xfrm>
            <a:off x="7010400" y="4767263"/>
            <a:ext cx="2133600" cy="273844"/>
          </a:xfrm>
        </p:spPr>
        <p:txBody>
          <a:bodyPr/>
          <a:lstStyle/>
          <a:p>
            <a:fld id="{66199FEE-89C8-45D1-83BC-87473C325DA8}" type="slidenum">
              <a:rPr lang="en-US" smtClean="0">
                <a:solidFill>
                  <a:schemeClr val="bg2">
                    <a:lumMod val="25000"/>
                  </a:schemeClr>
                </a:solidFill>
              </a:rPr>
              <a:t>3</a:t>
            </a:fld>
            <a:endParaRPr lang="en-US">
              <a:solidFill>
                <a:schemeClr val="bg2">
                  <a:lumMod val="25000"/>
                </a:schemeClr>
              </a:solidFill>
            </a:endParaRPr>
          </a:p>
        </p:txBody>
      </p:sp>
    </p:spTree>
    <p:extLst>
      <p:ext uri="{BB962C8B-B14F-4D97-AF65-F5344CB8AC3E}">
        <p14:creationId xmlns:p14="http://schemas.microsoft.com/office/powerpoint/2010/main" val="23118194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Description of Facility </a:t>
            </a:r>
          </a:p>
        </p:txBody>
      </p:sp>
      <p:sp>
        <p:nvSpPr>
          <p:cNvPr id="153" name="Shape 153"/>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a:spcBef>
                <a:spcPts val="0"/>
              </a:spcBef>
              <a:buNone/>
            </a:pPr>
            <a:endParaRPr/>
          </a:p>
        </p:txBody>
      </p:sp>
      <p:graphicFrame>
        <p:nvGraphicFramePr>
          <p:cNvPr id="4" name="Content Placeholder 5"/>
          <p:cNvGraphicFramePr>
            <a:graphicFrameLocks/>
          </p:cNvGraphicFramePr>
          <p:nvPr>
            <p:extLst>
              <p:ext uri="{D42A27DB-BD31-4B8C-83A1-F6EECF244321}">
                <p14:modId xmlns:p14="http://schemas.microsoft.com/office/powerpoint/2010/main" val="3030082090"/>
              </p:ext>
            </p:extLst>
          </p:nvPr>
        </p:nvGraphicFramePr>
        <p:xfrm>
          <a:off x="152400" y="4629150"/>
          <a:ext cx="8686800" cy="514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368914"/>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Data Acquisition System </a:t>
            </a:r>
          </a:p>
        </p:txBody>
      </p:sp>
      <p:sp>
        <p:nvSpPr>
          <p:cNvPr id="159" name="Shape 159"/>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a:spcBef>
                <a:spcPts val="0"/>
              </a:spcBef>
              <a:buNone/>
            </a:pPr>
            <a:endParaRPr/>
          </a:p>
        </p:txBody>
      </p:sp>
      <p:graphicFrame>
        <p:nvGraphicFramePr>
          <p:cNvPr id="4" name="Content Placeholder 5"/>
          <p:cNvGraphicFramePr>
            <a:graphicFrameLocks/>
          </p:cNvGraphicFramePr>
          <p:nvPr>
            <p:extLst>
              <p:ext uri="{D42A27DB-BD31-4B8C-83A1-F6EECF244321}">
                <p14:modId xmlns:p14="http://schemas.microsoft.com/office/powerpoint/2010/main" val="3030082090"/>
              </p:ext>
            </p:extLst>
          </p:nvPr>
        </p:nvGraphicFramePr>
        <p:xfrm>
          <a:off x="152400" y="4629150"/>
          <a:ext cx="8686800" cy="514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0202333"/>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Software </a:t>
            </a:r>
          </a:p>
        </p:txBody>
      </p:sp>
      <p:sp>
        <p:nvSpPr>
          <p:cNvPr id="165" name="Shape 165"/>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a:spcBef>
                <a:spcPts val="0"/>
              </a:spcBef>
              <a:buNone/>
            </a:pPr>
            <a:endParaRPr/>
          </a:p>
        </p:txBody>
      </p:sp>
      <p:graphicFrame>
        <p:nvGraphicFramePr>
          <p:cNvPr id="4" name="Content Placeholder 5"/>
          <p:cNvGraphicFramePr>
            <a:graphicFrameLocks/>
          </p:cNvGraphicFramePr>
          <p:nvPr>
            <p:extLst>
              <p:ext uri="{D42A27DB-BD31-4B8C-83A1-F6EECF244321}">
                <p14:modId xmlns:p14="http://schemas.microsoft.com/office/powerpoint/2010/main" val="3030082090"/>
              </p:ext>
            </p:extLst>
          </p:nvPr>
        </p:nvGraphicFramePr>
        <p:xfrm>
          <a:off x="152400" y="4629150"/>
          <a:ext cx="8686800" cy="514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8315704"/>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2" y="2752726"/>
            <a:ext cx="8269287" cy="2390774"/>
          </a:xfrm>
        </p:spPr>
        <p:txBody>
          <a:bodyPr>
            <a:noAutofit/>
          </a:bodyPr>
          <a:lstStyle/>
          <a:p>
            <a:r>
              <a:rPr lang="en-US" sz="8000" dirty="0" smtClean="0">
                <a:solidFill>
                  <a:schemeClr val="bg2">
                    <a:lumMod val="25000"/>
                  </a:schemeClr>
                </a:solidFill>
              </a:rPr>
              <a:t>PROJECT PLANNING</a:t>
            </a:r>
            <a:endParaRPr lang="en-US" sz="8000" dirty="0">
              <a:solidFill>
                <a:schemeClr val="bg2">
                  <a:lumMod val="25000"/>
                </a:schemeClr>
              </a:solidFill>
            </a:endParaRPr>
          </a:p>
        </p:txBody>
      </p:sp>
      <p:sp>
        <p:nvSpPr>
          <p:cNvPr id="3" name="Slide Number Placeholder 2"/>
          <p:cNvSpPr>
            <a:spLocks noGrp="1"/>
          </p:cNvSpPr>
          <p:nvPr>
            <p:ph type="sldNum" sz="quarter" idx="12"/>
          </p:nvPr>
        </p:nvSpPr>
        <p:spPr>
          <a:xfrm>
            <a:off x="7010400" y="4767263"/>
            <a:ext cx="2133600" cy="273844"/>
          </a:xfrm>
        </p:spPr>
        <p:txBody>
          <a:bodyPr/>
          <a:lstStyle/>
          <a:p>
            <a:fld id="{66199FEE-89C8-45D1-83BC-87473C325DA8}" type="slidenum">
              <a:rPr lang="en-US" smtClean="0">
                <a:solidFill>
                  <a:schemeClr val="bg2">
                    <a:lumMod val="25000"/>
                  </a:schemeClr>
                </a:solidFill>
              </a:rPr>
              <a:t>33</a:t>
            </a:fld>
            <a:endParaRPr lang="en-US">
              <a:solidFill>
                <a:schemeClr val="bg2">
                  <a:lumMod val="25000"/>
                </a:schemeClr>
              </a:solidFill>
            </a:endParaRPr>
          </a:p>
        </p:txBody>
      </p:sp>
    </p:spTree>
    <p:extLst>
      <p:ext uri="{BB962C8B-B14F-4D97-AF65-F5344CB8AC3E}">
        <p14:creationId xmlns:p14="http://schemas.microsoft.com/office/powerpoint/2010/main" val="25960159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 Chart: </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66199FEE-89C8-45D1-83BC-87473C325DA8}" type="slidenum">
              <a:rPr lang="en-US" smtClean="0"/>
              <a:t>34</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1367326741"/>
              </p:ext>
            </p:extLst>
          </p:nvPr>
        </p:nvGraphicFramePr>
        <p:xfrm>
          <a:off x="152400" y="4629150"/>
          <a:ext cx="8686800" cy="51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02559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Breakdown Structure: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6199FEE-89C8-45D1-83BC-87473C325DA8}" type="slidenum">
              <a:rPr lang="en-US" smtClean="0"/>
              <a:t>35</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3067176866"/>
              </p:ext>
            </p:extLst>
          </p:nvPr>
        </p:nvGraphicFramePr>
        <p:xfrm>
          <a:off x="152400" y="4629150"/>
          <a:ext cx="8686800" cy="51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3426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Plan: </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6199FEE-89C8-45D1-83BC-87473C325DA8}" type="slidenum">
              <a:rPr lang="en-US" smtClean="0"/>
              <a:t>36</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3067176866"/>
              </p:ext>
            </p:extLst>
          </p:nvPr>
        </p:nvGraphicFramePr>
        <p:xfrm>
          <a:off x="152400" y="4629150"/>
          <a:ext cx="8686800" cy="51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3979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Plan: </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6199FEE-89C8-45D1-83BC-87473C325DA8}" type="slidenum">
              <a:rPr lang="en-US" smtClean="0"/>
              <a:t>37</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3067176866"/>
              </p:ext>
            </p:extLst>
          </p:nvPr>
        </p:nvGraphicFramePr>
        <p:xfrm>
          <a:off x="152400" y="4629150"/>
          <a:ext cx="8686800" cy="51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8170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 </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6199FEE-89C8-45D1-83BC-87473C325DA8}" type="slidenum">
              <a:rPr lang="en-US" smtClean="0"/>
              <a:t>38</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3067176866"/>
              </p:ext>
            </p:extLst>
          </p:nvPr>
        </p:nvGraphicFramePr>
        <p:xfrm>
          <a:off x="152400" y="4629150"/>
          <a:ext cx="8686800" cy="51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4624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8000" smtClean="0">
                <a:solidFill>
                  <a:schemeClr val="bg2">
                    <a:lumMod val="25000"/>
                  </a:schemeClr>
                </a:solidFill>
              </a:rPr>
              <a:t>Back-up Slides</a:t>
            </a:r>
            <a:endParaRPr lang="en-US" sz="8000">
              <a:solidFill>
                <a:schemeClr val="bg2">
                  <a:lumMod val="25000"/>
                </a:schemeClr>
              </a:solidFill>
            </a:endParaRPr>
          </a:p>
        </p:txBody>
      </p:sp>
      <p:sp>
        <p:nvSpPr>
          <p:cNvPr id="3" name="Slide Number Placeholder 2"/>
          <p:cNvSpPr>
            <a:spLocks noGrp="1"/>
          </p:cNvSpPr>
          <p:nvPr>
            <p:ph type="sldNum" sz="quarter" idx="12"/>
          </p:nvPr>
        </p:nvSpPr>
        <p:spPr/>
        <p:txBody>
          <a:bodyPr/>
          <a:lstStyle/>
          <a:p>
            <a:fld id="{66199FEE-89C8-45D1-83BC-87473C325DA8}" type="slidenum">
              <a:rPr lang="en-US" smtClean="0"/>
              <a:t>39</a:t>
            </a:fld>
            <a:endParaRPr lang="en-US"/>
          </a:p>
        </p:txBody>
      </p:sp>
    </p:spTree>
    <p:extLst>
      <p:ext uri="{BB962C8B-B14F-4D97-AF65-F5344CB8AC3E}">
        <p14:creationId xmlns:p14="http://schemas.microsoft.com/office/powerpoint/2010/main" val="2491921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432593" y="298739"/>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2">
                    <a:lumMod val="25000"/>
                  </a:schemeClr>
                </a:solidFill>
              </a:rPr>
              <a:t>CONOPS:</a:t>
            </a:r>
            <a:endParaRPr lang="en-US" b="1" dirty="0">
              <a:solidFill>
                <a:schemeClr val="bg2">
                  <a:lumMod val="25000"/>
                </a:schemeClr>
              </a:solidFill>
            </a:endParaRPr>
          </a:p>
        </p:txBody>
      </p:sp>
      <p:sp>
        <p:nvSpPr>
          <p:cNvPr id="3" name="Slide Number Placeholder 2"/>
          <p:cNvSpPr>
            <a:spLocks noGrp="1"/>
          </p:cNvSpPr>
          <p:nvPr>
            <p:ph type="sldNum" sz="quarter" idx="12"/>
          </p:nvPr>
        </p:nvSpPr>
        <p:spPr>
          <a:xfrm>
            <a:off x="7010400" y="4767263"/>
            <a:ext cx="2133600" cy="273844"/>
          </a:xfrm>
        </p:spPr>
        <p:txBody>
          <a:bodyPr/>
          <a:lstStyle/>
          <a:p>
            <a:fld id="{66199FEE-89C8-45D1-83BC-87473C325DA8}" type="slidenum">
              <a:rPr lang="en-US" smtClean="0">
                <a:solidFill>
                  <a:schemeClr val="bg2">
                    <a:lumMod val="25000"/>
                  </a:schemeClr>
                </a:solidFill>
              </a:rPr>
              <a:t>4</a:t>
            </a:fld>
            <a:endParaRPr lang="en-US">
              <a:solidFill>
                <a:schemeClr val="bg2">
                  <a:lumMod val="25000"/>
                </a:schemeClr>
              </a:solidFill>
            </a:endParaRPr>
          </a:p>
        </p:txBody>
      </p:sp>
      <p:sp>
        <p:nvSpPr>
          <p:cNvPr id="9" name="Rectangle 8"/>
          <p:cNvSpPr/>
          <p:nvPr/>
        </p:nvSpPr>
        <p:spPr>
          <a:xfrm>
            <a:off x="0" y="1000093"/>
            <a:ext cx="9144000" cy="35623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6" name="Picture 2"/>
          <p:cNvPicPr>
            <a:picLocks noChangeAspect="1" noChangeArrowheads="1"/>
          </p:cNvPicPr>
          <p:nvPr/>
        </p:nvPicPr>
        <p:blipFill rotWithShape="1">
          <a:blip r:embed="rId3" cstate="print">
            <a:grayscl/>
            <a:extLst>
              <a:ext uri="{BEBA8EAE-BF5A-486C-A8C5-ECC9F3942E4B}">
                <a14:imgProps xmlns:a14="http://schemas.microsoft.com/office/drawing/2010/main">
                  <a14:imgLayer r:embed="rId4">
                    <a14:imgEffect>
                      <a14:backgroundRemoval t="20443" b="84896" l="26794" r="69473"/>
                    </a14:imgEffect>
                  </a14:imgLayer>
                </a14:imgProps>
              </a:ext>
              <a:ext uri="{28A0092B-C50C-407E-A947-70E740481C1C}">
                <a14:useLocalDpi xmlns:a14="http://schemas.microsoft.com/office/drawing/2010/main" val="0"/>
              </a:ext>
            </a:extLst>
          </a:blip>
          <a:srcRect l="23713" t="20128" r="24159" b="12503"/>
          <a:stretch/>
        </p:blipFill>
        <p:spPr bwMode="auto">
          <a:xfrm>
            <a:off x="3504809" y="3257550"/>
            <a:ext cx="1295791" cy="941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58007" y="1128536"/>
            <a:ext cx="1465867" cy="1754326"/>
          </a:xfrm>
          <a:prstGeom prst="rect">
            <a:avLst/>
          </a:prstGeom>
          <a:noFill/>
          <a:ln>
            <a:solidFill>
              <a:schemeClr val="tx1"/>
            </a:solidFill>
          </a:ln>
        </p:spPr>
        <p:txBody>
          <a:bodyPr wrap="square" rtlCol="0">
            <a:spAutoFit/>
          </a:bodyPr>
          <a:lstStyle/>
          <a:p>
            <a:pPr algn="ctr"/>
            <a:r>
              <a:rPr lang="en-US" smtClean="0"/>
              <a:t>1. Select suitable lightweight material  and create design for structure</a:t>
            </a:r>
            <a:endParaRPr lang="en-US"/>
          </a:p>
        </p:txBody>
      </p:sp>
      <p:sp>
        <p:nvSpPr>
          <p:cNvPr id="12" name="TextBox 11"/>
          <p:cNvSpPr txBox="1"/>
          <p:nvPr/>
        </p:nvSpPr>
        <p:spPr>
          <a:xfrm>
            <a:off x="1752600" y="1123950"/>
            <a:ext cx="1371600" cy="923330"/>
          </a:xfrm>
          <a:prstGeom prst="rect">
            <a:avLst/>
          </a:prstGeom>
          <a:noFill/>
          <a:ln>
            <a:solidFill>
              <a:schemeClr val="tx1"/>
            </a:solidFill>
          </a:ln>
        </p:spPr>
        <p:txBody>
          <a:bodyPr wrap="square" rtlCol="0">
            <a:spAutoFit/>
          </a:bodyPr>
          <a:lstStyle/>
          <a:p>
            <a:pPr algn="ctr"/>
            <a:r>
              <a:rPr lang="en-US" smtClean="0"/>
              <a:t>2. Fabricate structural test model</a:t>
            </a:r>
            <a:endParaRPr lang="en-US"/>
          </a:p>
        </p:txBody>
      </p:sp>
      <p:sp>
        <p:nvSpPr>
          <p:cNvPr id="13" name="TextBox 12"/>
          <p:cNvSpPr txBox="1"/>
          <p:nvPr/>
        </p:nvSpPr>
        <p:spPr>
          <a:xfrm>
            <a:off x="5329677" y="1129173"/>
            <a:ext cx="1702584" cy="1754326"/>
          </a:xfrm>
          <a:prstGeom prst="rect">
            <a:avLst/>
          </a:prstGeom>
          <a:noFill/>
          <a:ln>
            <a:solidFill>
              <a:schemeClr val="tx1"/>
            </a:solidFill>
          </a:ln>
        </p:spPr>
        <p:txBody>
          <a:bodyPr wrap="square" rtlCol="0">
            <a:spAutoFit/>
          </a:bodyPr>
          <a:lstStyle/>
          <a:p>
            <a:pPr algn="ctr"/>
            <a:r>
              <a:rPr lang="en-US"/>
              <a:t>4</a:t>
            </a:r>
            <a:r>
              <a:rPr lang="en-US" smtClean="0"/>
              <a:t>. Test structural test model on a vibration table with mass loadings</a:t>
            </a:r>
            <a:endParaRPr lang="en-US"/>
          </a:p>
        </p:txBody>
      </p:sp>
      <p:sp>
        <p:nvSpPr>
          <p:cNvPr id="18" name="TextBox 17"/>
          <p:cNvSpPr txBox="1"/>
          <p:nvPr/>
        </p:nvSpPr>
        <p:spPr>
          <a:xfrm>
            <a:off x="7208067" y="1123950"/>
            <a:ext cx="1794432" cy="1477328"/>
          </a:xfrm>
          <a:prstGeom prst="rect">
            <a:avLst/>
          </a:prstGeom>
          <a:noFill/>
          <a:ln>
            <a:solidFill>
              <a:schemeClr val="tx1"/>
            </a:solidFill>
          </a:ln>
        </p:spPr>
        <p:txBody>
          <a:bodyPr wrap="square" rtlCol="0">
            <a:spAutoFit/>
          </a:bodyPr>
          <a:lstStyle/>
          <a:p>
            <a:pPr algn="ctr"/>
            <a:r>
              <a:rPr lang="en-US"/>
              <a:t>5</a:t>
            </a:r>
            <a:r>
              <a:rPr lang="en-US" smtClean="0"/>
              <a:t>. Analyze accelerometer data and verify requirements are met</a:t>
            </a:r>
            <a:endParaRPr lang="en-US"/>
          </a:p>
        </p:txBody>
      </p:sp>
      <p:sp>
        <p:nvSpPr>
          <p:cNvPr id="20" name="TextBox 19"/>
          <p:cNvSpPr txBox="1"/>
          <p:nvPr/>
        </p:nvSpPr>
        <p:spPr>
          <a:xfrm>
            <a:off x="3353140" y="1111820"/>
            <a:ext cx="1748151" cy="2031325"/>
          </a:xfrm>
          <a:prstGeom prst="rect">
            <a:avLst/>
          </a:prstGeom>
          <a:noFill/>
          <a:ln>
            <a:solidFill>
              <a:schemeClr val="tx1"/>
            </a:solidFill>
          </a:ln>
        </p:spPr>
        <p:txBody>
          <a:bodyPr wrap="square" rtlCol="0">
            <a:spAutoFit/>
          </a:bodyPr>
          <a:lstStyle/>
          <a:p>
            <a:pPr algn="ctr"/>
            <a:r>
              <a:rPr lang="en-US" smtClean="0"/>
              <a:t>3. Design and build data acquisition system to verify structure’s behavior is as modeled</a:t>
            </a:r>
            <a:endParaRPr lang="en-US"/>
          </a:p>
        </p:txBody>
      </p:sp>
      <p:cxnSp>
        <p:nvCxnSpPr>
          <p:cNvPr id="22" name="Straight Arrow Connector 21"/>
          <p:cNvCxnSpPr/>
          <p:nvPr/>
        </p:nvCxnSpPr>
        <p:spPr>
          <a:xfrm>
            <a:off x="1523874" y="1727551"/>
            <a:ext cx="228726" cy="909"/>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2" name="laptop"/>
          <p:cNvSpPr>
            <a:spLocks noEditPoints="1" noChangeArrowheads="1"/>
          </p:cNvSpPr>
          <p:nvPr/>
        </p:nvSpPr>
        <p:spPr bwMode="auto">
          <a:xfrm>
            <a:off x="228667" y="3317147"/>
            <a:ext cx="1124546" cy="923654"/>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44" name="Straight Arrow Connector 43"/>
          <p:cNvCxnSpPr/>
          <p:nvPr/>
        </p:nvCxnSpPr>
        <p:spPr>
          <a:xfrm>
            <a:off x="7010400" y="1746917"/>
            <a:ext cx="228726" cy="909"/>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5100951" y="1724376"/>
            <a:ext cx="228726" cy="909"/>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124074" y="1725733"/>
            <a:ext cx="228726" cy="909"/>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8" name="Rectangle 47"/>
          <p:cNvSpPr/>
          <p:nvPr/>
        </p:nvSpPr>
        <p:spPr>
          <a:xfrm>
            <a:off x="4331341" y="3562350"/>
            <a:ext cx="164459" cy="154428"/>
          </a:xfrm>
          <a:prstGeom prst="rect">
            <a:avLst/>
          </a:prstGeom>
          <a:solidFill>
            <a:schemeClr val="tx1"/>
          </a:solidFill>
          <a:ln>
            <a:solidFill>
              <a:schemeClr val="tx1"/>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rot="8146144" flipV="1">
            <a:off x="4398222" y="3354455"/>
            <a:ext cx="613012" cy="348249"/>
          </a:xfrm>
          <a:custGeom>
            <a:avLst/>
            <a:gdLst>
              <a:gd name="connsiteX0" fmla="*/ 0 w 682388"/>
              <a:gd name="connsiteY0" fmla="*/ 81887 h 81887"/>
              <a:gd name="connsiteX1" fmla="*/ 300251 w 682388"/>
              <a:gd name="connsiteY1" fmla="*/ 27296 h 81887"/>
              <a:gd name="connsiteX2" fmla="*/ 586854 w 682388"/>
              <a:gd name="connsiteY2" fmla="*/ 68239 h 81887"/>
              <a:gd name="connsiteX3" fmla="*/ 682388 w 682388"/>
              <a:gd name="connsiteY3" fmla="*/ 0 h 81887"/>
            </a:gdLst>
            <a:ahLst/>
            <a:cxnLst>
              <a:cxn ang="0">
                <a:pos x="connsiteX0" y="connsiteY0"/>
              </a:cxn>
              <a:cxn ang="0">
                <a:pos x="connsiteX1" y="connsiteY1"/>
              </a:cxn>
              <a:cxn ang="0">
                <a:pos x="connsiteX2" y="connsiteY2"/>
              </a:cxn>
              <a:cxn ang="0">
                <a:pos x="connsiteX3" y="connsiteY3"/>
              </a:cxn>
            </a:cxnLst>
            <a:rect l="l" t="t" r="r" b="b"/>
            <a:pathLst>
              <a:path w="682388" h="81887">
                <a:moveTo>
                  <a:pt x="0" y="81887"/>
                </a:moveTo>
                <a:cubicBezTo>
                  <a:pt x="101221" y="55729"/>
                  <a:pt x="202442" y="29571"/>
                  <a:pt x="300251" y="27296"/>
                </a:cubicBezTo>
                <a:cubicBezTo>
                  <a:pt x="398060" y="25021"/>
                  <a:pt x="523165" y="72788"/>
                  <a:pt x="586854" y="68239"/>
                </a:cubicBezTo>
                <a:cubicBezTo>
                  <a:pt x="650543" y="63690"/>
                  <a:pt x="682388" y="0"/>
                  <a:pt x="68238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800600" y="3257550"/>
            <a:ext cx="529077" cy="429428"/>
          </a:xfrm>
          <a:prstGeom prst="rect">
            <a:avLst/>
          </a:prstGeom>
          <a:solidFill>
            <a:schemeClr val="tx1"/>
          </a:solidFill>
          <a:ln>
            <a:solidFill>
              <a:schemeClr val="tx1"/>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descr="notebook_fft.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42465" y="2883499"/>
            <a:ext cx="1460034" cy="948585"/>
          </a:xfrm>
          <a:prstGeom prst="rect">
            <a:avLst/>
          </a:prstGeom>
          <a:ln>
            <a:solidFill>
              <a:schemeClr val="tx1"/>
            </a:solidFill>
          </a:ln>
        </p:spPr>
      </p:pic>
      <p:cxnSp>
        <p:nvCxnSpPr>
          <p:cNvPr id="58" name="Straight Connector 57"/>
          <p:cNvCxnSpPr/>
          <p:nvPr/>
        </p:nvCxnSpPr>
        <p:spPr>
          <a:xfrm flipV="1">
            <a:off x="7208067" y="3143355"/>
            <a:ext cx="334398" cy="1141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08067" y="3421952"/>
            <a:ext cx="334398" cy="99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3713" t="20128" r="24159" b="12503"/>
          <a:stretch/>
        </p:blipFill>
        <p:spPr bwMode="auto">
          <a:xfrm>
            <a:off x="491076" y="3393464"/>
            <a:ext cx="651924" cy="473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Parallelogram 4"/>
          <p:cNvSpPr/>
          <p:nvPr/>
        </p:nvSpPr>
        <p:spPr>
          <a:xfrm>
            <a:off x="5486400" y="3638550"/>
            <a:ext cx="1493643" cy="470759"/>
          </a:xfrm>
          <a:prstGeom prst="parallelogram">
            <a:avLst/>
          </a:prstGeom>
          <a:solidFill>
            <a:schemeClr val="accent1"/>
          </a:solidFill>
          <a:ln>
            <a:solidFill>
              <a:schemeClr val="bg2"/>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2"/>
          <p:cNvPicPr>
            <a:picLocks noChangeAspect="1" noChangeArrowheads="1"/>
          </p:cNvPicPr>
          <p:nvPr/>
        </p:nvPicPr>
        <p:blipFill rotWithShape="1">
          <a:blip r:embed="rId3" cstate="print">
            <a:grayscl/>
            <a:extLst>
              <a:ext uri="{BEBA8EAE-BF5A-486C-A8C5-ECC9F3942E4B}">
                <a14:imgProps xmlns:a14="http://schemas.microsoft.com/office/drawing/2010/main">
                  <a14:imgLayer r:embed="rId4">
                    <a14:imgEffect>
                      <a14:backgroundRemoval t="20443" b="84896" l="26794" r="69473"/>
                    </a14:imgEffect>
                  </a14:imgLayer>
                </a14:imgProps>
              </a:ext>
              <a:ext uri="{28A0092B-C50C-407E-A947-70E740481C1C}">
                <a14:useLocalDpi xmlns:a14="http://schemas.microsoft.com/office/drawing/2010/main" val="0"/>
              </a:ext>
            </a:extLst>
          </a:blip>
          <a:srcRect l="23713" t="20128" r="24159" b="12503"/>
          <a:stretch/>
        </p:blipFill>
        <p:spPr bwMode="auto">
          <a:xfrm>
            <a:off x="1904609" y="3230432"/>
            <a:ext cx="1295791" cy="941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 name="Picture 2"/>
          <p:cNvPicPr>
            <a:picLocks noChangeAspect="1" noChangeArrowheads="1"/>
          </p:cNvPicPr>
          <p:nvPr/>
        </p:nvPicPr>
        <p:blipFill rotWithShape="1">
          <a:blip r:embed="rId3" cstate="print">
            <a:grayscl/>
            <a:extLst>
              <a:ext uri="{BEBA8EAE-BF5A-486C-A8C5-ECC9F3942E4B}">
                <a14:imgProps xmlns:a14="http://schemas.microsoft.com/office/drawing/2010/main">
                  <a14:imgLayer r:embed="rId4">
                    <a14:imgEffect>
                      <a14:backgroundRemoval t="20443" b="84896" l="26794" r="69473"/>
                    </a14:imgEffect>
                  </a14:imgLayer>
                </a14:imgProps>
              </a:ext>
              <a:ext uri="{28A0092B-C50C-407E-A947-70E740481C1C}">
                <a14:useLocalDpi xmlns:a14="http://schemas.microsoft.com/office/drawing/2010/main" val="0"/>
              </a:ext>
            </a:extLst>
          </a:blip>
          <a:srcRect l="23713" t="20128" r="24159" b="12503"/>
          <a:stretch/>
        </p:blipFill>
        <p:spPr bwMode="auto">
          <a:xfrm>
            <a:off x="5638409" y="3154232"/>
            <a:ext cx="1295791" cy="941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8" name="Rectangle 67"/>
          <p:cNvSpPr/>
          <p:nvPr/>
        </p:nvSpPr>
        <p:spPr>
          <a:xfrm>
            <a:off x="6417582" y="3421760"/>
            <a:ext cx="164459" cy="154428"/>
          </a:xfrm>
          <a:prstGeom prst="rect">
            <a:avLst/>
          </a:prstGeom>
          <a:solidFill>
            <a:schemeClr val="tx1"/>
          </a:solidFill>
          <a:ln>
            <a:solidFill>
              <a:schemeClr val="tx1"/>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8146144" flipV="1">
            <a:off x="6484463" y="3213865"/>
            <a:ext cx="613012" cy="348249"/>
          </a:xfrm>
          <a:custGeom>
            <a:avLst/>
            <a:gdLst>
              <a:gd name="connsiteX0" fmla="*/ 0 w 682388"/>
              <a:gd name="connsiteY0" fmla="*/ 81887 h 81887"/>
              <a:gd name="connsiteX1" fmla="*/ 300251 w 682388"/>
              <a:gd name="connsiteY1" fmla="*/ 27296 h 81887"/>
              <a:gd name="connsiteX2" fmla="*/ 586854 w 682388"/>
              <a:gd name="connsiteY2" fmla="*/ 68239 h 81887"/>
              <a:gd name="connsiteX3" fmla="*/ 682388 w 682388"/>
              <a:gd name="connsiteY3" fmla="*/ 0 h 81887"/>
            </a:gdLst>
            <a:ahLst/>
            <a:cxnLst>
              <a:cxn ang="0">
                <a:pos x="connsiteX0" y="connsiteY0"/>
              </a:cxn>
              <a:cxn ang="0">
                <a:pos x="connsiteX1" y="connsiteY1"/>
              </a:cxn>
              <a:cxn ang="0">
                <a:pos x="connsiteX2" y="connsiteY2"/>
              </a:cxn>
              <a:cxn ang="0">
                <a:pos x="connsiteX3" y="connsiteY3"/>
              </a:cxn>
            </a:cxnLst>
            <a:rect l="l" t="t" r="r" b="b"/>
            <a:pathLst>
              <a:path w="682388" h="81887">
                <a:moveTo>
                  <a:pt x="0" y="81887"/>
                </a:moveTo>
                <a:cubicBezTo>
                  <a:pt x="101221" y="55729"/>
                  <a:pt x="202442" y="29571"/>
                  <a:pt x="300251" y="27296"/>
                </a:cubicBezTo>
                <a:cubicBezTo>
                  <a:pt x="398060" y="25021"/>
                  <a:pt x="523165" y="72788"/>
                  <a:pt x="586854" y="68239"/>
                </a:cubicBezTo>
                <a:cubicBezTo>
                  <a:pt x="650543" y="63690"/>
                  <a:pt x="682388" y="0"/>
                  <a:pt x="68238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846189" y="3116960"/>
            <a:ext cx="529077" cy="429428"/>
          </a:xfrm>
          <a:prstGeom prst="rect">
            <a:avLst/>
          </a:prstGeom>
          <a:solidFill>
            <a:schemeClr val="tx1"/>
          </a:solidFill>
          <a:ln>
            <a:solidFill>
              <a:schemeClr val="tx1"/>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Content Placeholder 5"/>
          <p:cNvGraphicFramePr>
            <a:graphicFrameLocks/>
          </p:cNvGraphicFramePr>
          <p:nvPr>
            <p:extLst>
              <p:ext uri="{D42A27DB-BD31-4B8C-83A1-F6EECF244321}">
                <p14:modId xmlns:p14="http://schemas.microsoft.com/office/powerpoint/2010/main" val="2686114008"/>
              </p:ext>
            </p:extLst>
          </p:nvPr>
        </p:nvGraphicFramePr>
        <p:xfrm>
          <a:off x="152400" y="4629150"/>
          <a:ext cx="8686800" cy="5143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5910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8" grpId="0" animBg="1"/>
      <p:bldP spid="20" grpId="0" animBg="1"/>
      <p:bldP spid="48" grpId="0" animBg="1"/>
      <p:bldP spid="49" grpId="0" animBg="1"/>
      <p:bldP spid="50" grpId="0" animBg="1"/>
      <p:bldP spid="5" grpId="0" animBg="1"/>
      <p:bldP spid="68" grpId="0" animBg="1"/>
      <p:bldP spid="69" grpId="0" animBg="1"/>
      <p:bldP spid="7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514350"/>
            <a:ext cx="8229600" cy="381000"/>
          </a:xfrm>
        </p:spPr>
        <p:txBody>
          <a:bodyPr>
            <a:noAutofit/>
          </a:bodyPr>
          <a:lstStyle/>
          <a:p>
            <a:r>
              <a:rPr lang="en-US" sz="2800" dirty="0" smtClean="0"/>
              <a:t>DR 4.6 met through analysis</a:t>
            </a:r>
            <a:endParaRPr lang="en-US" sz="2800" dirty="0"/>
          </a:p>
        </p:txBody>
      </p:sp>
      <p:sp>
        <p:nvSpPr>
          <p:cNvPr id="5" name="Content Placeholder 4"/>
          <p:cNvSpPr>
            <a:spLocks noGrp="1"/>
          </p:cNvSpPr>
          <p:nvPr>
            <p:ph idx="1"/>
          </p:nvPr>
        </p:nvSpPr>
        <p:spPr>
          <a:xfrm>
            <a:off x="457200" y="971551"/>
            <a:ext cx="4953000" cy="1676399"/>
          </a:xfrm>
        </p:spPr>
        <p:txBody>
          <a:bodyPr>
            <a:normAutofit/>
          </a:bodyPr>
          <a:lstStyle/>
          <a:p>
            <a:r>
              <a:rPr lang="en-US" sz="1600" dirty="0" smtClean="0"/>
              <a:t>Radiation stuff, assumptions</a:t>
            </a:r>
            <a:endParaRPr lang="en-US" sz="1600" dirty="0"/>
          </a:p>
        </p:txBody>
      </p:sp>
      <p:sp>
        <p:nvSpPr>
          <p:cNvPr id="3" name="Slide Number Placeholder 2"/>
          <p:cNvSpPr>
            <a:spLocks noGrp="1"/>
          </p:cNvSpPr>
          <p:nvPr>
            <p:ph type="sldNum" sz="quarter" idx="12"/>
          </p:nvPr>
        </p:nvSpPr>
        <p:spPr/>
        <p:txBody>
          <a:bodyPr/>
          <a:lstStyle/>
          <a:p>
            <a:fld id="{66199FEE-89C8-45D1-83BC-87473C325DA8}" type="slidenum">
              <a:rPr lang="en-US" smtClean="0"/>
              <a:t>40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3665590"/>
              </p:ext>
            </p:extLst>
          </p:nvPr>
        </p:nvGraphicFramePr>
        <p:xfrm>
          <a:off x="152400" y="3105150"/>
          <a:ext cx="8534399" cy="1816047"/>
        </p:xfrm>
        <a:graphic>
          <a:graphicData uri="http://schemas.openxmlformats.org/drawingml/2006/table">
            <a:tbl>
              <a:tblPr firstRow="1" bandRow="1">
                <a:tableStyleId>{5C22544A-7EE6-4342-B048-85BDC9FD1C3A}</a:tableStyleId>
              </a:tblPr>
              <a:tblGrid>
                <a:gridCol w="2686755"/>
                <a:gridCol w="1504245"/>
                <a:gridCol w="1371600"/>
                <a:gridCol w="1264919"/>
                <a:gridCol w="1706880"/>
              </a:tblGrid>
              <a:tr h="5950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1"/>
                          </a:solidFill>
                        </a:rPr>
                        <a:t>Requirement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1"/>
                          </a:solidFill>
                        </a:rPr>
                        <a:t>Required Value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1"/>
                          </a:solidFill>
                        </a:rPr>
                        <a:t>Current</a:t>
                      </a:r>
                      <a:r>
                        <a:rPr lang="en-US" sz="1800" baseline="0" dirty="0" smtClean="0">
                          <a:solidFill>
                            <a:schemeClr val="bg1"/>
                          </a:solidFill>
                        </a:rPr>
                        <a:t> Value</a:t>
                      </a:r>
                      <a:endParaRPr lang="en-US" sz="1800" dirty="0" smtClean="0">
                        <a:solidFill>
                          <a:schemeClr val="bg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1"/>
                          </a:solidFill>
                        </a:rPr>
                        <a:t>Margin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solidFill>
                          <a:schemeClr val="bg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solidFill>
                  </a:tcPr>
                </a:tc>
              </a:tr>
              <a:tr h="1175967">
                <a:tc>
                  <a:txBody>
                    <a:bodyPr/>
                    <a:lstStyle/>
                    <a:p>
                      <a:pPr marL="4763" lvl="1" indent="0">
                        <a:buFont typeface="Wingdings" panose="05000000000000000000" pitchFamily="2" charset="2"/>
                        <a:buNone/>
                      </a:pPr>
                      <a:r>
                        <a:rPr lang="en-US" sz="1600" dirty="0" smtClean="0">
                          <a:solidFill>
                            <a:schemeClr val="tx1"/>
                          </a:solidFill>
                        </a:rPr>
                        <a:t>DR</a:t>
                      </a:r>
                      <a:r>
                        <a:rPr lang="en-US" sz="1600" baseline="0" dirty="0" smtClean="0">
                          <a:solidFill>
                            <a:schemeClr val="tx1"/>
                          </a:solidFill>
                        </a:rPr>
                        <a:t> 4.6 Radiator shall dissipate 100 W of heat</a:t>
                      </a:r>
                      <a:endParaRPr lang="en-US" sz="1600" dirty="0" smtClean="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_</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_</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_</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dirty="0" smtClean="0"/>
                        <a:t>Requirement</a:t>
                      </a:r>
                      <a:r>
                        <a:rPr lang="en-US" baseline="0" dirty="0" smtClean="0"/>
                        <a:t> Met</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spTree>
    <p:extLst>
      <p:ext uri="{BB962C8B-B14F-4D97-AF65-F5344CB8AC3E}">
        <p14:creationId xmlns:p14="http://schemas.microsoft.com/office/powerpoint/2010/main" val="1663743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1000093"/>
            <a:ext cx="9144000" cy="414340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236446" y="3261685"/>
            <a:ext cx="10975673" cy="9901865"/>
          </a:xfrm>
          <a:prstGeom prst="ellipse">
            <a:avLst/>
          </a:prstGeom>
          <a:solidFill>
            <a:srgbClr val="8FC2F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6" descr="http://fcit.usf.edu/florida/maps/pages/8600/f8637/i/f8637-21l.gif"/>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PaintBrush/>
                    </a14:imgEffect>
                  </a14:imgLayer>
                </a14:imgProps>
              </a:ext>
              <a:ext uri="{28A0092B-C50C-407E-A947-70E740481C1C}">
                <a14:useLocalDpi xmlns:a14="http://schemas.microsoft.com/office/drawing/2010/main" val="0"/>
              </a:ext>
            </a:extLst>
          </a:blip>
          <a:srcRect/>
          <a:stretch>
            <a:fillRect/>
          </a:stretch>
        </p:blipFill>
        <p:spPr bwMode="auto">
          <a:xfrm>
            <a:off x="4767689" y="3326200"/>
            <a:ext cx="1762435" cy="157640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432593" y="298739"/>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smtClean="0">
                <a:solidFill>
                  <a:schemeClr val="bg2">
                    <a:lumMod val="25000"/>
                  </a:schemeClr>
                </a:solidFill>
              </a:rPr>
              <a:t>CONOPS:</a:t>
            </a:r>
            <a:endParaRPr lang="en-US" b="1">
              <a:solidFill>
                <a:schemeClr val="bg2">
                  <a:lumMod val="25000"/>
                </a:schemeClr>
              </a:solidFill>
            </a:endParaRPr>
          </a:p>
        </p:txBody>
      </p:sp>
      <p:sp>
        <p:nvSpPr>
          <p:cNvPr id="114" name="Down Arrow 113"/>
          <p:cNvSpPr/>
          <p:nvPr/>
        </p:nvSpPr>
        <p:spPr>
          <a:xfrm>
            <a:off x="2029614" y="3040618"/>
            <a:ext cx="1027082" cy="932751"/>
          </a:xfrm>
          <a:prstGeom prst="downArrow">
            <a:avLst>
              <a:gd name="adj1" fmla="val 45221"/>
              <a:gd name="adj2"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8" name="Picture 2" descr="https://encrypted-tbn0.gstatic.com/images?q=tbn:ANd9GcTZvo5K3QXzKrN-Qu5OyMpXvlUhJgGh3MPO_NxhFg9PNZ5J6fiIuQ"/>
          <p:cNvPicPr>
            <a:picLocks noChangeAspect="1" noChangeArrowheads="1"/>
          </p:cNvPicPr>
          <p:nvPr/>
        </p:nvPicPr>
        <p:blipFill rotWithShape="1">
          <a:blip r:embed="rId5">
            <a:extLst>
              <a:ext uri="{28A0092B-C50C-407E-A947-70E740481C1C}">
                <a14:useLocalDpi xmlns:a14="http://schemas.microsoft.com/office/drawing/2010/main" val="0"/>
              </a:ext>
            </a:extLst>
          </a:blip>
          <a:srcRect l="9605" b="13296"/>
          <a:stretch/>
        </p:blipFill>
        <p:spPr bwMode="auto">
          <a:xfrm>
            <a:off x="5783494" y="1688653"/>
            <a:ext cx="1543362" cy="1006843"/>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p:cNvSpPr txBox="1"/>
          <p:nvPr/>
        </p:nvSpPr>
        <p:spPr>
          <a:xfrm>
            <a:off x="36738" y="3190785"/>
            <a:ext cx="2101721" cy="1077218"/>
          </a:xfrm>
          <a:prstGeom prst="rect">
            <a:avLst/>
          </a:prstGeom>
          <a:noFill/>
        </p:spPr>
        <p:txBody>
          <a:bodyPr wrap="square" rtlCol="0">
            <a:spAutoFit/>
          </a:bodyPr>
          <a:lstStyle/>
          <a:p>
            <a:pPr algn="ctr"/>
            <a:r>
              <a:rPr lang="en-US" sz="1600" b="1" smtClean="0">
                <a:solidFill>
                  <a:schemeClr val="bg1"/>
                </a:solidFill>
              </a:rPr>
              <a:t>6. Final testing and integration with avionics and other bus components</a:t>
            </a:r>
            <a:endParaRPr lang="en-US" sz="1600" b="1">
              <a:solidFill>
                <a:schemeClr val="bg1"/>
              </a:solidFill>
            </a:endParaRPr>
          </a:p>
        </p:txBody>
      </p:sp>
      <p:cxnSp>
        <p:nvCxnSpPr>
          <p:cNvPr id="117" name="Straight Arrow Connector 116"/>
          <p:cNvCxnSpPr/>
          <p:nvPr/>
        </p:nvCxnSpPr>
        <p:spPr>
          <a:xfrm>
            <a:off x="2807593" y="4114400"/>
            <a:ext cx="844426" cy="2373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pic>
        <p:nvPicPr>
          <p:cNvPr id="118" name="Picture 117"/>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3642468" y="3973369"/>
            <a:ext cx="839704" cy="686821"/>
          </a:xfrm>
          <a:prstGeom prst="rect">
            <a:avLst/>
          </a:prstGeom>
        </p:spPr>
      </p:pic>
      <p:cxnSp>
        <p:nvCxnSpPr>
          <p:cNvPr id="119" name="Straight Arrow Connector 118"/>
          <p:cNvCxnSpPr/>
          <p:nvPr/>
        </p:nvCxnSpPr>
        <p:spPr>
          <a:xfrm flipV="1">
            <a:off x="4421107" y="4095750"/>
            <a:ext cx="1446293" cy="22278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20" name="TextBox 119"/>
          <p:cNvSpPr txBox="1"/>
          <p:nvPr/>
        </p:nvSpPr>
        <p:spPr>
          <a:xfrm>
            <a:off x="3087831" y="3510975"/>
            <a:ext cx="2902299" cy="584775"/>
          </a:xfrm>
          <a:prstGeom prst="rect">
            <a:avLst/>
          </a:prstGeom>
          <a:noFill/>
        </p:spPr>
        <p:txBody>
          <a:bodyPr wrap="square" rtlCol="0">
            <a:spAutoFit/>
          </a:bodyPr>
          <a:lstStyle/>
          <a:p>
            <a:pPr algn="ctr"/>
            <a:r>
              <a:rPr lang="en-US" sz="1600" b="1"/>
              <a:t>7</a:t>
            </a:r>
            <a:r>
              <a:rPr lang="en-US" sz="1600" b="1" smtClean="0"/>
              <a:t>. </a:t>
            </a:r>
            <a:r>
              <a:rPr lang="en-US" sz="1600" b="1"/>
              <a:t>Integrate with payload and ISS resupply vessel</a:t>
            </a:r>
          </a:p>
        </p:txBody>
      </p:sp>
      <p:pic>
        <p:nvPicPr>
          <p:cNvPr id="122" name="Picture 121" descr="http://i.space.com/images/i/000/017/016/i02/spacex-dragon-falcon-9-rocket-launch-pad.jpg?1335803572">
            <a:hlinkClick r:id="rId7"/>
          </p:cNvPr>
          <p:cNvPicPr>
            <a:picLocks noChangeAspect="1" noChangeArrowheads="1"/>
          </p:cNvPicPr>
          <p:nvPr/>
        </p:nvPicPr>
        <p:blipFill>
          <a:blip r:embed="rId8" cstate="print">
            <a:clrChange>
              <a:clrFrom>
                <a:srgbClr val="1C436C"/>
              </a:clrFrom>
              <a:clrTo>
                <a:srgbClr val="1C436C">
                  <a:alpha val="0"/>
                </a:srgbClr>
              </a:clrTo>
            </a:clrChange>
            <a:extLst>
              <a:ext uri="{28A0092B-C50C-407E-A947-70E740481C1C}">
                <a14:useLocalDpi xmlns:a14="http://schemas.microsoft.com/office/drawing/2010/main" val="0"/>
              </a:ext>
            </a:extLst>
          </a:blip>
          <a:srcRect/>
          <a:stretch>
            <a:fillRect/>
          </a:stretch>
        </p:blipFill>
        <p:spPr bwMode="auto">
          <a:xfrm>
            <a:off x="5952591" y="2921607"/>
            <a:ext cx="180498" cy="1090513"/>
          </a:xfrm>
          <a:prstGeom prst="rect">
            <a:avLst/>
          </a:prstGeom>
          <a:noFill/>
        </p:spPr>
      </p:pic>
      <p:sp>
        <p:nvSpPr>
          <p:cNvPr id="124" name="TextBox 123"/>
          <p:cNvSpPr txBox="1"/>
          <p:nvPr/>
        </p:nvSpPr>
        <p:spPr>
          <a:xfrm>
            <a:off x="6330494" y="3714750"/>
            <a:ext cx="2148106" cy="338554"/>
          </a:xfrm>
          <a:prstGeom prst="rect">
            <a:avLst/>
          </a:prstGeom>
          <a:noFill/>
          <a:ln>
            <a:noFill/>
          </a:ln>
        </p:spPr>
        <p:txBody>
          <a:bodyPr wrap="square" rtlCol="0">
            <a:spAutoFit/>
          </a:bodyPr>
          <a:lstStyle/>
          <a:p>
            <a:r>
              <a:rPr lang="en-US" sz="1600" b="1"/>
              <a:t>8</a:t>
            </a:r>
            <a:r>
              <a:rPr lang="en-US" sz="1600" b="1" smtClean="0"/>
              <a:t>. Launch to ISS</a:t>
            </a:r>
            <a:endParaRPr lang="en-US" sz="1600" b="1"/>
          </a:p>
        </p:txBody>
      </p:sp>
      <p:cxnSp>
        <p:nvCxnSpPr>
          <p:cNvPr id="126" name="Straight Arrow Connector 125"/>
          <p:cNvCxnSpPr/>
          <p:nvPr/>
        </p:nvCxnSpPr>
        <p:spPr>
          <a:xfrm flipV="1">
            <a:off x="6133089" y="2587867"/>
            <a:ext cx="234619" cy="325624"/>
          </a:xfrm>
          <a:prstGeom prst="straightConnector1">
            <a:avLst/>
          </a:prstGeom>
          <a:ln w="38100">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129" name="TextBox 128"/>
          <p:cNvSpPr txBox="1"/>
          <p:nvPr/>
        </p:nvSpPr>
        <p:spPr>
          <a:xfrm>
            <a:off x="5715000" y="1050919"/>
            <a:ext cx="2882577" cy="830997"/>
          </a:xfrm>
          <a:prstGeom prst="rect">
            <a:avLst/>
          </a:prstGeom>
          <a:noFill/>
          <a:ln>
            <a:noFill/>
          </a:ln>
        </p:spPr>
        <p:txBody>
          <a:bodyPr wrap="square" rtlCol="0">
            <a:spAutoFit/>
          </a:bodyPr>
          <a:lstStyle/>
          <a:p>
            <a:pPr algn="ctr"/>
            <a:r>
              <a:rPr lang="en-US" sz="1600" b="1" smtClean="0">
                <a:solidFill>
                  <a:schemeClr val="bg1"/>
                </a:solidFill>
              </a:rPr>
              <a:t>9. Interface with the </a:t>
            </a:r>
            <a:r>
              <a:rPr lang="en-US" sz="1600" b="1" err="1" smtClean="0">
                <a:solidFill>
                  <a:schemeClr val="bg1"/>
                </a:solidFill>
              </a:rPr>
              <a:t>Kaber</a:t>
            </a:r>
            <a:r>
              <a:rPr lang="en-US" sz="1600" b="1" smtClean="0">
                <a:solidFill>
                  <a:schemeClr val="bg1"/>
                </a:solidFill>
              </a:rPr>
              <a:t> Deployment System and deploy from the JEM airlock</a:t>
            </a:r>
            <a:endParaRPr lang="en-US" sz="1600" b="1">
              <a:solidFill>
                <a:schemeClr val="bg1"/>
              </a:solidFill>
            </a:endParaRPr>
          </a:p>
        </p:txBody>
      </p:sp>
      <p:sp>
        <p:nvSpPr>
          <p:cNvPr id="133" name="TextBox 132"/>
          <p:cNvSpPr txBox="1"/>
          <p:nvPr/>
        </p:nvSpPr>
        <p:spPr>
          <a:xfrm>
            <a:off x="6903914" y="2775286"/>
            <a:ext cx="2364626" cy="830997"/>
          </a:xfrm>
          <a:prstGeom prst="rect">
            <a:avLst/>
          </a:prstGeom>
          <a:noFill/>
        </p:spPr>
        <p:txBody>
          <a:bodyPr wrap="square" rtlCol="0">
            <a:spAutoFit/>
          </a:bodyPr>
          <a:lstStyle/>
          <a:p>
            <a:pPr algn="ctr"/>
            <a:r>
              <a:rPr lang="en-US" sz="1600" b="1" smtClean="0">
                <a:solidFill>
                  <a:schemeClr val="bg1"/>
                </a:solidFill>
              </a:rPr>
              <a:t>10. Possible Orbit </a:t>
            </a:r>
            <a:r>
              <a:rPr lang="en-US" sz="1600" b="1">
                <a:solidFill>
                  <a:schemeClr val="bg1"/>
                </a:solidFill>
              </a:rPr>
              <a:t>Raising</a:t>
            </a:r>
          </a:p>
          <a:p>
            <a:pPr algn="ctr"/>
            <a:r>
              <a:rPr lang="en-US" sz="1600" b="1">
                <a:solidFill>
                  <a:schemeClr val="bg1"/>
                </a:solidFill>
              </a:rPr>
              <a:t> </a:t>
            </a:r>
            <a:r>
              <a:rPr lang="en-US" sz="1600" b="1" smtClean="0">
                <a:solidFill>
                  <a:schemeClr val="bg1"/>
                </a:solidFill>
              </a:rPr>
              <a:t>Maneuver and 5 year mission lifetime</a:t>
            </a:r>
            <a:endParaRPr lang="en-US" sz="1600" b="1">
              <a:solidFill>
                <a:schemeClr val="bg1"/>
              </a:solidFill>
            </a:endParaRPr>
          </a:p>
        </p:txBody>
      </p:sp>
      <p:pic>
        <p:nvPicPr>
          <p:cNvPr id="134" name="Picture 133"/>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7817982" y="2049494"/>
            <a:ext cx="536490" cy="438813"/>
          </a:xfrm>
          <a:prstGeom prst="rect">
            <a:avLst/>
          </a:prstGeom>
        </p:spPr>
      </p:pic>
      <p:cxnSp>
        <p:nvCxnSpPr>
          <p:cNvPr id="135" name="Straight Arrow Connector 134"/>
          <p:cNvCxnSpPr/>
          <p:nvPr/>
        </p:nvCxnSpPr>
        <p:spPr>
          <a:xfrm>
            <a:off x="7246253" y="2266950"/>
            <a:ext cx="449947" cy="20857"/>
          </a:xfrm>
          <a:prstGeom prst="straightConnector1">
            <a:avLst/>
          </a:prstGeom>
          <a:ln w="38100">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6" name="Slide Number Placeholder 5"/>
          <p:cNvSpPr>
            <a:spLocks noGrp="1"/>
          </p:cNvSpPr>
          <p:nvPr>
            <p:ph type="sldNum" sz="quarter" idx="12"/>
          </p:nvPr>
        </p:nvSpPr>
        <p:spPr>
          <a:xfrm>
            <a:off x="7010400" y="4767263"/>
            <a:ext cx="2133600" cy="273844"/>
          </a:xfrm>
        </p:spPr>
        <p:txBody>
          <a:bodyPr/>
          <a:lstStyle/>
          <a:p>
            <a:fld id="{66199FEE-89C8-45D1-83BC-87473C325DA8}" type="slidenum">
              <a:rPr lang="en-US" smtClean="0">
                <a:solidFill>
                  <a:schemeClr val="bg2">
                    <a:lumMod val="25000"/>
                  </a:schemeClr>
                </a:solidFill>
              </a:rPr>
              <a:t>5</a:t>
            </a:fld>
            <a:endParaRPr lang="en-US">
              <a:solidFill>
                <a:schemeClr val="bg2">
                  <a:lumMod val="25000"/>
                </a:schemeClr>
              </a:solidFill>
            </a:endParaRPr>
          </a:p>
        </p:txBody>
      </p:sp>
      <p:pic>
        <p:nvPicPr>
          <p:cNvPr id="69" name="Picture 2"/>
          <p:cNvPicPr>
            <a:picLocks noChangeAspect="1" noChangeArrowheads="1"/>
          </p:cNvPicPr>
          <p:nvPr/>
        </p:nvPicPr>
        <p:blipFill rotWithShape="1">
          <a:blip r:embed="rId10" cstate="print">
            <a:extLst>
              <a:ext uri="{BEBA8EAE-BF5A-486C-A8C5-ECC9F3942E4B}">
                <a14:imgProps xmlns:a14="http://schemas.microsoft.com/office/drawing/2010/main">
                  <a14:imgLayer r:embed="rId11">
                    <a14:imgEffect>
                      <a14:backgroundRemoval t="20443" b="84896" l="26794" r="69473"/>
                    </a14:imgEffect>
                  </a14:imgLayer>
                </a14:imgProps>
              </a:ext>
              <a:ext uri="{28A0092B-C50C-407E-A947-70E740481C1C}">
                <a14:useLocalDpi xmlns:a14="http://schemas.microsoft.com/office/drawing/2010/main" val="0"/>
              </a:ext>
            </a:extLst>
          </a:blip>
          <a:srcRect l="23713" t="20128" r="24159" b="12503"/>
          <a:stretch/>
        </p:blipFill>
        <p:spPr bwMode="auto">
          <a:xfrm>
            <a:off x="2109962" y="3759141"/>
            <a:ext cx="977869" cy="710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Rectangle 70"/>
          <p:cNvSpPr/>
          <p:nvPr/>
        </p:nvSpPr>
        <p:spPr>
          <a:xfrm>
            <a:off x="0" y="1006840"/>
            <a:ext cx="5783494" cy="2183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2" name="Picture 2"/>
          <p:cNvPicPr>
            <a:picLocks noChangeAspect="1" noChangeArrowheads="1"/>
          </p:cNvPicPr>
          <p:nvPr/>
        </p:nvPicPr>
        <p:blipFill rotWithShape="1">
          <a:blip r:embed="rId12" cstate="print">
            <a:grayscl/>
            <a:extLst>
              <a:ext uri="{BEBA8EAE-BF5A-486C-A8C5-ECC9F3942E4B}">
                <a14:imgProps xmlns:a14="http://schemas.microsoft.com/office/drawing/2010/main">
                  <a14:imgLayer r:embed="rId13">
                    <a14:imgEffect>
                      <a14:backgroundRemoval t="20443" b="84896" l="26794" r="69473"/>
                    </a14:imgEffect>
                  </a14:imgLayer>
                </a14:imgProps>
              </a:ext>
              <a:ext uri="{28A0092B-C50C-407E-A947-70E740481C1C}">
                <a14:useLocalDpi xmlns:a14="http://schemas.microsoft.com/office/drawing/2010/main" val="0"/>
              </a:ext>
            </a:extLst>
          </a:blip>
          <a:srcRect l="23713" t="20128" r="24159" b="12503"/>
          <a:stretch/>
        </p:blipFill>
        <p:spPr bwMode="auto">
          <a:xfrm>
            <a:off x="2274789" y="2604140"/>
            <a:ext cx="819576" cy="577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36688" y="1085584"/>
            <a:ext cx="927147" cy="1384995"/>
          </a:xfrm>
          <a:prstGeom prst="rect">
            <a:avLst/>
          </a:prstGeom>
          <a:noFill/>
          <a:ln>
            <a:solidFill>
              <a:schemeClr val="tx1"/>
            </a:solidFill>
          </a:ln>
        </p:spPr>
        <p:txBody>
          <a:bodyPr wrap="square" rtlCol="0">
            <a:spAutoFit/>
          </a:bodyPr>
          <a:lstStyle/>
          <a:p>
            <a:pPr algn="ctr"/>
            <a:r>
              <a:rPr lang="en-US" sz="1200" smtClean="0"/>
              <a:t>1. Select suitable lightweight material  and create design for structure</a:t>
            </a:r>
            <a:endParaRPr lang="en-US" sz="1200"/>
          </a:p>
        </p:txBody>
      </p:sp>
      <p:sp>
        <p:nvSpPr>
          <p:cNvPr id="74" name="TextBox 73"/>
          <p:cNvSpPr txBox="1"/>
          <p:nvPr/>
        </p:nvSpPr>
        <p:spPr>
          <a:xfrm>
            <a:off x="1108503" y="1082772"/>
            <a:ext cx="867524" cy="830997"/>
          </a:xfrm>
          <a:prstGeom prst="rect">
            <a:avLst/>
          </a:prstGeom>
          <a:noFill/>
          <a:ln>
            <a:solidFill>
              <a:schemeClr val="tx1"/>
            </a:solidFill>
          </a:ln>
        </p:spPr>
        <p:txBody>
          <a:bodyPr wrap="square" rtlCol="0">
            <a:spAutoFit/>
          </a:bodyPr>
          <a:lstStyle/>
          <a:p>
            <a:pPr algn="ctr"/>
            <a:r>
              <a:rPr lang="en-US" sz="1200" smtClean="0"/>
              <a:t>2. Fabricate structural test model</a:t>
            </a:r>
            <a:endParaRPr lang="en-US" sz="1200"/>
          </a:p>
        </p:txBody>
      </p:sp>
      <p:sp>
        <p:nvSpPr>
          <p:cNvPr id="75" name="TextBox 74"/>
          <p:cNvSpPr txBox="1"/>
          <p:nvPr/>
        </p:nvSpPr>
        <p:spPr>
          <a:xfrm>
            <a:off x="3370970" y="1085974"/>
            <a:ext cx="1076869" cy="1200329"/>
          </a:xfrm>
          <a:prstGeom prst="rect">
            <a:avLst/>
          </a:prstGeom>
          <a:noFill/>
          <a:ln>
            <a:solidFill>
              <a:schemeClr val="tx1"/>
            </a:solidFill>
          </a:ln>
        </p:spPr>
        <p:txBody>
          <a:bodyPr wrap="square" rtlCol="0">
            <a:spAutoFit/>
          </a:bodyPr>
          <a:lstStyle/>
          <a:p>
            <a:pPr algn="ctr"/>
            <a:r>
              <a:rPr lang="en-US" sz="1200"/>
              <a:t>4</a:t>
            </a:r>
            <a:r>
              <a:rPr lang="en-US" sz="1200" smtClean="0"/>
              <a:t>. Test structural test model on a vibration table with mass loadings</a:t>
            </a:r>
            <a:endParaRPr lang="en-US" sz="1200"/>
          </a:p>
        </p:txBody>
      </p:sp>
      <p:sp>
        <p:nvSpPr>
          <p:cNvPr id="76" name="TextBox 75"/>
          <p:cNvSpPr txBox="1"/>
          <p:nvPr/>
        </p:nvSpPr>
        <p:spPr>
          <a:xfrm>
            <a:off x="4559035" y="1082772"/>
            <a:ext cx="1134962" cy="1015663"/>
          </a:xfrm>
          <a:prstGeom prst="rect">
            <a:avLst/>
          </a:prstGeom>
          <a:noFill/>
          <a:ln>
            <a:solidFill>
              <a:schemeClr val="tx1"/>
            </a:solidFill>
          </a:ln>
        </p:spPr>
        <p:txBody>
          <a:bodyPr wrap="square" rtlCol="0">
            <a:spAutoFit/>
          </a:bodyPr>
          <a:lstStyle/>
          <a:p>
            <a:pPr algn="ctr"/>
            <a:r>
              <a:rPr lang="en-US" sz="1200"/>
              <a:t>5</a:t>
            </a:r>
            <a:r>
              <a:rPr lang="en-US" sz="1200" smtClean="0"/>
              <a:t>. Analyze accelerometer data and verify requirements are met</a:t>
            </a:r>
            <a:endParaRPr lang="en-US" sz="1200"/>
          </a:p>
        </p:txBody>
      </p:sp>
      <p:sp>
        <p:nvSpPr>
          <p:cNvPr id="77" name="TextBox 76"/>
          <p:cNvSpPr txBox="1"/>
          <p:nvPr/>
        </p:nvSpPr>
        <p:spPr>
          <a:xfrm>
            <a:off x="2120830" y="1075336"/>
            <a:ext cx="1105689" cy="1569660"/>
          </a:xfrm>
          <a:prstGeom prst="rect">
            <a:avLst/>
          </a:prstGeom>
          <a:noFill/>
          <a:ln>
            <a:solidFill>
              <a:schemeClr val="tx1"/>
            </a:solidFill>
          </a:ln>
        </p:spPr>
        <p:txBody>
          <a:bodyPr wrap="square" rtlCol="0">
            <a:spAutoFit/>
          </a:bodyPr>
          <a:lstStyle/>
          <a:p>
            <a:pPr algn="ctr"/>
            <a:r>
              <a:rPr lang="en-US" sz="1200" smtClean="0"/>
              <a:t>3. Design and build data acquisition system to verify structure’s behavior is as modeled</a:t>
            </a:r>
            <a:endParaRPr lang="en-US" sz="1200"/>
          </a:p>
        </p:txBody>
      </p:sp>
      <p:cxnSp>
        <p:nvCxnSpPr>
          <p:cNvPr id="78" name="Straight Arrow Connector 77"/>
          <p:cNvCxnSpPr/>
          <p:nvPr/>
        </p:nvCxnSpPr>
        <p:spPr>
          <a:xfrm>
            <a:off x="963836" y="1452817"/>
            <a:ext cx="144667" cy="557"/>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79" name="laptop"/>
          <p:cNvSpPr>
            <a:spLocks noEditPoints="1" noChangeArrowheads="1"/>
          </p:cNvSpPr>
          <p:nvPr/>
        </p:nvSpPr>
        <p:spPr bwMode="auto">
          <a:xfrm>
            <a:off x="144630" y="2538892"/>
            <a:ext cx="711265" cy="566258"/>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80" name="Straight Arrow Connector 79"/>
          <p:cNvCxnSpPr/>
          <p:nvPr/>
        </p:nvCxnSpPr>
        <p:spPr>
          <a:xfrm>
            <a:off x="4423877" y="1466417"/>
            <a:ext cx="144667" cy="557"/>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p:cNvCxnSpPr/>
          <p:nvPr/>
        </p:nvCxnSpPr>
        <p:spPr>
          <a:xfrm>
            <a:off x="3226303" y="1450871"/>
            <a:ext cx="144667" cy="557"/>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p:cNvCxnSpPr/>
          <p:nvPr/>
        </p:nvCxnSpPr>
        <p:spPr>
          <a:xfrm>
            <a:off x="1975948" y="1451703"/>
            <a:ext cx="144667" cy="557"/>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83" name="Rectangle 82"/>
          <p:cNvSpPr/>
          <p:nvPr/>
        </p:nvSpPr>
        <p:spPr>
          <a:xfrm>
            <a:off x="2743200" y="2781876"/>
            <a:ext cx="104018" cy="94674"/>
          </a:xfrm>
          <a:prstGeom prst="rect">
            <a:avLst/>
          </a:prstGeom>
          <a:solidFill>
            <a:schemeClr val="tx1"/>
          </a:solidFill>
          <a:ln>
            <a:solidFill>
              <a:schemeClr val="tx1"/>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rot="8146144" flipV="1">
            <a:off x="2839864" y="2663549"/>
            <a:ext cx="387724" cy="213498"/>
          </a:xfrm>
          <a:custGeom>
            <a:avLst/>
            <a:gdLst>
              <a:gd name="connsiteX0" fmla="*/ 0 w 682388"/>
              <a:gd name="connsiteY0" fmla="*/ 81887 h 81887"/>
              <a:gd name="connsiteX1" fmla="*/ 300251 w 682388"/>
              <a:gd name="connsiteY1" fmla="*/ 27296 h 81887"/>
              <a:gd name="connsiteX2" fmla="*/ 586854 w 682388"/>
              <a:gd name="connsiteY2" fmla="*/ 68239 h 81887"/>
              <a:gd name="connsiteX3" fmla="*/ 682388 w 682388"/>
              <a:gd name="connsiteY3" fmla="*/ 0 h 81887"/>
            </a:gdLst>
            <a:ahLst/>
            <a:cxnLst>
              <a:cxn ang="0">
                <a:pos x="connsiteX0" y="connsiteY0"/>
              </a:cxn>
              <a:cxn ang="0">
                <a:pos x="connsiteX1" y="connsiteY1"/>
              </a:cxn>
              <a:cxn ang="0">
                <a:pos x="connsiteX2" y="connsiteY2"/>
              </a:cxn>
              <a:cxn ang="0">
                <a:pos x="connsiteX3" y="connsiteY3"/>
              </a:cxn>
            </a:cxnLst>
            <a:rect l="l" t="t" r="r" b="b"/>
            <a:pathLst>
              <a:path w="682388" h="81887">
                <a:moveTo>
                  <a:pt x="0" y="81887"/>
                </a:moveTo>
                <a:cubicBezTo>
                  <a:pt x="101221" y="55729"/>
                  <a:pt x="202442" y="29571"/>
                  <a:pt x="300251" y="27296"/>
                </a:cubicBezTo>
                <a:cubicBezTo>
                  <a:pt x="398060" y="25021"/>
                  <a:pt x="523165" y="72788"/>
                  <a:pt x="586854" y="68239"/>
                </a:cubicBezTo>
                <a:cubicBezTo>
                  <a:pt x="650543" y="63690"/>
                  <a:pt x="682388" y="0"/>
                  <a:pt x="68238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3094364" y="2604140"/>
            <a:ext cx="334636" cy="263266"/>
          </a:xfrm>
          <a:prstGeom prst="rect">
            <a:avLst/>
          </a:prstGeom>
          <a:solidFill>
            <a:schemeClr val="tx1"/>
          </a:solidFill>
          <a:ln>
            <a:solidFill>
              <a:schemeClr val="tx1"/>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descr="notebook_fft.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770539" y="2343150"/>
            <a:ext cx="923458" cy="581542"/>
          </a:xfrm>
          <a:prstGeom prst="rect">
            <a:avLst/>
          </a:prstGeom>
          <a:ln>
            <a:solidFill>
              <a:schemeClr val="tx1"/>
            </a:solidFill>
          </a:ln>
        </p:spPr>
      </p:pic>
      <p:cxnSp>
        <p:nvCxnSpPr>
          <p:cNvPr id="87" name="Straight Connector 86"/>
          <p:cNvCxnSpPr/>
          <p:nvPr/>
        </p:nvCxnSpPr>
        <p:spPr>
          <a:xfrm flipV="1">
            <a:off x="4559035" y="2502458"/>
            <a:ext cx="211504" cy="700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559035" y="2673255"/>
            <a:ext cx="211504" cy="607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9" name="Picture 2"/>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l="23713" t="20128" r="24159" b="12503"/>
          <a:stretch/>
        </p:blipFill>
        <p:spPr bwMode="auto">
          <a:xfrm>
            <a:off x="310601" y="2585680"/>
            <a:ext cx="412336" cy="290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5" name="Parallelogram 94"/>
          <p:cNvSpPr/>
          <p:nvPr/>
        </p:nvSpPr>
        <p:spPr>
          <a:xfrm>
            <a:off x="3505200" y="2797730"/>
            <a:ext cx="848720" cy="307420"/>
          </a:xfrm>
          <a:prstGeom prst="parallelogram">
            <a:avLst/>
          </a:prstGeom>
          <a:solidFill>
            <a:schemeClr val="accent1"/>
          </a:solidFill>
          <a:ln>
            <a:solidFill>
              <a:schemeClr val="bg2"/>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2"/>
          <p:cNvPicPr>
            <a:picLocks noChangeAspect="1" noChangeArrowheads="1"/>
          </p:cNvPicPr>
          <p:nvPr/>
        </p:nvPicPr>
        <p:blipFill rotWithShape="1">
          <a:blip r:embed="rId12" cstate="print">
            <a:grayscl/>
            <a:extLst>
              <a:ext uri="{BEBA8EAE-BF5A-486C-A8C5-ECC9F3942E4B}">
                <a14:imgProps xmlns:a14="http://schemas.microsoft.com/office/drawing/2010/main">
                  <a14:imgLayer r:embed="rId13">
                    <a14:imgEffect>
                      <a14:backgroundRemoval t="20443" b="84896" l="26794" r="69473"/>
                    </a14:imgEffect>
                  </a14:imgLayer>
                </a14:imgProps>
              </a:ext>
              <a:ext uri="{28A0092B-C50C-407E-A947-70E740481C1C}">
                <a14:useLocalDpi xmlns:a14="http://schemas.microsoft.com/office/drawing/2010/main" val="0"/>
              </a:ext>
            </a:extLst>
          </a:blip>
          <a:srcRect l="23713" t="20128" r="24159" b="12503"/>
          <a:stretch/>
        </p:blipFill>
        <p:spPr bwMode="auto">
          <a:xfrm>
            <a:off x="1204647" y="2527940"/>
            <a:ext cx="819576" cy="577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1" name="Picture 2"/>
          <p:cNvPicPr>
            <a:picLocks noChangeAspect="1" noChangeArrowheads="1"/>
          </p:cNvPicPr>
          <p:nvPr/>
        </p:nvPicPr>
        <p:blipFill rotWithShape="1">
          <a:blip r:embed="rId16" cstate="print">
            <a:grayscl/>
            <a:extLst>
              <a:ext uri="{BEBA8EAE-BF5A-486C-A8C5-ECC9F3942E4B}">
                <a14:imgProps xmlns:a14="http://schemas.microsoft.com/office/drawing/2010/main">
                  <a14:imgLayer r:embed="rId17">
                    <a14:imgEffect>
                      <a14:backgroundRemoval t="20443" b="84896" l="26794" r="69473"/>
                    </a14:imgEffect>
                  </a14:imgLayer>
                </a14:imgProps>
              </a:ext>
              <a:ext uri="{28A0092B-C50C-407E-A947-70E740481C1C}">
                <a14:useLocalDpi xmlns:a14="http://schemas.microsoft.com/office/drawing/2010/main" val="0"/>
              </a:ext>
            </a:extLst>
          </a:blip>
          <a:srcRect l="23713" t="20128" r="24159" b="12503"/>
          <a:stretch/>
        </p:blipFill>
        <p:spPr bwMode="auto">
          <a:xfrm>
            <a:off x="3566239" y="2509125"/>
            <a:ext cx="819576" cy="577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Rectangle 91"/>
          <p:cNvSpPr/>
          <p:nvPr/>
        </p:nvSpPr>
        <p:spPr>
          <a:xfrm>
            <a:off x="4059060" y="2673139"/>
            <a:ext cx="104018" cy="94674"/>
          </a:xfrm>
          <a:prstGeom prst="rect">
            <a:avLst/>
          </a:prstGeom>
          <a:solidFill>
            <a:schemeClr val="tx1"/>
          </a:solidFill>
          <a:ln>
            <a:solidFill>
              <a:schemeClr val="tx1"/>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rot="8146144" flipV="1">
            <a:off x="4101363" y="2545683"/>
            <a:ext cx="387724" cy="213498"/>
          </a:xfrm>
          <a:custGeom>
            <a:avLst/>
            <a:gdLst>
              <a:gd name="connsiteX0" fmla="*/ 0 w 682388"/>
              <a:gd name="connsiteY0" fmla="*/ 81887 h 81887"/>
              <a:gd name="connsiteX1" fmla="*/ 300251 w 682388"/>
              <a:gd name="connsiteY1" fmla="*/ 27296 h 81887"/>
              <a:gd name="connsiteX2" fmla="*/ 586854 w 682388"/>
              <a:gd name="connsiteY2" fmla="*/ 68239 h 81887"/>
              <a:gd name="connsiteX3" fmla="*/ 682388 w 682388"/>
              <a:gd name="connsiteY3" fmla="*/ 0 h 81887"/>
            </a:gdLst>
            <a:ahLst/>
            <a:cxnLst>
              <a:cxn ang="0">
                <a:pos x="connsiteX0" y="connsiteY0"/>
              </a:cxn>
              <a:cxn ang="0">
                <a:pos x="connsiteX1" y="connsiteY1"/>
              </a:cxn>
              <a:cxn ang="0">
                <a:pos x="connsiteX2" y="connsiteY2"/>
              </a:cxn>
              <a:cxn ang="0">
                <a:pos x="connsiteX3" y="connsiteY3"/>
              </a:cxn>
            </a:cxnLst>
            <a:rect l="l" t="t" r="r" b="b"/>
            <a:pathLst>
              <a:path w="682388" h="81887">
                <a:moveTo>
                  <a:pt x="0" y="81887"/>
                </a:moveTo>
                <a:cubicBezTo>
                  <a:pt x="101221" y="55729"/>
                  <a:pt x="202442" y="29571"/>
                  <a:pt x="300251" y="27296"/>
                </a:cubicBezTo>
                <a:cubicBezTo>
                  <a:pt x="398060" y="25021"/>
                  <a:pt x="523165" y="72788"/>
                  <a:pt x="586854" y="68239"/>
                </a:cubicBezTo>
                <a:cubicBezTo>
                  <a:pt x="650543" y="63690"/>
                  <a:pt x="682388" y="0"/>
                  <a:pt x="68238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4330152" y="2486272"/>
            <a:ext cx="334636" cy="263266"/>
          </a:xfrm>
          <a:prstGeom prst="rect">
            <a:avLst/>
          </a:prstGeom>
          <a:solidFill>
            <a:schemeClr val="tx1"/>
          </a:solidFill>
          <a:ln>
            <a:solidFill>
              <a:schemeClr val="tx1"/>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8" name="Content Placeholder 5"/>
          <p:cNvGraphicFramePr>
            <a:graphicFrameLocks/>
          </p:cNvGraphicFramePr>
          <p:nvPr>
            <p:extLst>
              <p:ext uri="{D42A27DB-BD31-4B8C-83A1-F6EECF244321}">
                <p14:modId xmlns:p14="http://schemas.microsoft.com/office/powerpoint/2010/main" val="104128910"/>
              </p:ext>
            </p:extLst>
          </p:nvPr>
        </p:nvGraphicFramePr>
        <p:xfrm>
          <a:off x="152400" y="4629150"/>
          <a:ext cx="8686800" cy="51435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extLst>
      <p:ext uri="{BB962C8B-B14F-4D97-AF65-F5344CB8AC3E}">
        <p14:creationId xmlns:p14="http://schemas.microsoft.com/office/powerpoint/2010/main" val="214503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5" grpId="0"/>
      <p:bldP spid="120" grpId="0"/>
      <p:bldP spid="124" grpId="0"/>
      <p:bldP spid="129" grpId="0"/>
      <p:bldP spid="1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2752726"/>
            <a:ext cx="7772400" cy="2390774"/>
          </a:xfrm>
        </p:spPr>
        <p:txBody>
          <a:bodyPr>
            <a:noAutofit/>
          </a:bodyPr>
          <a:lstStyle/>
          <a:p>
            <a:r>
              <a:rPr lang="en-US" sz="8000" dirty="0" smtClean="0">
                <a:solidFill>
                  <a:schemeClr val="bg2">
                    <a:lumMod val="25000"/>
                  </a:schemeClr>
                </a:solidFill>
              </a:rPr>
              <a:t>Design solution</a:t>
            </a:r>
            <a:endParaRPr lang="en-US" sz="8000" dirty="0">
              <a:solidFill>
                <a:schemeClr val="bg2">
                  <a:lumMod val="25000"/>
                </a:schemeClr>
              </a:solidFill>
            </a:endParaRPr>
          </a:p>
        </p:txBody>
      </p:sp>
      <p:sp>
        <p:nvSpPr>
          <p:cNvPr id="3" name="Slide Number Placeholder 2"/>
          <p:cNvSpPr>
            <a:spLocks noGrp="1"/>
          </p:cNvSpPr>
          <p:nvPr>
            <p:ph type="sldNum" sz="quarter" idx="12"/>
          </p:nvPr>
        </p:nvSpPr>
        <p:spPr>
          <a:xfrm>
            <a:off x="7010400" y="4767263"/>
            <a:ext cx="2133600" cy="273844"/>
          </a:xfrm>
        </p:spPr>
        <p:txBody>
          <a:bodyPr/>
          <a:lstStyle/>
          <a:p>
            <a:fld id="{66199FEE-89C8-45D1-83BC-87473C325DA8}" type="slidenum">
              <a:rPr lang="en-US" smtClean="0">
                <a:solidFill>
                  <a:schemeClr val="bg2">
                    <a:lumMod val="25000"/>
                  </a:schemeClr>
                </a:solidFill>
              </a:rPr>
              <a:t>6</a:t>
            </a:fld>
            <a:endParaRPr lang="en-US">
              <a:solidFill>
                <a:schemeClr val="bg2">
                  <a:lumMod val="25000"/>
                </a:schemeClr>
              </a:solidFill>
            </a:endParaRPr>
          </a:p>
        </p:txBody>
      </p:sp>
    </p:spTree>
    <p:extLst>
      <p:ext uri="{BB962C8B-B14F-4D97-AF65-F5344CB8AC3E}">
        <p14:creationId xmlns:p14="http://schemas.microsoft.com/office/powerpoint/2010/main" val="1229954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Design Solution </a:t>
            </a:r>
          </a:p>
        </p:txBody>
      </p:sp>
      <p:sp>
        <p:nvSpPr>
          <p:cNvPr id="75" name="Shape 75"/>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lvl="0" rtl="0">
              <a:lnSpc>
                <a:spcPct val="136500"/>
              </a:lnSpc>
              <a:spcBef>
                <a:spcPts val="0"/>
              </a:spcBef>
              <a:spcAft>
                <a:spcPts val="0"/>
              </a:spcAft>
              <a:buClr>
                <a:schemeClr val="dk1"/>
              </a:buClr>
              <a:buSzPct val="110000"/>
              <a:buFont typeface="Arial"/>
              <a:buNone/>
            </a:pPr>
            <a:r>
              <a:rPr lang="en" sz="1000">
                <a:solidFill>
                  <a:schemeClr val="dk1"/>
                </a:solidFill>
                <a:highlight>
                  <a:srgbClr val="FFFFFF"/>
                </a:highlight>
                <a:latin typeface="Times New Roman"/>
                <a:ea typeface="Times New Roman"/>
                <a:cs typeface="Times New Roman"/>
                <a:sym typeface="Times New Roman"/>
              </a:rPr>
              <a:t>This is a top level description of the overall outcome of your design efforts. It should show what the whole system looks like, its key parameters (dimen</a:t>
            </a:r>
          </a:p>
          <a:p>
            <a:pPr lvl="0" rtl="0">
              <a:lnSpc>
                <a:spcPct val="136500"/>
              </a:lnSpc>
              <a:spcBef>
                <a:spcPts val="0"/>
              </a:spcBef>
              <a:spcAft>
                <a:spcPts val="0"/>
              </a:spcAft>
              <a:buClr>
                <a:schemeClr val="dk1"/>
              </a:buClr>
              <a:buSzPct val="110000"/>
              <a:buFont typeface="Arial"/>
              <a:buNone/>
            </a:pPr>
            <a:r>
              <a:rPr lang="en" sz="1000">
                <a:solidFill>
                  <a:schemeClr val="dk1"/>
                </a:solidFill>
                <a:highlight>
                  <a:srgbClr val="FFFFFF"/>
                </a:highlight>
                <a:latin typeface="Times New Roman"/>
                <a:ea typeface="Times New Roman"/>
                <a:cs typeface="Times New Roman"/>
                <a:sym typeface="Times New Roman"/>
              </a:rPr>
              <a:t>sions, mass, data rates, etc.), what the major elements or subsystems are, and most importantly, how it works. Include a functional block diagram.</a:t>
            </a:r>
          </a:p>
          <a:p>
            <a:pPr lvl="0" rtl="0">
              <a:lnSpc>
                <a:spcPct val="136500"/>
              </a:lnSpc>
              <a:spcBef>
                <a:spcPts val="0"/>
              </a:spcBef>
              <a:spcAft>
                <a:spcPts val="0"/>
              </a:spcAft>
              <a:buClr>
                <a:schemeClr val="dk1"/>
              </a:buClr>
              <a:buSzPct val="110000"/>
              <a:buFont typeface="Arial"/>
              <a:buNone/>
            </a:pPr>
            <a:r>
              <a:rPr lang="en" sz="1000">
                <a:solidFill>
                  <a:schemeClr val="dk1"/>
                </a:solidFill>
                <a:highlight>
                  <a:srgbClr val="FFFFFF"/>
                </a:highlight>
                <a:latin typeface="Times New Roman"/>
                <a:ea typeface="Times New Roman"/>
                <a:cs typeface="Times New Roman"/>
                <a:sym typeface="Times New Roman"/>
              </a:rPr>
              <a:t>This provides the context and terminology for more detailed descriptions later in the presentation.</a:t>
            </a:r>
          </a:p>
          <a:p>
            <a:pPr>
              <a:spcBef>
                <a:spcPts val="0"/>
              </a:spcBef>
              <a:buNone/>
            </a:pPr>
            <a:endParaRPr/>
          </a:p>
        </p:txBody>
      </p:sp>
      <p:graphicFrame>
        <p:nvGraphicFramePr>
          <p:cNvPr id="4" name="Content Placeholder 5"/>
          <p:cNvGraphicFramePr>
            <a:graphicFrameLocks/>
          </p:cNvGraphicFramePr>
          <p:nvPr>
            <p:extLst>
              <p:ext uri="{D42A27DB-BD31-4B8C-83A1-F6EECF244321}">
                <p14:modId xmlns:p14="http://schemas.microsoft.com/office/powerpoint/2010/main" val="2831229792"/>
              </p:ext>
            </p:extLst>
          </p:nvPr>
        </p:nvGraphicFramePr>
        <p:xfrm>
          <a:off x="152400" y="4629150"/>
          <a:ext cx="8686800" cy="514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6702159"/>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610" y="479678"/>
            <a:ext cx="8229600" cy="615661"/>
          </a:xfrm>
        </p:spPr>
        <p:txBody>
          <a:bodyPr>
            <a:normAutofit fontScale="90000"/>
          </a:bodyPr>
          <a:lstStyle/>
          <a:p>
            <a:pPr algn="l"/>
            <a:r>
              <a:rPr lang="en-US" b="1" dirty="0" smtClean="0">
                <a:solidFill>
                  <a:schemeClr val="bg2">
                    <a:lumMod val="25000"/>
                  </a:schemeClr>
                </a:solidFill>
              </a:rPr>
              <a:t>FUNCTIONAL BLOCK DIAGRAM:</a:t>
            </a:r>
            <a:endParaRPr lang="en-US" b="1" dirty="0">
              <a:solidFill>
                <a:schemeClr val="bg2">
                  <a:lumMod val="25000"/>
                </a:schemeClr>
              </a:solidFill>
            </a:endParaRPr>
          </a:p>
        </p:txBody>
      </p:sp>
      <p:sp>
        <p:nvSpPr>
          <p:cNvPr id="45" name="Cube 44"/>
          <p:cNvSpPr/>
          <p:nvPr/>
        </p:nvSpPr>
        <p:spPr>
          <a:xfrm>
            <a:off x="2810083" y="1423690"/>
            <a:ext cx="1119230" cy="89894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48" name="Group 47"/>
          <p:cNvGrpSpPr/>
          <p:nvPr/>
        </p:nvGrpSpPr>
        <p:grpSpPr>
          <a:xfrm>
            <a:off x="327813" y="1701035"/>
            <a:ext cx="1820487" cy="1511772"/>
            <a:chOff x="5770919" y="4161359"/>
            <a:chExt cx="2049809" cy="1443519"/>
          </a:xfrm>
        </p:grpSpPr>
        <p:grpSp>
          <p:nvGrpSpPr>
            <p:cNvPr id="54" name="Group 53"/>
            <p:cNvGrpSpPr/>
            <p:nvPr/>
          </p:nvGrpSpPr>
          <p:grpSpPr>
            <a:xfrm>
              <a:off x="5770919" y="4161359"/>
              <a:ext cx="2049807" cy="1149026"/>
              <a:chOff x="3945657" y="3789310"/>
              <a:chExt cx="1420492" cy="1149026"/>
            </a:xfrm>
          </p:grpSpPr>
          <p:grpSp>
            <p:nvGrpSpPr>
              <p:cNvPr id="56" name="Group 55"/>
              <p:cNvGrpSpPr/>
              <p:nvPr/>
            </p:nvGrpSpPr>
            <p:grpSpPr>
              <a:xfrm>
                <a:off x="3945658" y="3789310"/>
                <a:ext cx="1420491" cy="857987"/>
                <a:chOff x="3476966" y="3518482"/>
                <a:chExt cx="1420491" cy="857987"/>
              </a:xfrm>
            </p:grpSpPr>
            <p:grpSp>
              <p:nvGrpSpPr>
                <p:cNvPr id="58" name="Group 57"/>
                <p:cNvGrpSpPr/>
                <p:nvPr/>
              </p:nvGrpSpPr>
              <p:grpSpPr>
                <a:xfrm>
                  <a:off x="3476967" y="3518482"/>
                  <a:ext cx="1420490" cy="583991"/>
                  <a:chOff x="1383289" y="2572165"/>
                  <a:chExt cx="2269423" cy="583991"/>
                </a:xfrm>
              </p:grpSpPr>
              <p:sp>
                <p:nvSpPr>
                  <p:cNvPr id="60" name="Rectangle 59"/>
                  <p:cNvSpPr/>
                  <p:nvPr/>
                </p:nvSpPr>
                <p:spPr>
                  <a:xfrm>
                    <a:off x="1383289" y="2834956"/>
                    <a:ext cx="2269423" cy="3212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Acquired</a:t>
                    </a:r>
                  </a:p>
                </p:txBody>
              </p:sp>
              <p:sp>
                <p:nvSpPr>
                  <p:cNvPr id="61" name="TextBox 60"/>
                  <p:cNvSpPr txBox="1"/>
                  <p:nvPr/>
                </p:nvSpPr>
                <p:spPr>
                  <a:xfrm>
                    <a:off x="1383291" y="2572165"/>
                    <a:ext cx="2269421" cy="293881"/>
                  </a:xfrm>
                  <a:prstGeom prst="rect">
                    <a:avLst/>
                  </a:prstGeom>
                  <a:noFill/>
                </p:spPr>
                <p:txBody>
                  <a:bodyPr wrap="square" rtlCol="0">
                    <a:spAutoFit/>
                  </a:bodyPr>
                  <a:lstStyle/>
                  <a:p>
                    <a:pPr algn="ctr"/>
                    <a:r>
                      <a:rPr lang="en-US" sz="1400" smtClean="0"/>
                      <a:t>KEY</a:t>
                    </a:r>
                    <a:endParaRPr lang="en-US" sz="1400"/>
                  </a:p>
                </p:txBody>
              </p:sp>
            </p:grpSp>
            <p:sp>
              <p:nvSpPr>
                <p:cNvPr id="59" name="Rectangle 58"/>
                <p:cNvSpPr/>
                <p:nvPr/>
              </p:nvSpPr>
              <p:spPr>
                <a:xfrm>
                  <a:off x="3476966" y="4055269"/>
                  <a:ext cx="1420490" cy="32120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bg1"/>
                      </a:solidFill>
                    </a:rPr>
                    <a:t>Designed and Built</a:t>
                  </a:r>
                </a:p>
              </p:txBody>
            </p:sp>
          </p:grpSp>
          <p:sp>
            <p:nvSpPr>
              <p:cNvPr id="57" name="Rectangle 56"/>
              <p:cNvSpPr/>
              <p:nvPr/>
            </p:nvSpPr>
            <p:spPr>
              <a:xfrm>
                <a:off x="3945657" y="4617136"/>
                <a:ext cx="1420490" cy="3212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Provided</a:t>
                </a:r>
              </a:p>
            </p:txBody>
          </p:sp>
        </p:grpSp>
        <p:sp>
          <p:nvSpPr>
            <p:cNvPr id="55" name="Rectangle 54"/>
            <p:cNvSpPr/>
            <p:nvPr/>
          </p:nvSpPr>
          <p:spPr>
            <a:xfrm>
              <a:off x="5770925" y="5280225"/>
              <a:ext cx="2049803" cy="32465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bg1"/>
                  </a:solidFill>
                </a:rPr>
                <a:t>Designed</a:t>
              </a:r>
            </a:p>
          </p:txBody>
        </p:sp>
      </p:grpSp>
      <p:sp>
        <p:nvSpPr>
          <p:cNvPr id="108" name="TextBox 107"/>
          <p:cNvSpPr txBox="1"/>
          <p:nvPr/>
        </p:nvSpPr>
        <p:spPr>
          <a:xfrm>
            <a:off x="2651674" y="1735887"/>
            <a:ext cx="1186901" cy="523220"/>
          </a:xfrm>
          <a:prstGeom prst="rect">
            <a:avLst/>
          </a:prstGeom>
          <a:noFill/>
        </p:spPr>
        <p:txBody>
          <a:bodyPr wrap="square" rtlCol="0">
            <a:spAutoFit/>
          </a:bodyPr>
          <a:lstStyle/>
          <a:p>
            <a:pPr algn="ctr"/>
            <a:r>
              <a:rPr lang="en-US" sz="1400" b="1" smtClean="0">
                <a:solidFill>
                  <a:schemeClr val="bg1"/>
                </a:solidFill>
              </a:rPr>
              <a:t>Structure Design</a:t>
            </a:r>
            <a:endParaRPr lang="en-US" sz="1400" b="1">
              <a:solidFill>
                <a:schemeClr val="bg1"/>
              </a:solidFill>
            </a:endParaRPr>
          </a:p>
        </p:txBody>
      </p:sp>
      <p:cxnSp>
        <p:nvCxnSpPr>
          <p:cNvPr id="76" name="Straight Arrow Connector 75"/>
          <p:cNvCxnSpPr/>
          <p:nvPr/>
        </p:nvCxnSpPr>
        <p:spPr>
          <a:xfrm flipH="1">
            <a:off x="3929313" y="1657350"/>
            <a:ext cx="1101367" cy="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2869224" y="2700536"/>
            <a:ext cx="1228396" cy="1024543"/>
            <a:chOff x="878999" y="2908475"/>
            <a:chExt cx="1839086" cy="2031440"/>
          </a:xfrm>
          <a:solidFill>
            <a:schemeClr val="accent6"/>
          </a:solidFill>
        </p:grpSpPr>
        <p:sp>
          <p:nvSpPr>
            <p:cNvPr id="78" name="Cube 77"/>
            <p:cNvSpPr/>
            <p:nvPr/>
          </p:nvSpPr>
          <p:spPr>
            <a:xfrm>
              <a:off x="878999" y="2908475"/>
              <a:ext cx="1839086" cy="2031440"/>
            </a:xfrm>
            <a:prstGeom prst="cub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9" name="TextBox 78"/>
            <p:cNvSpPr txBox="1"/>
            <p:nvPr/>
          </p:nvSpPr>
          <p:spPr>
            <a:xfrm>
              <a:off x="880137" y="3454050"/>
              <a:ext cx="1409555" cy="1464606"/>
            </a:xfrm>
            <a:prstGeom prst="rect">
              <a:avLst/>
            </a:prstGeom>
            <a:grpFill/>
            <a:ln>
              <a:noFill/>
            </a:ln>
          </p:spPr>
          <p:txBody>
            <a:bodyPr wrap="square" rtlCol="0">
              <a:spAutoFit/>
            </a:bodyPr>
            <a:lstStyle/>
            <a:p>
              <a:pPr algn="ctr"/>
              <a:r>
                <a:rPr lang="en-US" sz="1400" b="1" smtClean="0">
                  <a:solidFill>
                    <a:schemeClr val="bg1"/>
                  </a:solidFill>
                </a:rPr>
                <a:t>Structural Test Model</a:t>
              </a:r>
              <a:endParaRPr lang="en-US" sz="1400" b="1">
                <a:solidFill>
                  <a:schemeClr val="bg1"/>
                </a:solidFill>
              </a:endParaRPr>
            </a:p>
          </p:txBody>
        </p:sp>
      </p:grpSp>
      <p:cxnSp>
        <p:nvCxnSpPr>
          <p:cNvPr id="80" name="Elbow Connector 79"/>
          <p:cNvCxnSpPr>
            <a:endCxn id="78" idx="1"/>
          </p:cNvCxnSpPr>
          <p:nvPr/>
        </p:nvCxnSpPr>
        <p:spPr>
          <a:xfrm rot="16200000" flipH="1">
            <a:off x="2906658" y="2507975"/>
            <a:ext cx="629077" cy="268316"/>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5029200" y="1096668"/>
            <a:ext cx="2125555" cy="307777"/>
          </a:xfrm>
          <a:prstGeom prst="rect">
            <a:avLst/>
          </a:prstGeom>
          <a:solidFill>
            <a:schemeClr val="accent1"/>
          </a:solidFill>
          <a:ln>
            <a:solidFill>
              <a:schemeClr val="accent1">
                <a:lumMod val="75000"/>
              </a:schemeClr>
            </a:solidFill>
          </a:ln>
        </p:spPr>
        <p:txBody>
          <a:bodyPr wrap="square" rtlCol="0">
            <a:spAutoFit/>
          </a:bodyPr>
          <a:lstStyle/>
          <a:p>
            <a:pPr algn="ctr"/>
            <a:r>
              <a:rPr lang="en-US" sz="1400" b="1">
                <a:solidFill>
                  <a:schemeClr val="bg1"/>
                </a:solidFill>
              </a:rPr>
              <a:t>Material </a:t>
            </a:r>
            <a:r>
              <a:rPr lang="en-US" sz="1400" b="1" smtClean="0">
                <a:solidFill>
                  <a:schemeClr val="bg1"/>
                </a:solidFill>
              </a:rPr>
              <a:t>Selection</a:t>
            </a:r>
            <a:endParaRPr lang="en-US" sz="1400" b="1">
              <a:solidFill>
                <a:schemeClr val="bg1"/>
              </a:solidFill>
            </a:endParaRPr>
          </a:p>
        </p:txBody>
      </p:sp>
      <p:sp>
        <p:nvSpPr>
          <p:cNvPr id="83" name="TextBox 82"/>
          <p:cNvSpPr txBox="1"/>
          <p:nvPr/>
        </p:nvSpPr>
        <p:spPr>
          <a:xfrm>
            <a:off x="5021154" y="1460494"/>
            <a:ext cx="3741846" cy="523220"/>
          </a:xfrm>
          <a:prstGeom prst="rect">
            <a:avLst/>
          </a:prstGeom>
          <a:solidFill>
            <a:schemeClr val="accent1"/>
          </a:solidFill>
          <a:ln>
            <a:solidFill>
              <a:schemeClr val="accent1">
                <a:lumMod val="75000"/>
              </a:schemeClr>
            </a:solidFill>
          </a:ln>
        </p:spPr>
        <p:txBody>
          <a:bodyPr wrap="square" rtlCol="0">
            <a:spAutoFit/>
          </a:bodyPr>
          <a:lstStyle/>
          <a:p>
            <a:pPr algn="ctr"/>
            <a:r>
              <a:rPr lang="en-US" sz="1400" b="1" smtClean="0">
                <a:solidFill>
                  <a:schemeClr val="bg1"/>
                </a:solidFill>
              </a:rPr>
              <a:t>Spacecraft component mounting capabilities (propulsion, solar arrays, avionics, payload</a:t>
            </a:r>
            <a:r>
              <a:rPr lang="en-US" sz="1400" b="1">
                <a:solidFill>
                  <a:schemeClr val="bg1"/>
                </a:solidFill>
              </a:rPr>
              <a:t>)</a:t>
            </a:r>
            <a:endParaRPr lang="en-US" sz="1400" b="1" smtClean="0">
              <a:solidFill>
                <a:schemeClr val="bg1"/>
              </a:solidFill>
            </a:endParaRPr>
          </a:p>
        </p:txBody>
      </p:sp>
      <p:sp>
        <p:nvSpPr>
          <p:cNvPr id="85" name="TextBox 84"/>
          <p:cNvSpPr txBox="1"/>
          <p:nvPr/>
        </p:nvSpPr>
        <p:spPr>
          <a:xfrm>
            <a:off x="5021155" y="2038350"/>
            <a:ext cx="2125555" cy="307777"/>
          </a:xfrm>
          <a:prstGeom prst="rect">
            <a:avLst/>
          </a:prstGeom>
          <a:solidFill>
            <a:schemeClr val="accent1"/>
          </a:solidFill>
          <a:ln>
            <a:solidFill>
              <a:schemeClr val="accent1">
                <a:lumMod val="75000"/>
              </a:schemeClr>
            </a:solidFill>
          </a:ln>
        </p:spPr>
        <p:txBody>
          <a:bodyPr wrap="square" rtlCol="0">
            <a:spAutoFit/>
          </a:bodyPr>
          <a:lstStyle/>
          <a:p>
            <a:pPr algn="ctr"/>
            <a:r>
              <a:rPr lang="en-US" sz="1400" b="1" smtClean="0">
                <a:solidFill>
                  <a:schemeClr val="bg1"/>
                </a:solidFill>
              </a:rPr>
              <a:t>Radiator Plate</a:t>
            </a:r>
            <a:endParaRPr lang="en-US" sz="1400" b="1">
              <a:solidFill>
                <a:schemeClr val="bg1"/>
              </a:solidFill>
            </a:endParaRPr>
          </a:p>
        </p:txBody>
      </p:sp>
      <p:cxnSp>
        <p:nvCxnSpPr>
          <p:cNvPr id="34" name="Elbow Connector 33"/>
          <p:cNvCxnSpPr>
            <a:stCxn id="81" idx="1"/>
          </p:cNvCxnSpPr>
          <p:nvPr/>
        </p:nvCxnSpPr>
        <p:spPr>
          <a:xfrm rot="10800000" flipV="1">
            <a:off x="3929318" y="1250556"/>
            <a:ext cx="1099883" cy="241953"/>
          </a:xfrm>
          <a:prstGeom prst="bentConnector3">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4105666" y="3295636"/>
            <a:ext cx="915488" cy="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rot="10800000" flipV="1">
            <a:off x="4107146" y="2752008"/>
            <a:ext cx="923534" cy="241954"/>
          </a:xfrm>
          <a:prstGeom prst="bentConnector3">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5030680" y="3877330"/>
            <a:ext cx="2497030" cy="523220"/>
          </a:xfrm>
          <a:prstGeom prst="rect">
            <a:avLst/>
          </a:prstGeom>
          <a:solidFill>
            <a:schemeClr val="accent6"/>
          </a:solidFill>
          <a:ln>
            <a:solidFill>
              <a:schemeClr val="accent1">
                <a:lumMod val="75000"/>
              </a:schemeClr>
            </a:solidFill>
          </a:ln>
        </p:spPr>
        <p:txBody>
          <a:bodyPr wrap="square" rtlCol="0">
            <a:spAutoFit/>
          </a:bodyPr>
          <a:lstStyle/>
          <a:p>
            <a:pPr algn="ctr"/>
            <a:r>
              <a:rPr lang="en-US" sz="1400" b="1" smtClean="0">
                <a:solidFill>
                  <a:schemeClr val="bg1"/>
                </a:solidFill>
              </a:rPr>
              <a:t>Radiator Plate or similar material to  verify FEM model</a:t>
            </a:r>
            <a:endParaRPr lang="en-US" sz="1400" b="1">
              <a:solidFill>
                <a:schemeClr val="bg1"/>
              </a:solidFill>
            </a:endParaRPr>
          </a:p>
        </p:txBody>
      </p:sp>
      <p:sp>
        <p:nvSpPr>
          <p:cNvPr id="91" name="TextBox 90"/>
          <p:cNvSpPr txBox="1"/>
          <p:nvPr/>
        </p:nvSpPr>
        <p:spPr>
          <a:xfrm>
            <a:off x="5021154" y="3030904"/>
            <a:ext cx="3741846" cy="738664"/>
          </a:xfrm>
          <a:prstGeom prst="rect">
            <a:avLst/>
          </a:prstGeom>
          <a:solidFill>
            <a:schemeClr val="accent6"/>
          </a:solidFill>
          <a:ln>
            <a:solidFill>
              <a:schemeClr val="accent1">
                <a:lumMod val="75000"/>
              </a:schemeClr>
            </a:solidFill>
          </a:ln>
        </p:spPr>
        <p:txBody>
          <a:bodyPr wrap="square" rtlCol="0">
            <a:spAutoFit/>
          </a:bodyPr>
          <a:lstStyle/>
          <a:p>
            <a:pPr algn="ctr"/>
            <a:r>
              <a:rPr lang="en-US" sz="1400" b="1" smtClean="0">
                <a:solidFill>
                  <a:schemeClr val="bg1"/>
                </a:solidFill>
              </a:rPr>
              <a:t>Spacecraft component mounting capabilities (mass analogs </a:t>
            </a:r>
            <a:r>
              <a:rPr lang="en-US" sz="1400" b="1">
                <a:solidFill>
                  <a:schemeClr val="bg1"/>
                </a:solidFill>
              </a:rPr>
              <a:t>of propulsion, solar arrays, avionics, </a:t>
            </a:r>
            <a:r>
              <a:rPr lang="en-US" sz="1400" b="1" smtClean="0">
                <a:solidFill>
                  <a:schemeClr val="bg1"/>
                </a:solidFill>
              </a:rPr>
              <a:t>payload)</a:t>
            </a:r>
            <a:endParaRPr lang="en-US" sz="1400" b="1">
              <a:solidFill>
                <a:schemeClr val="bg1"/>
              </a:solidFill>
            </a:endParaRPr>
          </a:p>
        </p:txBody>
      </p:sp>
      <p:sp>
        <p:nvSpPr>
          <p:cNvPr id="92" name="TextBox 91"/>
          <p:cNvSpPr txBox="1"/>
          <p:nvPr/>
        </p:nvSpPr>
        <p:spPr>
          <a:xfrm>
            <a:off x="5021154" y="2436833"/>
            <a:ext cx="2495550" cy="523220"/>
          </a:xfrm>
          <a:prstGeom prst="rect">
            <a:avLst/>
          </a:prstGeom>
          <a:solidFill>
            <a:schemeClr val="accent6"/>
          </a:solidFill>
          <a:ln>
            <a:solidFill>
              <a:schemeClr val="accent1">
                <a:lumMod val="75000"/>
              </a:schemeClr>
            </a:solidFill>
          </a:ln>
        </p:spPr>
        <p:txBody>
          <a:bodyPr wrap="square" rtlCol="0">
            <a:spAutoFit/>
          </a:bodyPr>
          <a:lstStyle/>
          <a:p>
            <a:pPr algn="ctr"/>
            <a:r>
              <a:rPr lang="en-US" sz="1400" b="1" smtClean="0">
                <a:solidFill>
                  <a:schemeClr val="bg1"/>
                </a:solidFill>
              </a:rPr>
              <a:t>Same material as design or similar to verify FEM model</a:t>
            </a:r>
            <a:endParaRPr lang="en-US" sz="1400" b="1">
              <a:solidFill>
                <a:schemeClr val="bg1"/>
              </a:solidFill>
            </a:endParaRPr>
          </a:p>
        </p:txBody>
      </p:sp>
      <p:cxnSp>
        <p:nvCxnSpPr>
          <p:cNvPr id="93" name="Elbow Connector 92"/>
          <p:cNvCxnSpPr>
            <a:stCxn id="90" idx="1"/>
          </p:cNvCxnSpPr>
          <p:nvPr/>
        </p:nvCxnSpPr>
        <p:spPr>
          <a:xfrm rot="10800000">
            <a:off x="4105666" y="3400236"/>
            <a:ext cx="925014" cy="738704"/>
          </a:xfrm>
          <a:prstGeom prst="bentConnector3">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rot="10800000">
            <a:off x="3930794" y="1934759"/>
            <a:ext cx="1099886" cy="328444"/>
          </a:xfrm>
          <a:prstGeom prst="bentConnector3">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a:xfrm>
            <a:off x="7010400" y="4767263"/>
            <a:ext cx="2133600" cy="273844"/>
          </a:xfrm>
        </p:spPr>
        <p:txBody>
          <a:bodyPr/>
          <a:lstStyle/>
          <a:p>
            <a:fld id="{66199FEE-89C8-45D1-83BC-87473C325DA8}" type="slidenum">
              <a:rPr lang="en-US" smtClean="0">
                <a:solidFill>
                  <a:schemeClr val="bg2">
                    <a:lumMod val="25000"/>
                  </a:schemeClr>
                </a:solidFill>
              </a:rPr>
              <a:t>8</a:t>
            </a:fld>
            <a:endParaRPr lang="en-US">
              <a:solidFill>
                <a:schemeClr val="bg2">
                  <a:lumMod val="25000"/>
                </a:schemeClr>
              </a:solidFill>
            </a:endParaRPr>
          </a:p>
        </p:txBody>
      </p:sp>
      <p:graphicFrame>
        <p:nvGraphicFramePr>
          <p:cNvPr id="32" name="Content Placeholder 5"/>
          <p:cNvGraphicFramePr>
            <a:graphicFrameLocks/>
          </p:cNvGraphicFramePr>
          <p:nvPr>
            <p:extLst>
              <p:ext uri="{D42A27DB-BD31-4B8C-83A1-F6EECF244321}">
                <p14:modId xmlns:p14="http://schemas.microsoft.com/office/powerpoint/2010/main" val="2222102019"/>
              </p:ext>
            </p:extLst>
          </p:nvPr>
        </p:nvGraphicFramePr>
        <p:xfrm>
          <a:off x="152400" y="4629150"/>
          <a:ext cx="8686800" cy="514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209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oup 73"/>
          <p:cNvGrpSpPr/>
          <p:nvPr/>
        </p:nvGrpSpPr>
        <p:grpSpPr>
          <a:xfrm rot="20212676">
            <a:off x="2263707" y="2217827"/>
            <a:ext cx="1483165" cy="457579"/>
            <a:chOff x="1973284" y="708107"/>
            <a:chExt cx="1954014" cy="812374"/>
          </a:xfrm>
        </p:grpSpPr>
        <p:sp>
          <p:nvSpPr>
            <p:cNvPr id="75" name="Isosceles Triangle 74"/>
            <p:cNvSpPr/>
            <p:nvPr/>
          </p:nvSpPr>
          <p:spPr>
            <a:xfrm rot="16440633">
              <a:off x="2443710" y="260819"/>
              <a:ext cx="718144" cy="1612719"/>
            </a:xfrm>
            <a:prstGeom prst="triangle">
              <a:avLst>
                <a:gd name="adj" fmla="val 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77" name="Straight Connector 76"/>
            <p:cNvCxnSpPr>
              <a:stCxn id="75" idx="0"/>
              <a:endCxn id="75" idx="4"/>
            </p:cNvCxnSpPr>
            <p:nvPr/>
          </p:nvCxnSpPr>
          <p:spPr>
            <a:xfrm flipV="1">
              <a:off x="1973284" y="765383"/>
              <a:ext cx="1658996" cy="603591"/>
            </a:xfrm>
            <a:prstGeom prst="line">
              <a:avLst/>
            </a:prstGeom>
          </p:spPr>
          <p:style>
            <a:lnRef idx="3">
              <a:schemeClr val="dk1"/>
            </a:lnRef>
            <a:fillRef idx="0">
              <a:schemeClr val="dk1"/>
            </a:fillRef>
            <a:effectRef idx="2">
              <a:schemeClr val="dk1"/>
            </a:effectRef>
            <a:fontRef idx="minor">
              <a:schemeClr val="tx1"/>
            </a:fontRef>
          </p:style>
        </p:cxnSp>
        <p:cxnSp>
          <p:nvCxnSpPr>
            <p:cNvPr id="85" name="Straight Connector 84"/>
            <p:cNvCxnSpPr/>
            <p:nvPr/>
          </p:nvCxnSpPr>
          <p:spPr>
            <a:xfrm>
              <a:off x="2008962" y="1373179"/>
              <a:ext cx="1918336" cy="147302"/>
            </a:xfrm>
            <a:prstGeom prst="line">
              <a:avLst/>
            </a:prstGeom>
          </p:spPr>
          <p:style>
            <a:lnRef idx="3">
              <a:schemeClr val="dk1"/>
            </a:lnRef>
            <a:fillRef idx="0">
              <a:schemeClr val="dk1"/>
            </a:fillRef>
            <a:effectRef idx="2">
              <a:schemeClr val="dk1"/>
            </a:effectRef>
            <a:fontRef idx="minor">
              <a:schemeClr val="tx1"/>
            </a:fontRef>
          </p:style>
        </p:cxnSp>
      </p:grpSp>
      <p:sp>
        <p:nvSpPr>
          <p:cNvPr id="2" name="Title 1"/>
          <p:cNvSpPr>
            <a:spLocks noGrp="1"/>
          </p:cNvSpPr>
          <p:nvPr>
            <p:ph type="title"/>
          </p:nvPr>
        </p:nvSpPr>
        <p:spPr>
          <a:xfrm>
            <a:off x="457200" y="484632"/>
            <a:ext cx="8229600" cy="615661"/>
          </a:xfrm>
        </p:spPr>
        <p:txBody>
          <a:bodyPr>
            <a:normAutofit fontScale="90000"/>
          </a:bodyPr>
          <a:lstStyle/>
          <a:p>
            <a:pPr algn="l"/>
            <a:r>
              <a:rPr lang="en-US" b="1" dirty="0" smtClean="0">
                <a:solidFill>
                  <a:schemeClr val="bg2">
                    <a:lumMod val="25000"/>
                  </a:schemeClr>
                </a:solidFill>
              </a:rPr>
              <a:t>FUNCTIONAL BLOCK DIAGRAM:</a:t>
            </a:r>
            <a:endParaRPr lang="en-US" b="1" dirty="0">
              <a:solidFill>
                <a:schemeClr val="bg2">
                  <a:lumMod val="25000"/>
                </a:schemeClr>
              </a:solidFill>
            </a:endParaRPr>
          </a:p>
        </p:txBody>
      </p:sp>
      <p:grpSp>
        <p:nvGrpSpPr>
          <p:cNvPr id="115" name="Group 114"/>
          <p:cNvGrpSpPr/>
          <p:nvPr/>
        </p:nvGrpSpPr>
        <p:grpSpPr>
          <a:xfrm>
            <a:off x="1447800" y="3181350"/>
            <a:ext cx="2378221" cy="777064"/>
            <a:chOff x="1447800" y="3181350"/>
            <a:chExt cx="2378221" cy="777064"/>
          </a:xfrm>
        </p:grpSpPr>
        <p:sp>
          <p:nvSpPr>
            <p:cNvPr id="10" name="Parallelogram 9"/>
            <p:cNvSpPr/>
            <p:nvPr/>
          </p:nvSpPr>
          <p:spPr>
            <a:xfrm>
              <a:off x="1447800" y="3181350"/>
              <a:ext cx="2378220" cy="541251"/>
            </a:xfrm>
            <a:prstGeom prst="parallelogram">
              <a:avLst>
                <a:gd name="adj" fmla="val 3535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11" name="Rectangle 10"/>
            <p:cNvSpPr/>
            <p:nvPr/>
          </p:nvSpPr>
          <p:spPr>
            <a:xfrm>
              <a:off x="1519588" y="3756467"/>
              <a:ext cx="2094692" cy="20194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t>Vibration Table</a:t>
              </a:r>
              <a:endParaRPr lang="en-US" sz="1400" dirty="0"/>
            </a:p>
          </p:txBody>
        </p:sp>
        <p:cxnSp>
          <p:nvCxnSpPr>
            <p:cNvPr id="12" name="Straight Connector 11"/>
            <p:cNvCxnSpPr/>
            <p:nvPr/>
          </p:nvCxnSpPr>
          <p:spPr>
            <a:xfrm flipV="1">
              <a:off x="3615094" y="3443047"/>
              <a:ext cx="210926" cy="500303"/>
            </a:xfrm>
            <a:prstGeom prst="line">
              <a:avLst/>
            </a:prstGeom>
          </p:spPr>
          <p:style>
            <a:lnRef idx="2">
              <a:schemeClr val="accent3"/>
            </a:lnRef>
            <a:fillRef idx="0">
              <a:schemeClr val="accent3"/>
            </a:fillRef>
            <a:effectRef idx="1">
              <a:schemeClr val="accent3"/>
            </a:effectRef>
            <a:fontRef idx="minor">
              <a:schemeClr val="tx1"/>
            </a:fontRef>
          </p:style>
        </p:cxnSp>
        <p:cxnSp>
          <p:nvCxnSpPr>
            <p:cNvPr id="13" name="Straight Connector 12"/>
            <p:cNvCxnSpPr/>
            <p:nvPr/>
          </p:nvCxnSpPr>
          <p:spPr>
            <a:xfrm flipV="1">
              <a:off x="3826020" y="3215098"/>
              <a:ext cx="1" cy="227949"/>
            </a:xfrm>
            <a:prstGeom prst="line">
              <a:avLst/>
            </a:prstGeom>
          </p:spPr>
          <p:style>
            <a:lnRef idx="2">
              <a:schemeClr val="accent3"/>
            </a:lnRef>
            <a:fillRef idx="0">
              <a:schemeClr val="accent3"/>
            </a:fillRef>
            <a:effectRef idx="1">
              <a:schemeClr val="accent3"/>
            </a:effectRef>
            <a:fontRef idx="minor">
              <a:schemeClr val="tx1"/>
            </a:fontRef>
          </p:style>
        </p:cxnSp>
      </p:grpSp>
      <p:sp>
        <p:nvSpPr>
          <p:cNvPr id="21" name="TextBox 20"/>
          <p:cNvSpPr txBox="1"/>
          <p:nvPr/>
        </p:nvSpPr>
        <p:spPr>
          <a:xfrm>
            <a:off x="4746301" y="968573"/>
            <a:ext cx="4397699" cy="307777"/>
          </a:xfrm>
          <a:prstGeom prst="rect">
            <a:avLst/>
          </a:prstGeom>
          <a:noFill/>
        </p:spPr>
        <p:txBody>
          <a:bodyPr wrap="square" rtlCol="0">
            <a:spAutoFit/>
          </a:bodyPr>
          <a:lstStyle/>
          <a:p>
            <a:pPr algn="ctr"/>
            <a:r>
              <a:rPr lang="en-US" sz="1400" b="1" smtClean="0"/>
              <a:t>DAQ System</a:t>
            </a:r>
            <a:endParaRPr lang="en-US" sz="1400" b="1"/>
          </a:p>
        </p:txBody>
      </p:sp>
      <p:cxnSp>
        <p:nvCxnSpPr>
          <p:cNvPr id="29" name="Elbow Connector 28"/>
          <p:cNvCxnSpPr>
            <a:stCxn id="30" idx="1"/>
            <a:endCxn id="11" idx="2"/>
          </p:cNvCxnSpPr>
          <p:nvPr/>
        </p:nvCxnSpPr>
        <p:spPr>
          <a:xfrm rot="10800000">
            <a:off x="2566934" y="3958414"/>
            <a:ext cx="623338" cy="36824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190272" y="4103208"/>
            <a:ext cx="1076259" cy="446892"/>
          </a:xfrm>
          <a:prstGeom prst="rect">
            <a:avLst/>
          </a:prstGeom>
          <a:solidFill>
            <a:schemeClr val="accent3"/>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smtClean="0">
                <a:solidFill>
                  <a:schemeClr val="tx1"/>
                </a:solidFill>
              </a:rPr>
              <a:t>ON/OFF Vibe switch</a:t>
            </a:r>
            <a:endParaRPr lang="en-US" sz="1400">
              <a:solidFill>
                <a:schemeClr val="tx1"/>
              </a:solidFill>
            </a:endParaRPr>
          </a:p>
        </p:txBody>
      </p:sp>
      <p:grpSp>
        <p:nvGrpSpPr>
          <p:cNvPr id="48" name="Group 47"/>
          <p:cNvGrpSpPr/>
          <p:nvPr/>
        </p:nvGrpSpPr>
        <p:grpSpPr>
          <a:xfrm>
            <a:off x="44147" y="942780"/>
            <a:ext cx="1820487" cy="1511772"/>
            <a:chOff x="5770919" y="4161359"/>
            <a:chExt cx="2049809" cy="1443519"/>
          </a:xfrm>
        </p:grpSpPr>
        <p:grpSp>
          <p:nvGrpSpPr>
            <p:cNvPr id="54" name="Group 53"/>
            <p:cNvGrpSpPr/>
            <p:nvPr/>
          </p:nvGrpSpPr>
          <p:grpSpPr>
            <a:xfrm>
              <a:off x="5770919" y="4161359"/>
              <a:ext cx="2049807" cy="1149026"/>
              <a:chOff x="3945657" y="3789310"/>
              <a:chExt cx="1420492" cy="1149026"/>
            </a:xfrm>
          </p:grpSpPr>
          <p:grpSp>
            <p:nvGrpSpPr>
              <p:cNvPr id="56" name="Group 55"/>
              <p:cNvGrpSpPr/>
              <p:nvPr/>
            </p:nvGrpSpPr>
            <p:grpSpPr>
              <a:xfrm>
                <a:off x="3945658" y="3789310"/>
                <a:ext cx="1420491" cy="857987"/>
                <a:chOff x="3476966" y="3518482"/>
                <a:chExt cx="1420491" cy="857987"/>
              </a:xfrm>
            </p:grpSpPr>
            <p:grpSp>
              <p:nvGrpSpPr>
                <p:cNvPr id="58" name="Group 57"/>
                <p:cNvGrpSpPr/>
                <p:nvPr/>
              </p:nvGrpSpPr>
              <p:grpSpPr>
                <a:xfrm>
                  <a:off x="3476967" y="3518482"/>
                  <a:ext cx="1420490" cy="583991"/>
                  <a:chOff x="1383289" y="2572165"/>
                  <a:chExt cx="2269423" cy="583991"/>
                </a:xfrm>
              </p:grpSpPr>
              <p:sp>
                <p:nvSpPr>
                  <p:cNvPr id="60" name="Rectangle 59"/>
                  <p:cNvSpPr/>
                  <p:nvPr/>
                </p:nvSpPr>
                <p:spPr>
                  <a:xfrm>
                    <a:off x="1383289" y="2834956"/>
                    <a:ext cx="2269423" cy="321200"/>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Acquired</a:t>
                    </a:r>
                  </a:p>
                </p:txBody>
              </p:sp>
              <p:sp>
                <p:nvSpPr>
                  <p:cNvPr id="61" name="TextBox 60"/>
                  <p:cNvSpPr txBox="1"/>
                  <p:nvPr/>
                </p:nvSpPr>
                <p:spPr>
                  <a:xfrm>
                    <a:off x="1383291" y="2572165"/>
                    <a:ext cx="2269421" cy="293881"/>
                  </a:xfrm>
                  <a:prstGeom prst="rect">
                    <a:avLst/>
                  </a:prstGeom>
                  <a:noFill/>
                </p:spPr>
                <p:txBody>
                  <a:bodyPr wrap="square" rtlCol="0">
                    <a:spAutoFit/>
                  </a:bodyPr>
                  <a:lstStyle/>
                  <a:p>
                    <a:pPr algn="ctr"/>
                    <a:r>
                      <a:rPr lang="en-US" sz="1400" smtClean="0"/>
                      <a:t>KEY</a:t>
                    </a:r>
                    <a:endParaRPr lang="en-US" sz="1400"/>
                  </a:p>
                </p:txBody>
              </p:sp>
            </p:grpSp>
            <p:sp>
              <p:nvSpPr>
                <p:cNvPr id="59" name="Rectangle 58"/>
                <p:cNvSpPr/>
                <p:nvPr/>
              </p:nvSpPr>
              <p:spPr>
                <a:xfrm>
                  <a:off x="3476966" y="4055269"/>
                  <a:ext cx="1420490" cy="32120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bg1"/>
                      </a:solidFill>
                    </a:rPr>
                    <a:t>Designed and Built</a:t>
                  </a:r>
                </a:p>
              </p:txBody>
            </p:sp>
          </p:grpSp>
          <p:sp>
            <p:nvSpPr>
              <p:cNvPr id="57" name="Rectangle 56"/>
              <p:cNvSpPr/>
              <p:nvPr/>
            </p:nvSpPr>
            <p:spPr>
              <a:xfrm>
                <a:off x="3945657" y="4617136"/>
                <a:ext cx="1420490" cy="3212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Provided</a:t>
                </a:r>
              </a:p>
            </p:txBody>
          </p:sp>
        </p:grpSp>
        <p:sp>
          <p:nvSpPr>
            <p:cNvPr id="55" name="Rectangle 54"/>
            <p:cNvSpPr/>
            <p:nvPr/>
          </p:nvSpPr>
          <p:spPr>
            <a:xfrm>
              <a:off x="5770925" y="5280225"/>
              <a:ext cx="2049803" cy="32465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bg1"/>
                  </a:solidFill>
                </a:rPr>
                <a:t>Designed</a:t>
              </a:r>
            </a:p>
          </p:txBody>
        </p:sp>
      </p:grpSp>
      <p:sp>
        <p:nvSpPr>
          <p:cNvPr id="76" name="TextBox 75"/>
          <p:cNvSpPr txBox="1"/>
          <p:nvPr/>
        </p:nvSpPr>
        <p:spPr>
          <a:xfrm>
            <a:off x="4746301" y="968573"/>
            <a:ext cx="4397699" cy="307777"/>
          </a:xfrm>
          <a:prstGeom prst="rect">
            <a:avLst/>
          </a:prstGeom>
          <a:noFill/>
        </p:spPr>
        <p:txBody>
          <a:bodyPr wrap="square" rtlCol="0">
            <a:spAutoFit/>
          </a:bodyPr>
          <a:lstStyle/>
          <a:p>
            <a:pPr algn="ctr"/>
            <a:r>
              <a:rPr lang="en-US" sz="1400" b="1" smtClean="0"/>
              <a:t>DAQ System</a:t>
            </a:r>
            <a:endParaRPr lang="en-US" sz="1400" b="1"/>
          </a:p>
        </p:txBody>
      </p:sp>
      <p:sp>
        <p:nvSpPr>
          <p:cNvPr id="78" name="Rectangle 77"/>
          <p:cNvSpPr/>
          <p:nvPr/>
        </p:nvSpPr>
        <p:spPr>
          <a:xfrm>
            <a:off x="4677079" y="1273135"/>
            <a:ext cx="4466921" cy="2104138"/>
          </a:xfrm>
          <a:prstGeom prst="rect">
            <a:avLst/>
          </a:prstGeom>
          <a:noFill/>
          <a:ln w="38100">
            <a:solidFill>
              <a:schemeClr val="accent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79" name="Group 78"/>
          <p:cNvGrpSpPr/>
          <p:nvPr/>
        </p:nvGrpSpPr>
        <p:grpSpPr>
          <a:xfrm>
            <a:off x="2971800" y="1657350"/>
            <a:ext cx="1217634" cy="803842"/>
            <a:chOff x="3637096" y="932725"/>
            <a:chExt cx="914491" cy="683577"/>
          </a:xfrm>
          <a:solidFill>
            <a:schemeClr val="accent3"/>
          </a:solidFill>
        </p:grpSpPr>
        <p:sp>
          <p:nvSpPr>
            <p:cNvPr id="80" name="Rectangle 79"/>
            <p:cNvSpPr/>
            <p:nvPr/>
          </p:nvSpPr>
          <p:spPr>
            <a:xfrm>
              <a:off x="3637096" y="932725"/>
              <a:ext cx="722870" cy="510246"/>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3-axis Accel</a:t>
              </a:r>
              <a:endParaRPr lang="en-US" sz="1400"/>
            </a:p>
          </p:txBody>
        </p:sp>
        <p:grpSp>
          <p:nvGrpSpPr>
            <p:cNvPr id="81" name="Group 80"/>
            <p:cNvGrpSpPr/>
            <p:nvPr/>
          </p:nvGrpSpPr>
          <p:grpSpPr>
            <a:xfrm>
              <a:off x="3703503" y="982628"/>
              <a:ext cx="848084" cy="633674"/>
              <a:chOff x="2831074" y="2098918"/>
              <a:chExt cx="848084" cy="633674"/>
            </a:xfrm>
            <a:grpFill/>
          </p:grpSpPr>
          <p:sp>
            <p:nvSpPr>
              <p:cNvPr id="82" name="Rectangle 81"/>
              <p:cNvSpPr/>
              <p:nvPr/>
            </p:nvSpPr>
            <p:spPr>
              <a:xfrm>
                <a:off x="2831074" y="2098918"/>
                <a:ext cx="722870" cy="510246"/>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3-axis Accel</a:t>
                </a:r>
                <a:endParaRPr lang="en-US" sz="1400"/>
              </a:p>
            </p:txBody>
          </p:sp>
          <p:sp>
            <p:nvSpPr>
              <p:cNvPr id="83" name="Rectangle 82"/>
              <p:cNvSpPr/>
              <p:nvPr/>
            </p:nvSpPr>
            <p:spPr>
              <a:xfrm>
                <a:off x="2891072" y="2154563"/>
                <a:ext cx="722870" cy="510246"/>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3-axis Accel</a:t>
                </a:r>
                <a:endParaRPr lang="en-US" sz="1400"/>
              </a:p>
            </p:txBody>
          </p:sp>
          <p:sp>
            <p:nvSpPr>
              <p:cNvPr id="84" name="Rectangle 83"/>
              <p:cNvSpPr/>
              <p:nvPr/>
            </p:nvSpPr>
            <p:spPr>
              <a:xfrm>
                <a:off x="2956288" y="2222346"/>
                <a:ext cx="722870" cy="510246"/>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Accel Channels</a:t>
                </a:r>
                <a:endParaRPr lang="en-US" sz="1400">
                  <a:solidFill>
                    <a:schemeClr val="tx1"/>
                  </a:solidFill>
                </a:endParaRPr>
              </a:p>
            </p:txBody>
          </p:sp>
        </p:grpSp>
      </p:grpSp>
      <p:sp>
        <p:nvSpPr>
          <p:cNvPr id="86" name="Rectangle 85"/>
          <p:cNvSpPr/>
          <p:nvPr/>
        </p:nvSpPr>
        <p:spPr>
          <a:xfrm>
            <a:off x="6629400" y="1355330"/>
            <a:ext cx="2312011" cy="72836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smtClean="0">
                <a:solidFill>
                  <a:schemeClr val="bg1"/>
                </a:solidFill>
              </a:rPr>
              <a:t>Real time Power Spectral Density (PSD) Display and Limit checking</a:t>
            </a:r>
            <a:endParaRPr lang="en-US" sz="1400">
              <a:solidFill>
                <a:schemeClr val="bg1"/>
              </a:solidFill>
            </a:endParaRPr>
          </a:p>
        </p:txBody>
      </p:sp>
      <p:sp>
        <p:nvSpPr>
          <p:cNvPr id="90" name="Diamond 89"/>
          <p:cNvSpPr/>
          <p:nvPr/>
        </p:nvSpPr>
        <p:spPr>
          <a:xfrm>
            <a:off x="4705542" y="1809750"/>
            <a:ext cx="1161857" cy="716705"/>
          </a:xfrm>
          <a:prstGeom prst="diamond">
            <a:avLst/>
          </a:prstGeom>
          <a:solidFill>
            <a:srgbClr val="A7EA52"/>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8" name="Straight Arrow Connector 17"/>
          <p:cNvCxnSpPr>
            <a:stCxn id="84" idx="3"/>
            <a:endCxn id="90" idx="1"/>
          </p:cNvCxnSpPr>
          <p:nvPr/>
        </p:nvCxnSpPr>
        <p:spPr>
          <a:xfrm>
            <a:off x="4189434" y="2161184"/>
            <a:ext cx="516108" cy="691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Elbow Connector 33"/>
          <p:cNvCxnSpPr>
            <a:stCxn id="90" idx="3"/>
            <a:endCxn id="86" idx="1"/>
          </p:cNvCxnSpPr>
          <p:nvPr/>
        </p:nvCxnSpPr>
        <p:spPr>
          <a:xfrm flipV="1">
            <a:off x="5867399" y="1719511"/>
            <a:ext cx="762001" cy="448592"/>
          </a:xfrm>
          <a:prstGeom prst="bentConnector3">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91" name="Rectangle 90"/>
          <p:cNvSpPr/>
          <p:nvPr/>
        </p:nvSpPr>
        <p:spPr>
          <a:xfrm>
            <a:off x="6648893" y="2439952"/>
            <a:ext cx="9906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smtClean="0">
                <a:solidFill>
                  <a:schemeClr val="bg1"/>
                </a:solidFill>
              </a:rPr>
              <a:t>Data Storage</a:t>
            </a:r>
            <a:endParaRPr lang="en-US" sz="1400">
              <a:solidFill>
                <a:schemeClr val="bg1"/>
              </a:solidFill>
            </a:endParaRPr>
          </a:p>
        </p:txBody>
      </p:sp>
      <p:cxnSp>
        <p:nvCxnSpPr>
          <p:cNvPr id="93" name="Elbow Connector 92"/>
          <p:cNvCxnSpPr>
            <a:stCxn id="90" idx="3"/>
            <a:endCxn id="91" idx="1"/>
          </p:cNvCxnSpPr>
          <p:nvPr/>
        </p:nvCxnSpPr>
        <p:spPr>
          <a:xfrm>
            <a:off x="5867399" y="2168103"/>
            <a:ext cx="781494" cy="576649"/>
          </a:xfrm>
          <a:prstGeom prst="bentConnector3">
            <a:avLst>
              <a:gd name="adj1" fmla="val 5000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4705542" y="1809750"/>
            <a:ext cx="1161857" cy="523220"/>
          </a:xfrm>
          <a:prstGeom prst="rect">
            <a:avLst/>
          </a:prstGeom>
          <a:noFill/>
          <a:ln>
            <a:noFill/>
          </a:ln>
        </p:spPr>
        <p:txBody>
          <a:bodyPr wrap="square" rtlCol="0">
            <a:spAutoFit/>
          </a:bodyPr>
          <a:lstStyle/>
          <a:p>
            <a:pPr algn="ctr"/>
            <a:r>
              <a:rPr lang="en-US" sz="1400" smtClean="0"/>
              <a:t>A/D</a:t>
            </a:r>
          </a:p>
          <a:p>
            <a:pPr algn="ctr"/>
            <a:r>
              <a:rPr lang="en-US" sz="1400" smtClean="0"/>
              <a:t>Conversion</a:t>
            </a:r>
            <a:endParaRPr lang="en-US" sz="1400"/>
          </a:p>
        </p:txBody>
      </p:sp>
      <p:grpSp>
        <p:nvGrpSpPr>
          <p:cNvPr id="63" name="Group 62"/>
          <p:cNvGrpSpPr/>
          <p:nvPr/>
        </p:nvGrpSpPr>
        <p:grpSpPr>
          <a:xfrm>
            <a:off x="2029544" y="2662450"/>
            <a:ext cx="1228396" cy="1024543"/>
            <a:chOff x="878999" y="2908475"/>
            <a:chExt cx="1839086" cy="2031440"/>
          </a:xfrm>
          <a:solidFill>
            <a:schemeClr val="accent6"/>
          </a:solidFill>
        </p:grpSpPr>
        <p:sp>
          <p:nvSpPr>
            <p:cNvPr id="64" name="Cube 63"/>
            <p:cNvSpPr/>
            <p:nvPr/>
          </p:nvSpPr>
          <p:spPr>
            <a:xfrm>
              <a:off x="878999" y="2908475"/>
              <a:ext cx="1839086" cy="2031440"/>
            </a:xfrm>
            <a:prstGeom prst="cub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5" name="TextBox 64"/>
            <p:cNvSpPr txBox="1"/>
            <p:nvPr/>
          </p:nvSpPr>
          <p:spPr>
            <a:xfrm>
              <a:off x="880137" y="3454050"/>
              <a:ext cx="1409555" cy="1464606"/>
            </a:xfrm>
            <a:prstGeom prst="rect">
              <a:avLst/>
            </a:prstGeom>
            <a:grpFill/>
            <a:ln>
              <a:noFill/>
            </a:ln>
          </p:spPr>
          <p:txBody>
            <a:bodyPr wrap="square" rtlCol="0">
              <a:spAutoFit/>
            </a:bodyPr>
            <a:lstStyle/>
            <a:p>
              <a:pPr algn="ctr"/>
              <a:r>
                <a:rPr lang="en-US" sz="1400" smtClean="0">
                  <a:solidFill>
                    <a:schemeClr val="bg1"/>
                  </a:solidFill>
                </a:rPr>
                <a:t>Structural Test Model</a:t>
              </a:r>
              <a:endParaRPr lang="en-US" sz="1400">
                <a:solidFill>
                  <a:schemeClr val="bg1"/>
                </a:solidFill>
              </a:endParaRPr>
            </a:p>
          </p:txBody>
        </p:sp>
      </p:grpSp>
      <p:sp>
        <p:nvSpPr>
          <p:cNvPr id="66" name="TextBox 65"/>
          <p:cNvSpPr txBox="1"/>
          <p:nvPr/>
        </p:nvSpPr>
        <p:spPr>
          <a:xfrm>
            <a:off x="172601" y="2638609"/>
            <a:ext cx="1372436" cy="738664"/>
          </a:xfrm>
          <a:prstGeom prst="rect">
            <a:avLst/>
          </a:prstGeom>
          <a:solidFill>
            <a:schemeClr val="accent2"/>
          </a:solidFill>
        </p:spPr>
        <p:txBody>
          <a:bodyPr wrap="square" rtlCol="0">
            <a:spAutoFit/>
          </a:bodyPr>
          <a:lstStyle/>
          <a:p>
            <a:pPr algn="ctr"/>
            <a:r>
              <a:rPr lang="en-US" sz="1400" smtClean="0"/>
              <a:t>Payload and avionics mass simulators</a:t>
            </a:r>
            <a:endParaRPr lang="en-US" sz="1400"/>
          </a:p>
        </p:txBody>
      </p:sp>
      <p:sp>
        <p:nvSpPr>
          <p:cNvPr id="67" name="TextBox 66"/>
          <p:cNvSpPr txBox="1"/>
          <p:nvPr/>
        </p:nvSpPr>
        <p:spPr>
          <a:xfrm>
            <a:off x="158424" y="3722601"/>
            <a:ext cx="1353738" cy="738664"/>
          </a:xfrm>
          <a:prstGeom prst="rect">
            <a:avLst/>
          </a:prstGeom>
          <a:solidFill>
            <a:schemeClr val="accent2"/>
          </a:solidFill>
        </p:spPr>
        <p:txBody>
          <a:bodyPr wrap="square" rtlCol="0">
            <a:spAutoFit/>
          </a:bodyPr>
          <a:lstStyle/>
          <a:p>
            <a:pPr algn="ctr"/>
            <a:r>
              <a:rPr lang="en-US" sz="1400" smtClean="0"/>
              <a:t>Propulsion Plate mass simulator</a:t>
            </a:r>
            <a:endParaRPr lang="en-US" sz="1400"/>
          </a:p>
        </p:txBody>
      </p:sp>
      <p:cxnSp>
        <p:nvCxnSpPr>
          <p:cNvPr id="68" name="Elbow Connector 67"/>
          <p:cNvCxnSpPr>
            <a:stCxn id="66" idx="3"/>
          </p:cNvCxnSpPr>
          <p:nvPr/>
        </p:nvCxnSpPr>
        <p:spPr>
          <a:xfrm>
            <a:off x="1545037" y="3007941"/>
            <a:ext cx="480438" cy="215442"/>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67" idx="3"/>
          </p:cNvCxnSpPr>
          <p:nvPr/>
        </p:nvCxnSpPr>
        <p:spPr>
          <a:xfrm flipV="1">
            <a:off x="1512162" y="3306939"/>
            <a:ext cx="518142" cy="78499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66199FEE-89C8-45D1-83BC-87473C325DA8}" type="slidenum">
              <a:rPr lang="en-US" smtClean="0"/>
              <a:t>9</a:t>
            </a:fld>
            <a:endParaRPr lang="en-US"/>
          </a:p>
        </p:txBody>
      </p:sp>
      <p:graphicFrame>
        <p:nvGraphicFramePr>
          <p:cNvPr id="49" name="Content Placeholder 5"/>
          <p:cNvGraphicFramePr>
            <a:graphicFrameLocks/>
          </p:cNvGraphicFramePr>
          <p:nvPr>
            <p:extLst>
              <p:ext uri="{D42A27DB-BD31-4B8C-83A1-F6EECF244321}">
                <p14:modId xmlns:p14="http://schemas.microsoft.com/office/powerpoint/2010/main" val="1696343398"/>
              </p:ext>
            </p:extLst>
          </p:nvPr>
        </p:nvGraphicFramePr>
        <p:xfrm>
          <a:off x="152400" y="4629150"/>
          <a:ext cx="8686800" cy="514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052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2" presetClass="emph" presetSubtype="0" fill="hold" nodeType="clickEffect">
                                  <p:stCondLst>
                                    <p:cond delay="0"/>
                                  </p:stCondLst>
                                  <p:childTnLst>
                                    <p:animRot by="120000">
                                      <p:cBhvr>
                                        <p:cTn id="26" dur="100" fill="hold">
                                          <p:stCondLst>
                                            <p:cond delay="0"/>
                                          </p:stCondLst>
                                        </p:cTn>
                                        <p:tgtEl>
                                          <p:spTgt spid="115"/>
                                        </p:tgtEl>
                                        <p:attrNameLst>
                                          <p:attrName>r</p:attrName>
                                        </p:attrNameLst>
                                      </p:cBhvr>
                                    </p:animRot>
                                    <p:animRot by="-240000">
                                      <p:cBhvr>
                                        <p:cTn id="27" dur="200" fill="hold">
                                          <p:stCondLst>
                                            <p:cond delay="200"/>
                                          </p:stCondLst>
                                        </p:cTn>
                                        <p:tgtEl>
                                          <p:spTgt spid="115"/>
                                        </p:tgtEl>
                                        <p:attrNameLst>
                                          <p:attrName>r</p:attrName>
                                        </p:attrNameLst>
                                      </p:cBhvr>
                                    </p:animRot>
                                    <p:animRot by="240000">
                                      <p:cBhvr>
                                        <p:cTn id="28" dur="200" fill="hold">
                                          <p:stCondLst>
                                            <p:cond delay="400"/>
                                          </p:stCondLst>
                                        </p:cTn>
                                        <p:tgtEl>
                                          <p:spTgt spid="115"/>
                                        </p:tgtEl>
                                        <p:attrNameLst>
                                          <p:attrName>r</p:attrName>
                                        </p:attrNameLst>
                                      </p:cBhvr>
                                    </p:animRot>
                                    <p:animRot by="-240000">
                                      <p:cBhvr>
                                        <p:cTn id="29" dur="200" fill="hold">
                                          <p:stCondLst>
                                            <p:cond delay="600"/>
                                          </p:stCondLst>
                                        </p:cTn>
                                        <p:tgtEl>
                                          <p:spTgt spid="115"/>
                                        </p:tgtEl>
                                        <p:attrNameLst>
                                          <p:attrName>r</p:attrName>
                                        </p:attrNameLst>
                                      </p:cBhvr>
                                    </p:animRot>
                                    <p:animRot by="120000">
                                      <p:cBhvr>
                                        <p:cTn id="30" dur="200" fill="hold">
                                          <p:stCondLst>
                                            <p:cond delay="800"/>
                                          </p:stCondLst>
                                        </p:cTn>
                                        <p:tgtEl>
                                          <p:spTgt spid="115"/>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nodeType="clickEffect">
                                  <p:stCondLst>
                                    <p:cond delay="0"/>
                                  </p:stCondLst>
                                  <p:childTnLst>
                                    <p:animEffect transition="out" filter="fade">
                                      <p:cBhvr>
                                        <p:cTn id="34" dur="500" tmFilter="0, 0; .2, .5; .8, .5; 1, 0"/>
                                        <p:tgtEl>
                                          <p:spTgt spid="74"/>
                                        </p:tgtEl>
                                      </p:cBhvr>
                                    </p:animEffect>
                                    <p:animScale>
                                      <p:cBhvr>
                                        <p:cTn id="35" dur="250" autoRev="1" fill="hold"/>
                                        <p:tgtEl>
                                          <p:spTgt spid="74"/>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26" presetClass="emph" presetSubtype="0" fill="hold" nodeType="clickEffect">
                                  <p:stCondLst>
                                    <p:cond delay="0"/>
                                  </p:stCondLst>
                                  <p:childTnLst>
                                    <p:animEffect transition="out" filter="fade">
                                      <p:cBhvr>
                                        <p:cTn id="39" dur="500" tmFilter="0, 0; .2, .5; .8, .5; 1, 0"/>
                                        <p:tgtEl>
                                          <p:spTgt spid="93"/>
                                        </p:tgtEl>
                                      </p:cBhvr>
                                    </p:animEffect>
                                    <p:animScale>
                                      <p:cBhvr>
                                        <p:cTn id="40" dur="250" autoRev="1" fill="hold"/>
                                        <p:tgtEl>
                                          <p:spTgt spid="93"/>
                                        </p:tgtEl>
                                      </p:cBhvr>
                                      <p:by x="105000" y="105000"/>
                                    </p:animScale>
                                  </p:childTnLst>
                                </p:cTn>
                              </p:par>
                              <p:par>
                                <p:cTn id="41" presetID="26" presetClass="emph" presetSubtype="0" fill="hold" nodeType="withEffect">
                                  <p:stCondLst>
                                    <p:cond delay="0"/>
                                  </p:stCondLst>
                                  <p:childTnLst>
                                    <p:animEffect transition="out" filter="fade">
                                      <p:cBhvr>
                                        <p:cTn id="42" dur="500" tmFilter="0, 0; .2, .5; .8, .5; 1, 0"/>
                                        <p:tgtEl>
                                          <p:spTgt spid="34"/>
                                        </p:tgtEl>
                                      </p:cBhvr>
                                    </p:animEffect>
                                    <p:animScale>
                                      <p:cBhvr>
                                        <p:cTn id="43" dur="250" autoRev="1" fill="hold"/>
                                        <p:tgtEl>
                                          <p:spTgt spid="34"/>
                                        </p:tgtEl>
                                      </p:cBhvr>
                                      <p:by x="105000" y="105000"/>
                                    </p:animScale>
                                  </p:childTnLst>
                                </p:cTn>
                              </p:par>
                              <p:par>
                                <p:cTn id="44" presetID="26" presetClass="emph" presetSubtype="0" fill="hold" grpId="0" nodeType="withEffect">
                                  <p:stCondLst>
                                    <p:cond delay="0"/>
                                  </p:stCondLst>
                                  <p:childTnLst>
                                    <p:animEffect transition="out" filter="fade">
                                      <p:cBhvr>
                                        <p:cTn id="45" dur="500" tmFilter="0, 0; .2, .5; .8, .5; 1, 0"/>
                                        <p:tgtEl>
                                          <p:spTgt spid="40"/>
                                        </p:tgtEl>
                                      </p:cBhvr>
                                    </p:animEffect>
                                    <p:animScale>
                                      <p:cBhvr>
                                        <p:cTn id="46" dur="250" autoRev="1" fill="hold"/>
                                        <p:tgtEl>
                                          <p:spTgt spid="40"/>
                                        </p:tgtEl>
                                      </p:cBhvr>
                                      <p:by x="105000" y="105000"/>
                                    </p:animScale>
                                  </p:childTnLst>
                                </p:cTn>
                              </p:par>
                              <p:par>
                                <p:cTn id="47" presetID="26" presetClass="emph" presetSubtype="0" fill="hold" nodeType="withEffect">
                                  <p:stCondLst>
                                    <p:cond delay="0"/>
                                  </p:stCondLst>
                                  <p:childTnLst>
                                    <p:animEffect transition="out" filter="fade">
                                      <p:cBhvr>
                                        <p:cTn id="48" dur="500" tmFilter="0, 0; .2, .5; .8, .5; 1, 0"/>
                                        <p:tgtEl>
                                          <p:spTgt spid="18"/>
                                        </p:tgtEl>
                                      </p:cBhvr>
                                    </p:animEffect>
                                    <p:animScale>
                                      <p:cBhvr>
                                        <p:cTn id="49"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66" grpId="0" animBg="1"/>
      <p:bldP spid="67" grpId="0" animBg="1"/>
    </p:bld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31479F"/>
      </a:hlink>
      <a:folHlink>
        <a:srgbClr val="59A8D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3071</TotalTime>
  <Words>2453</Words>
  <Application>Microsoft Office PowerPoint</Application>
  <PresentationFormat>On-screen Show (16:9)</PresentationFormat>
  <Paragraphs>477</Paragraphs>
  <Slides>40</Slides>
  <Notes>15</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PowerPoint Presentation</vt:lpstr>
      <vt:lpstr>PROJECT MOTIVATION</vt:lpstr>
      <vt:lpstr>PROJECT STATEMENT:</vt:lpstr>
      <vt:lpstr>PowerPoint Presentation</vt:lpstr>
      <vt:lpstr>PowerPoint Presentation</vt:lpstr>
      <vt:lpstr>Design solution</vt:lpstr>
      <vt:lpstr>Design Solution </vt:lpstr>
      <vt:lpstr>FUNCTIONAL BLOCK DIAGRAM:</vt:lpstr>
      <vt:lpstr>FUNCTIONAL BLOCK DIAGRAM:</vt:lpstr>
      <vt:lpstr>Critical Project Elements</vt:lpstr>
      <vt:lpstr>Critical Project Elements</vt:lpstr>
      <vt:lpstr>Design REquirements</vt:lpstr>
      <vt:lpstr>PowerPoint Presentation</vt:lpstr>
      <vt:lpstr>FR 1 met through material selection and analysis</vt:lpstr>
      <vt:lpstr>FR 2 met through analysis</vt:lpstr>
      <vt:lpstr>FR 3 and FR 4 met through analysis</vt:lpstr>
      <vt:lpstr>ANSYS model vibration simulation</vt:lpstr>
      <vt:lpstr>FR 4 met through analysis and small scale testing</vt:lpstr>
      <vt:lpstr>Adhesive Small Scale Testing</vt:lpstr>
      <vt:lpstr>FR 5 met through small scale testing and analysis</vt:lpstr>
      <vt:lpstr>FR 5 met through small scale testing and analysis</vt:lpstr>
      <vt:lpstr>FR 5 met through small scale testing and analysis</vt:lpstr>
      <vt:lpstr>DAQ System Capabilities</vt:lpstr>
      <vt:lpstr>Critical Project Elements</vt:lpstr>
      <vt:lpstr>Risk Matrix:</vt:lpstr>
      <vt:lpstr>Risk Matrix:</vt:lpstr>
      <vt:lpstr>Testing : Verification and VALIDATION</vt:lpstr>
      <vt:lpstr>Verification and Validation </vt:lpstr>
      <vt:lpstr>General Testing Overview </vt:lpstr>
      <vt:lpstr>Description of Facility </vt:lpstr>
      <vt:lpstr>Data Acquisition System </vt:lpstr>
      <vt:lpstr>Software </vt:lpstr>
      <vt:lpstr>PROJECT PLANNING</vt:lpstr>
      <vt:lpstr>Organization Chart: </vt:lpstr>
      <vt:lpstr>Work Breakdown Structure:</vt:lpstr>
      <vt:lpstr>Work Plan: </vt:lpstr>
      <vt:lpstr>Cost Plan: </vt:lpstr>
      <vt:lpstr>Test Plan: </vt:lpstr>
      <vt:lpstr>Back-up Slides</vt:lpstr>
      <vt:lpstr>DR 4.6 met through analysis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dc:creator>
  <cp:lastModifiedBy>Maggie Williams</cp:lastModifiedBy>
  <cp:revision>422</cp:revision>
  <dcterms:created xsi:type="dcterms:W3CDTF">2015-10-03T22:54:42Z</dcterms:created>
  <dcterms:modified xsi:type="dcterms:W3CDTF">2015-11-09T19:24:02Z</dcterms:modified>
</cp:coreProperties>
</file>