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2" r:id="rId3"/>
    <p:sldId id="257" r:id="rId4"/>
    <p:sldId id="27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0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DB0DFE2E-6C94-4A7F-A3D4-389AF75347D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6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7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26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9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48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07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34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14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5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1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6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9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6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3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8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9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4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0DFE2E-6C94-4A7F-A3D4-389AF75347D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51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3630" y="440267"/>
            <a:ext cx="5714228" cy="2421464"/>
          </a:xfrm>
        </p:spPr>
        <p:txBody>
          <a:bodyPr/>
          <a:lstStyle/>
          <a:p>
            <a:r>
              <a:rPr lang="en-US" dirty="0"/>
              <a:t>Rayleigh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4229" y="2919790"/>
            <a:ext cx="7565572" cy="1405467"/>
          </a:xfrm>
        </p:spPr>
        <p:txBody>
          <a:bodyPr>
            <a:normAutofit/>
          </a:bodyPr>
          <a:lstStyle/>
          <a:p>
            <a:r>
              <a:rPr lang="en-US" sz="2400" dirty="0"/>
              <a:t>OVERVIEW</a:t>
            </a:r>
          </a:p>
        </p:txBody>
      </p:sp>
      <p:pic>
        <p:nvPicPr>
          <p:cNvPr id="1026" name="Picture 2" descr="cig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308" y="4325257"/>
            <a:ext cx="3257550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1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-112775"/>
            <a:ext cx="7772400" cy="1456267"/>
          </a:xfrm>
        </p:spPr>
        <p:txBody>
          <a:bodyPr>
            <a:norm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are we 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376" y="1343492"/>
            <a:ext cx="7772400" cy="4882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This tutorial will cover everything you need to begin producing scientific results with the Rayleigh code.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If you have additional questions, please do not hesitate to contact me at: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feathern@colorado.edu</a:t>
            </a:r>
          </a:p>
        </p:txBody>
      </p:sp>
    </p:spTree>
    <p:extLst>
      <p:ext uri="{BB962C8B-B14F-4D97-AF65-F5344CB8AC3E}">
        <p14:creationId xmlns:p14="http://schemas.microsoft.com/office/powerpoint/2010/main" val="85706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-112775"/>
            <a:ext cx="7772400" cy="1456267"/>
          </a:xfrm>
        </p:spPr>
        <p:txBody>
          <a:bodyPr>
            <a:norm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this tutorial will cover: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376" y="1343492"/>
            <a:ext cx="7772400" cy="4882896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Overview of the Rayleigh Code</a:t>
            </a:r>
          </a:p>
          <a:p>
            <a:r>
              <a:rPr lang="en-US" sz="3200" dirty="0"/>
              <a:t>Building the code</a:t>
            </a:r>
          </a:p>
          <a:p>
            <a:r>
              <a:rPr lang="en-US" sz="3200" dirty="0"/>
              <a:t>Running the code</a:t>
            </a:r>
          </a:p>
          <a:p>
            <a:r>
              <a:rPr lang="en-US" sz="3200" dirty="0"/>
              <a:t>Controlling Physics</a:t>
            </a:r>
          </a:p>
          <a:p>
            <a:r>
              <a:rPr lang="en-US" sz="3200" dirty="0"/>
              <a:t>Ensemble Mode</a:t>
            </a:r>
          </a:p>
          <a:p>
            <a:r>
              <a:rPr lang="en-US" sz="3200" dirty="0"/>
              <a:t>Generating Output</a:t>
            </a:r>
          </a:p>
          <a:p>
            <a:r>
              <a:rPr lang="en-US" sz="3200" dirty="0"/>
              <a:t>Plotting Output</a:t>
            </a:r>
          </a:p>
          <a:p>
            <a:r>
              <a:rPr lang="en-US" sz="3200" dirty="0"/>
              <a:t>Custom Diagnostics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88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-112775"/>
            <a:ext cx="7772400" cy="1456267"/>
          </a:xfrm>
        </p:spPr>
        <p:txBody>
          <a:bodyPr>
            <a:norm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Quick note on the 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376" y="1343492"/>
            <a:ext cx="7772400" cy="48828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Rayleighwill</a:t>
            </a:r>
            <a:r>
              <a:rPr lang="en-US" sz="2800" dirty="0"/>
              <a:t> be made available online via </a:t>
            </a:r>
            <a:r>
              <a:rPr lang="en-US" sz="2800" dirty="0" err="1"/>
              <a:t>Github</a:t>
            </a:r>
            <a:r>
              <a:rPr lang="en-US" sz="2800" dirty="0"/>
              <a:t> soon.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Please do not distribute the code in the meantime, but contact me if you know someone who wants/needs it sooner: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feathern@colorado.edu</a:t>
            </a:r>
          </a:p>
        </p:txBody>
      </p:sp>
    </p:spTree>
    <p:extLst>
      <p:ext uri="{BB962C8B-B14F-4D97-AF65-F5344CB8AC3E}">
        <p14:creationId xmlns:p14="http://schemas.microsoft.com/office/powerpoint/2010/main" val="3046868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192</TotalTime>
  <Words>105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Rayleigh Tutorial</vt:lpstr>
      <vt:lpstr>Why are we here?</vt:lpstr>
      <vt:lpstr>What this tutorial will cover:</vt:lpstr>
      <vt:lpstr>Quick note on the 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Rayleigh Tutorial</dc:title>
  <dc:creator>Nick Featherstone</dc:creator>
  <cp:lastModifiedBy>Nick</cp:lastModifiedBy>
  <cp:revision>37</cp:revision>
  <dcterms:created xsi:type="dcterms:W3CDTF">2016-06-16T18:25:46Z</dcterms:created>
  <dcterms:modified xsi:type="dcterms:W3CDTF">2017-02-17T01:22:09Z</dcterms:modified>
</cp:coreProperties>
</file>