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48" autoAdjust="0"/>
  </p:normalViewPr>
  <p:slideViewPr>
    <p:cSldViewPr>
      <p:cViewPr>
        <p:scale>
          <a:sx n="66" d="100"/>
          <a:sy n="66" d="100"/>
        </p:scale>
        <p:origin x="-1276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449A-D931-4295-AE0B-216DDC12B15E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1A03-D954-4D86-BBB4-159B01445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9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449A-D931-4295-AE0B-216DDC12B15E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1A03-D954-4D86-BBB4-159B01445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85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449A-D931-4295-AE0B-216DDC12B15E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1A03-D954-4D86-BBB4-159B01445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6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449A-D931-4295-AE0B-216DDC12B15E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1A03-D954-4D86-BBB4-159B01445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6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449A-D931-4295-AE0B-216DDC12B15E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1A03-D954-4D86-BBB4-159B01445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34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449A-D931-4295-AE0B-216DDC12B15E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1A03-D954-4D86-BBB4-159B01445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7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449A-D931-4295-AE0B-216DDC12B15E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1A03-D954-4D86-BBB4-159B01445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99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449A-D931-4295-AE0B-216DDC12B15E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1A03-D954-4D86-BBB4-159B01445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3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449A-D931-4295-AE0B-216DDC12B15E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1A03-D954-4D86-BBB4-159B01445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35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449A-D931-4295-AE0B-216DDC12B15E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1A03-D954-4D86-BBB4-159B01445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7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449A-D931-4295-AE0B-216DDC12B15E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1A03-D954-4D86-BBB4-159B01445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46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F449A-D931-4295-AE0B-216DDC12B15E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1A03-D954-4D86-BBB4-159B01445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95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06880" y="1268760"/>
            <a:ext cx="2550036" cy="792088"/>
            <a:chOff x="295738" y="1268760"/>
            <a:chExt cx="2188030" cy="792088"/>
          </a:xfrm>
        </p:grpSpPr>
        <p:sp>
          <p:nvSpPr>
            <p:cNvPr id="6" name="圆角矩形 5"/>
            <p:cNvSpPr/>
            <p:nvPr/>
          </p:nvSpPr>
          <p:spPr>
            <a:xfrm>
              <a:off x="295738" y="1268760"/>
              <a:ext cx="2188030" cy="7920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5536" y="1341638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.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git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/HEAD</a:t>
              </a:r>
            </a:p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r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efs/heads/master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2229" y="2708920"/>
            <a:ext cx="2559338" cy="792088"/>
            <a:chOff x="295738" y="1268760"/>
            <a:chExt cx="2188030" cy="792088"/>
          </a:xfrm>
        </p:grpSpPr>
        <p:sp>
          <p:nvSpPr>
            <p:cNvPr id="12" name="圆角矩形 11"/>
            <p:cNvSpPr/>
            <p:nvPr/>
          </p:nvSpPr>
          <p:spPr>
            <a:xfrm>
              <a:off x="295738" y="1268760"/>
              <a:ext cx="2188030" cy="7920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536" y="1341638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.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git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/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refs/heads/master</a:t>
              </a:r>
            </a:p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750d…</a:t>
              </a:r>
              <a:endParaRPr lang="zh-CN" altLang="en-US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419872" y="2708920"/>
            <a:ext cx="1440160" cy="792088"/>
            <a:chOff x="295738" y="1268760"/>
            <a:chExt cx="2188030" cy="792088"/>
          </a:xfrm>
        </p:grpSpPr>
        <p:sp>
          <p:nvSpPr>
            <p:cNvPr id="18" name="圆角矩形 17"/>
            <p:cNvSpPr/>
            <p:nvPr/>
          </p:nvSpPr>
          <p:spPr>
            <a:xfrm>
              <a:off x="295738" y="1268760"/>
              <a:ext cx="2188030" cy="7920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5536" y="1341638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c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ommit</a:t>
              </a:r>
            </a:p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tree  88bc… </a:t>
              </a:r>
              <a:endParaRPr lang="zh-CN" altLang="en-US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419872" y="4077072"/>
            <a:ext cx="1440160" cy="792088"/>
            <a:chOff x="295738" y="1268760"/>
            <a:chExt cx="2188030" cy="792088"/>
          </a:xfrm>
        </p:grpSpPr>
        <p:sp>
          <p:nvSpPr>
            <p:cNvPr id="34" name="圆角矩形 33"/>
            <p:cNvSpPr/>
            <p:nvPr/>
          </p:nvSpPr>
          <p:spPr>
            <a:xfrm>
              <a:off x="295738" y="1268760"/>
              <a:ext cx="2188030" cy="7920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5536" y="1341638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c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ommit</a:t>
              </a:r>
            </a:p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tree  9909… </a:t>
              </a:r>
              <a:endParaRPr lang="zh-CN" altLang="en-US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364088" y="1484784"/>
            <a:ext cx="2808312" cy="2232248"/>
            <a:chOff x="5220072" y="1484784"/>
            <a:chExt cx="2808312" cy="2232248"/>
          </a:xfrm>
        </p:grpSpPr>
        <p:grpSp>
          <p:nvGrpSpPr>
            <p:cNvPr id="20" name="组合 19"/>
            <p:cNvGrpSpPr/>
            <p:nvPr/>
          </p:nvGrpSpPr>
          <p:grpSpPr>
            <a:xfrm>
              <a:off x="5364088" y="2708920"/>
              <a:ext cx="2520280" cy="792088"/>
              <a:chOff x="295738" y="1268760"/>
              <a:chExt cx="2188030" cy="792088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95738" y="1268760"/>
                <a:ext cx="2188030" cy="79208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5536" y="1341638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</a:rPr>
                  <a:t>tree</a:t>
                </a:r>
                <a:endParaRPr lang="en-US" altLang="zh-CN" b="1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</a:rPr>
                  <a:t>blob  88bc…   index.txt </a:t>
                </a:r>
                <a:endParaRPr lang="zh-CN" altLang="en-US" b="1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364088" y="1700808"/>
              <a:ext cx="2520280" cy="792088"/>
              <a:chOff x="295738" y="1268760"/>
              <a:chExt cx="2188030" cy="792088"/>
            </a:xfrm>
            <a:solidFill>
              <a:schemeClr val="accent2"/>
            </a:solidFill>
          </p:grpSpPr>
          <p:sp>
            <p:nvSpPr>
              <p:cNvPr id="28" name="圆角矩形 27"/>
              <p:cNvSpPr/>
              <p:nvPr/>
            </p:nvSpPr>
            <p:spPr>
              <a:xfrm>
                <a:off x="295738" y="1268760"/>
                <a:ext cx="2188030" cy="792088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31742" y="1480138"/>
                <a:ext cx="2116021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</a:rPr>
                  <a:t>目录结构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5220072" y="1484784"/>
              <a:ext cx="2808312" cy="223224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612832" y="1484784"/>
            <a:ext cx="1935832" cy="2232248"/>
            <a:chOff x="8180784" y="1484784"/>
            <a:chExt cx="1935832" cy="2232248"/>
          </a:xfrm>
        </p:grpSpPr>
        <p:grpSp>
          <p:nvGrpSpPr>
            <p:cNvPr id="23" name="组合 22"/>
            <p:cNvGrpSpPr/>
            <p:nvPr/>
          </p:nvGrpSpPr>
          <p:grpSpPr>
            <a:xfrm>
              <a:off x="8366721" y="2720824"/>
              <a:ext cx="1533871" cy="792088"/>
              <a:chOff x="295738" y="1268760"/>
              <a:chExt cx="2188030" cy="792088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295738" y="1268760"/>
                <a:ext cx="2188030" cy="79208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95536" y="1341638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</a:rPr>
                  <a:t>blob</a:t>
                </a:r>
                <a:endParaRPr lang="en-US" altLang="zh-CN" b="1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</a:rPr>
                  <a:t>Hello world</a:t>
                </a:r>
                <a:endParaRPr lang="zh-CN" altLang="en-US" b="1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366721" y="1700808"/>
              <a:ext cx="1533871" cy="792088"/>
              <a:chOff x="295738" y="1268760"/>
              <a:chExt cx="2188030" cy="792088"/>
            </a:xfrm>
            <a:solidFill>
              <a:schemeClr val="accent2"/>
            </a:solidFill>
          </p:grpSpPr>
          <p:sp>
            <p:nvSpPr>
              <p:cNvPr id="31" name="圆角矩形 30"/>
              <p:cNvSpPr/>
              <p:nvPr/>
            </p:nvSpPr>
            <p:spPr>
              <a:xfrm>
                <a:off x="295738" y="1268760"/>
                <a:ext cx="2188030" cy="792088"/>
              </a:xfrm>
              <a:prstGeom prst="round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95536" y="1341638"/>
                <a:ext cx="2016224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</a:rPr>
                  <a:t>Index.txt</a:t>
                </a:r>
              </a:p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</a:rPr>
                  <a:t>文件</a:t>
                </a: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8180784" y="1484784"/>
              <a:ext cx="1935832" cy="223224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箭头连接符 41"/>
          <p:cNvCxnSpPr>
            <a:stCxn id="6" idx="2"/>
            <a:endCxn id="12" idx="0"/>
          </p:cNvCxnSpPr>
          <p:nvPr/>
        </p:nvCxnSpPr>
        <p:spPr>
          <a:xfrm>
            <a:off x="1581898" y="2060848"/>
            <a:ext cx="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" idx="3"/>
            <a:endCxn id="18" idx="1"/>
          </p:cNvCxnSpPr>
          <p:nvPr/>
        </p:nvCxnSpPr>
        <p:spPr>
          <a:xfrm>
            <a:off x="2861567" y="3104964"/>
            <a:ext cx="55830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8" idx="3"/>
          </p:cNvCxnSpPr>
          <p:nvPr/>
        </p:nvCxnSpPr>
        <p:spPr>
          <a:xfrm flipV="1">
            <a:off x="4860032" y="3104963"/>
            <a:ext cx="504056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8172400" y="3140968"/>
            <a:ext cx="44043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8" idx="2"/>
            <a:endCxn id="34" idx="0"/>
          </p:cNvCxnSpPr>
          <p:nvPr/>
        </p:nvCxnSpPr>
        <p:spPr>
          <a:xfrm>
            <a:off x="4139952" y="3501008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5105894" y="4095027"/>
            <a:ext cx="1662349" cy="996208"/>
            <a:chOff x="295738" y="1268760"/>
            <a:chExt cx="2188030" cy="996208"/>
          </a:xfrm>
          <a:solidFill>
            <a:schemeClr val="accent2"/>
          </a:solidFill>
        </p:grpSpPr>
        <p:sp>
          <p:nvSpPr>
            <p:cNvPr id="54" name="圆角矩形 53"/>
            <p:cNvSpPr/>
            <p:nvPr/>
          </p:nvSpPr>
          <p:spPr>
            <a:xfrm>
              <a:off x="295738" y="1268760"/>
              <a:ext cx="2188030" cy="792088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5536" y="1341638"/>
              <a:ext cx="20162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</a:rPr>
                <a:t>上一个版本的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commit</a:t>
              </a:r>
              <a:endParaRPr lang="zh-CN" altLang="en-US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3275856" y="4005064"/>
            <a:ext cx="3600400" cy="100811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5</cp:revision>
  <dcterms:created xsi:type="dcterms:W3CDTF">2019-08-31T17:15:05Z</dcterms:created>
  <dcterms:modified xsi:type="dcterms:W3CDTF">2019-08-31T17:43:48Z</dcterms:modified>
</cp:coreProperties>
</file>