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8"/>
    <p:restoredTop sz="94651"/>
  </p:normalViewPr>
  <p:slideViewPr>
    <p:cSldViewPr snapToGrid="0" snapToObjects="1">
      <p:cViewPr varScale="1">
        <p:scale>
          <a:sx n="114" d="100"/>
          <a:sy n="114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CDB61-9979-DB4F-8672-34BC6E9E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69ECD9-D857-4D45-8FC9-44641534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B4C19-E67C-BD43-B274-4C3D8400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4D9E8-C99D-1547-81F3-B096C16D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DB113-53E2-914F-857A-7632BDB1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26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BA1B1-E500-1846-9BD5-8F959712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4B4C9E-1912-A04A-A41E-997F84D8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E9729-06EB-F644-B30C-9AE1EEE9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404C5-31BD-214B-B434-9F1A4F61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7E6B5-14CE-9344-887B-BFB71353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37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29C7A9-B41E-AC49-BDA5-4A70ECEEE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17E0CC-6F79-4B44-942C-4D2F0E45F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6B2EC-53E8-E143-82DC-E56738BC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328FE-698B-E84F-B2E3-4B901822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26CC3-ACFF-6840-BE61-E86A2CE8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94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C9532-7AB7-384D-82EF-848A0C7F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E3745-0C56-1C43-9169-EC92F62C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538B7-41CC-824D-B1DE-4D8F2FB3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1C4D9-DB96-8F4C-B9B1-1F2426F3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2E1FC-B1C8-7548-B083-4A1A45D7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78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F519B-3B2D-4549-83BF-C67DB458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85D93-A13C-6A43-9362-473648F57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2C93D-02B9-A741-858B-5DE7B90A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498A3-BF55-7041-93E7-44DCCFB6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D34D3-9C7B-8E4C-AC2E-A95E5D71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7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5B1E3-6228-F342-A5AB-6B4A8240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163E7-17CE-6749-BAC7-92C18B72E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FA3B3-07A8-4B49-B6FF-37CC1259D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D1B78-D245-8A45-9D15-DD9D7968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28B4D9-6B07-CF47-8E16-6BFF655C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D31D3-A410-0D48-BB83-7B4C721B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64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1E024-8EC5-024E-BE18-0E180B3C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FC52B-D360-1840-AF35-97C89E25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82BA99-A7A4-B04E-B910-37E8A92E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39EF93-CFBE-0941-B43E-E45B8BAFF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5C0E50-8AF4-4745-A0FA-34817CA2E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D9A83-5F81-6146-ADDB-47FEC1F7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B9E517-69E6-A34B-A9E3-9A4AF43E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7D0F3A-5679-7C44-B691-3A61CB60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21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3074-8356-6C4F-B695-E92CB5B9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093785-A90F-1B4B-93B5-E4907785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C6F127-5049-9247-A9B4-2EA7796E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027D5A-A9C6-9E46-82B6-7E17E0C1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07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125D6D-59DD-FC40-A1D5-6F68458A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05DB2-619D-6540-84D7-A19A3E57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F6F748-8467-2F4E-9CE3-65BC1F87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06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9C512-7A88-9F42-8675-774C81DE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3A435-13A9-F54E-8D6D-6B29C3A1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DF5AF-2351-5042-B0A1-EFFC662E9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C37A3-6C24-1E4C-8107-2B775109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B4A75-84BD-6C4B-907A-71110F40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E03387-6AC7-0A43-9A5D-F9276308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97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6CA3-EAD4-5E40-8C50-FF215E59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EAA212-22CD-B542-942C-9F6D2938C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265110-AF14-3F49-B173-839C37D1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740E8-851A-1A4B-A42A-33093CEB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706AF-5A20-7040-8348-3E3C660E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38745-05A7-9548-86E3-A3342E13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20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0266C8-46FA-1240-9D8D-7949BDC2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5D514-AB26-534C-B2E0-FF0EE3D03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65DA9-1BD4-C84C-AB8D-289C57691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D0612-0F5E-AE46-BAEE-81B588F8D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E79BF-EFCC-8848-8B85-FF72F472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52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E79B62-1A46-B74F-BF4C-392B548E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13" y="0"/>
            <a:ext cx="6624021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C77B50-B6C2-174D-A187-779B3C702AA4}"/>
              </a:ext>
            </a:extLst>
          </p:cNvPr>
          <p:cNvSpPr txBox="1"/>
          <p:nvPr/>
        </p:nvSpPr>
        <p:spPr>
          <a:xfrm>
            <a:off x="7377953" y="475129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全局视图</a:t>
            </a:r>
            <a:r>
              <a:rPr kumimoji="1" lang="en-US" altLang="zh-CN" dirty="0"/>
              <a:t>:</a:t>
            </a:r>
            <a:r>
              <a:rPr kumimoji="1" lang="zh-CN" altLang="en-US" dirty="0"/>
              <a:t> 根据优先级排列未完成任务</a:t>
            </a:r>
          </a:p>
        </p:txBody>
      </p:sp>
    </p:spTree>
    <p:extLst>
      <p:ext uri="{BB962C8B-B14F-4D97-AF65-F5344CB8AC3E}">
        <p14:creationId xmlns:p14="http://schemas.microsoft.com/office/powerpoint/2010/main" val="420126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E3D33315-31FD-C94B-B17D-9C7A3FFD053F}"/>
              </a:ext>
            </a:extLst>
          </p:cNvPr>
          <p:cNvSpPr/>
          <p:nvPr/>
        </p:nvSpPr>
        <p:spPr>
          <a:xfrm>
            <a:off x="891878" y="1608180"/>
            <a:ext cx="2160000" cy="2160000"/>
          </a:xfrm>
          <a:prstGeom prst="triangle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1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4B19224E-F481-BE4F-BFFC-267445C58F3A}"/>
              </a:ext>
            </a:extLst>
          </p:cNvPr>
          <p:cNvSpPr/>
          <p:nvPr/>
        </p:nvSpPr>
        <p:spPr>
          <a:xfrm>
            <a:off x="3497546" y="1608180"/>
            <a:ext cx="2160000" cy="2160000"/>
          </a:xfrm>
          <a:prstGeom prst="triangle">
            <a:avLst/>
          </a:prstGeom>
          <a:solidFill>
            <a:srgbClr val="F4B44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2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8300B645-06C2-674A-B40D-EC21C8FF4822}"/>
              </a:ext>
            </a:extLst>
          </p:cNvPr>
          <p:cNvSpPr/>
          <p:nvPr/>
        </p:nvSpPr>
        <p:spPr>
          <a:xfrm>
            <a:off x="6103214" y="1608180"/>
            <a:ext cx="2160000" cy="216000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3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7" name="三角形 6">
            <a:extLst>
              <a:ext uri="{FF2B5EF4-FFF2-40B4-BE49-F238E27FC236}">
                <a16:creationId xmlns:a16="http://schemas.microsoft.com/office/drawing/2014/main" id="{5A5C0C05-A5D9-794B-8AE0-3283E221C9CF}"/>
              </a:ext>
            </a:extLst>
          </p:cNvPr>
          <p:cNvSpPr/>
          <p:nvPr/>
        </p:nvSpPr>
        <p:spPr>
          <a:xfrm>
            <a:off x="8708882" y="1608180"/>
            <a:ext cx="2160000" cy="21600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4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78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Macintosh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Kaiti SC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T109317</dc:creator>
  <cp:lastModifiedBy>T109317</cp:lastModifiedBy>
  <cp:revision>5</cp:revision>
  <dcterms:created xsi:type="dcterms:W3CDTF">2021-02-19T01:11:37Z</dcterms:created>
  <dcterms:modified xsi:type="dcterms:W3CDTF">2021-02-19T07:18:40Z</dcterms:modified>
</cp:coreProperties>
</file>