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A46"/>
    <a:srgbClr val="EE372F"/>
    <a:srgbClr val="4272C4"/>
    <a:srgbClr val="FFC000"/>
    <a:srgbClr val="F4524B"/>
    <a:srgbClr val="576E3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1"/>
    <p:restoredTop sz="94651"/>
  </p:normalViewPr>
  <p:slideViewPr>
    <p:cSldViewPr snapToGrid="0" snapToObjects="1">
      <p:cViewPr varScale="1">
        <p:scale>
          <a:sx n="111" d="100"/>
          <a:sy n="111" d="100"/>
        </p:scale>
        <p:origin x="23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C82B5-0552-AB43-9438-EAC43D3A2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5CCA30-9328-2545-8CD1-EAD7A7B31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05101-6083-2F4C-971D-CCBD4089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3F96-A508-8D4E-8ABB-592BDCA58F07}" type="datetimeFigureOut">
              <a:t>2021/9/5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6454A6-60D1-F84D-A716-DA25558E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09DF0-1720-C94C-AD17-73E9119F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4F7B-68E2-C242-8569-83A0312BA2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940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7D91E-9489-EF47-83BB-46FA8682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90B3EB-0549-A248-BFE8-C3862F0F4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9E5F61-BEA9-2745-BD00-58BDF463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3F96-A508-8D4E-8ABB-592BDCA58F07}" type="datetimeFigureOut">
              <a:t>2021/9/5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AB04FC-571E-5D4E-A9E8-A1DBB606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7C736-73C9-E04B-A553-5183C669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4F7B-68E2-C242-8569-83A0312BA2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893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76FA6B-9B6D-E14D-AD26-8D02DAD2B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3503C6-8FBB-494F-AE6D-A44044509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DB5351-C181-074E-9101-E784734D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3F96-A508-8D4E-8ABB-592BDCA58F07}" type="datetimeFigureOut">
              <a:t>2021/9/5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2E2B4-7481-EA4D-BED7-5BE58744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6B29F6-A77E-714B-863F-8B4F4D615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4F7B-68E2-C242-8569-83A0312BA2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960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5CD4B-9C92-EB4D-8E7F-F1E766BC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05311-19F7-4643-A60F-4733EE177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648646-5A57-8849-9B5C-0A8CB213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3F96-A508-8D4E-8ABB-592BDCA58F07}" type="datetimeFigureOut">
              <a:t>2021/9/5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EFA18-0D7E-A244-8890-91321211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993B1A-3971-5949-A17C-05F0BD8F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4F7B-68E2-C242-8569-83A0312BA2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220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DE8A9-94E8-B641-98F9-AE9599851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E8CA9A-99C9-8047-B9CE-641F89088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403DB0-9769-7A46-A1D6-76B53A1F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3F96-A508-8D4E-8ABB-592BDCA58F07}" type="datetimeFigureOut">
              <a:t>2021/9/5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85008C-2F2E-7B4B-955A-AE38F90C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705038-AEBD-064D-9EB1-4383D691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4F7B-68E2-C242-8569-83A0312BA2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940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F4B88-3A65-0142-A7DC-D86A3DF9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491C58-2F6A-2345-8B33-AE72DD914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DDB7D9-584D-184A-8E31-16DFE23E9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FC2824-6008-B842-A028-10BF48C2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3F96-A508-8D4E-8ABB-592BDCA58F07}" type="datetimeFigureOut">
              <a:t>2021/9/5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800C48-20DA-544A-87AE-064277B18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E41C4A-45E2-7547-B081-0BF2DC3F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4F7B-68E2-C242-8569-83A0312BA2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791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FB40C-936B-224B-B1A8-446FAAB95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87FE36-A2B9-D84B-9DDA-6E1428DF2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D96052-CF5C-D442-B3E3-0D219227A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6CDB93-2C9C-274E-BF27-D358E5406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6DA4EE-838D-CD49-9EF2-E08518EF4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81A8AF-6603-BA4F-A64F-EA6BFBBF3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3F96-A508-8D4E-8ABB-592BDCA58F07}" type="datetimeFigureOut">
              <a:t>2021/9/5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6C54BB-95C5-3947-9814-B88D983D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DD5F55-A0F2-C647-8A52-519EB4E5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4F7B-68E2-C242-8569-83A0312BA2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99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517ED-AC3F-0B45-9EC1-B2534EB0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DF0BC3-0627-9347-A8D3-ED166DA3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3F96-A508-8D4E-8ABB-592BDCA58F07}" type="datetimeFigureOut">
              <a:t>2021/9/5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0F50EE-4398-FD48-B9AC-FDCF26F7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807089-617A-994A-9D2F-6A2FABA6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4F7B-68E2-C242-8569-83A0312BA2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015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5B4700-72B3-6843-9552-C3362633B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3F96-A508-8D4E-8ABB-592BDCA58F07}" type="datetimeFigureOut">
              <a:t>2021/9/5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F105BD-3B2A-E04B-AB5A-295E837D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06CD5C-A1F1-054F-99F3-A763EE5C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4F7B-68E2-C242-8569-83A0312BA2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521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13F17-8355-124B-965C-9B93EFE00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F2C92-665B-B949-B820-70FCDD0E4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9BE3B4-7713-F94D-B938-876879F3D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FFAF9E-E805-3943-A6DE-A3317D87D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3F96-A508-8D4E-8ABB-592BDCA58F07}" type="datetimeFigureOut">
              <a:t>2021/9/5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DFF93C-D9BE-734D-9D8D-6E632FB9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F33EE1-9CB0-3848-BDF4-B59C67C7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4F7B-68E2-C242-8569-83A0312BA2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156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4B869-DFDA-A54F-AFBC-8AA68BB8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101A3B-6AEF-5F43-997D-F6B81B699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C20A51-4E1E-9041-9BE7-3CE3792A1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8E752D-5E5D-8F48-A80A-A425DB1C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3F96-A508-8D4E-8ABB-592BDCA58F07}" type="datetimeFigureOut">
              <a:t>2021/9/5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830000-F76C-FC40-B2F8-F52446B7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AA7C8-0C2E-854C-A721-19F5E86B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4F7B-68E2-C242-8569-83A0312BA2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700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C1CC80-98F6-5847-8CB9-C3AD85B9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91DF53-F797-6947-92C0-990DCDF3C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C625AE-8532-8C46-8470-8E21E8783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63F96-A508-8D4E-8ABB-592BDCA58F07}" type="datetimeFigureOut">
              <a:t>2021/9/5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F1BBE-4152-2D49-B742-0310886B2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C40EBB-6C53-904F-8E4C-6F1E174CC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A4F7B-68E2-C242-8569-83A0312BA23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265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1B64F3F4-F302-E140-AB79-C96CD3B3F135}"/>
              </a:ext>
            </a:extLst>
          </p:cNvPr>
          <p:cNvSpPr/>
          <p:nvPr/>
        </p:nvSpPr>
        <p:spPr>
          <a:xfrm>
            <a:off x="7270594" y="3958682"/>
            <a:ext cx="1019472" cy="975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00C8775-5776-C54F-B0CA-050FB2B20F00}"/>
              </a:ext>
            </a:extLst>
          </p:cNvPr>
          <p:cNvSpPr/>
          <p:nvPr/>
        </p:nvSpPr>
        <p:spPr>
          <a:xfrm>
            <a:off x="946008" y="1346538"/>
            <a:ext cx="1694993" cy="1694993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alpha val="45882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5CCBD43-2631-4A4C-9CBE-AF2421DE6C9E}"/>
              </a:ext>
            </a:extLst>
          </p:cNvPr>
          <p:cNvSpPr/>
          <p:nvPr/>
        </p:nvSpPr>
        <p:spPr>
          <a:xfrm rot="651271">
            <a:off x="1176848" y="1577378"/>
            <a:ext cx="1233312" cy="1233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7053B2-1E76-464D-9ED6-18291D05B855}"/>
              </a:ext>
            </a:extLst>
          </p:cNvPr>
          <p:cNvSpPr/>
          <p:nvPr/>
        </p:nvSpPr>
        <p:spPr>
          <a:xfrm rot="18590072">
            <a:off x="1482516" y="1979036"/>
            <a:ext cx="216000" cy="6868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3889421-0777-184A-8F78-09760AF0669F}"/>
              </a:ext>
            </a:extLst>
          </p:cNvPr>
          <p:cNvSpPr/>
          <p:nvPr/>
        </p:nvSpPr>
        <p:spPr>
          <a:xfrm>
            <a:off x="2010787" y="1346536"/>
            <a:ext cx="665771" cy="89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0EC80E-55CA-8949-9398-86F49CF965A2}"/>
              </a:ext>
            </a:extLst>
          </p:cNvPr>
          <p:cNvSpPr/>
          <p:nvPr/>
        </p:nvSpPr>
        <p:spPr>
          <a:xfrm rot="13142351">
            <a:off x="2011342" y="1399623"/>
            <a:ext cx="216000" cy="130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949AB00-6CB9-8045-85C9-351F9EC16A76}"/>
              </a:ext>
            </a:extLst>
          </p:cNvPr>
          <p:cNvSpPr/>
          <p:nvPr/>
        </p:nvSpPr>
        <p:spPr>
          <a:xfrm>
            <a:off x="3741337" y="1346538"/>
            <a:ext cx="1694993" cy="1694993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alpha val="45882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5573753-3259-F04B-8BAA-8E5103C04A8B}"/>
              </a:ext>
            </a:extLst>
          </p:cNvPr>
          <p:cNvSpPr/>
          <p:nvPr/>
        </p:nvSpPr>
        <p:spPr>
          <a:xfrm rot="651271">
            <a:off x="3972177" y="1577378"/>
            <a:ext cx="1233312" cy="1233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C45B036-E9AF-4B47-8757-045362212BC5}"/>
              </a:ext>
            </a:extLst>
          </p:cNvPr>
          <p:cNvSpPr/>
          <p:nvPr/>
        </p:nvSpPr>
        <p:spPr>
          <a:xfrm>
            <a:off x="4806116" y="1346536"/>
            <a:ext cx="630213" cy="892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92662D1B-8056-8F49-B726-4A879108124B}"/>
              </a:ext>
            </a:extLst>
          </p:cNvPr>
          <p:cNvSpPr/>
          <p:nvPr/>
        </p:nvSpPr>
        <p:spPr>
          <a:xfrm rot="5400000">
            <a:off x="10859342" y="1170432"/>
            <a:ext cx="884811" cy="884812"/>
          </a:xfrm>
          <a:custGeom>
            <a:avLst/>
            <a:gdLst>
              <a:gd name="connsiteX0" fmla="*/ 0 w 884811"/>
              <a:gd name="connsiteY0" fmla="*/ 884812 h 884812"/>
              <a:gd name="connsiteX1" fmla="*/ 3538 w 884811"/>
              <a:gd name="connsiteY1" fmla="*/ 814749 h 884812"/>
              <a:gd name="connsiteX2" fmla="*/ 814749 w 884811"/>
              <a:gd name="connsiteY2" fmla="*/ 3538 h 884812"/>
              <a:gd name="connsiteX3" fmla="*/ 884811 w 884811"/>
              <a:gd name="connsiteY3" fmla="*/ 0 h 884812"/>
              <a:gd name="connsiteX4" fmla="*/ 884811 w 884811"/>
              <a:gd name="connsiteY4" fmla="*/ 884812 h 884812"/>
              <a:gd name="connsiteX5" fmla="*/ 0 w 884811"/>
              <a:gd name="connsiteY5" fmla="*/ 884812 h 88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811" h="884812">
                <a:moveTo>
                  <a:pt x="0" y="884812"/>
                </a:moveTo>
                <a:lnTo>
                  <a:pt x="3538" y="814749"/>
                </a:lnTo>
                <a:cubicBezTo>
                  <a:pt x="46976" y="387021"/>
                  <a:pt x="387021" y="46976"/>
                  <a:pt x="814749" y="3538"/>
                </a:cubicBezTo>
                <a:lnTo>
                  <a:pt x="884811" y="0"/>
                </a:lnTo>
                <a:lnTo>
                  <a:pt x="884811" y="884812"/>
                </a:lnTo>
                <a:lnTo>
                  <a:pt x="0" y="884812"/>
                </a:lnTo>
                <a:close/>
              </a:path>
            </a:pathLst>
          </a:custGeom>
          <a:solidFill>
            <a:srgbClr val="F45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4" name="任意形状 23">
            <a:extLst>
              <a:ext uri="{FF2B5EF4-FFF2-40B4-BE49-F238E27FC236}">
                <a16:creationId xmlns:a16="http://schemas.microsoft.com/office/drawing/2014/main" id="{835773C5-D7FF-BF43-9165-3EE1ACE6A518}"/>
              </a:ext>
            </a:extLst>
          </p:cNvPr>
          <p:cNvSpPr/>
          <p:nvPr/>
        </p:nvSpPr>
        <p:spPr>
          <a:xfrm rot="5400000">
            <a:off x="9873056" y="1226188"/>
            <a:ext cx="884811" cy="884811"/>
          </a:xfrm>
          <a:custGeom>
            <a:avLst/>
            <a:gdLst>
              <a:gd name="connsiteX0" fmla="*/ 0 w 884811"/>
              <a:gd name="connsiteY0" fmla="*/ 0 h 884811"/>
              <a:gd name="connsiteX1" fmla="*/ 884811 w 884811"/>
              <a:gd name="connsiteY1" fmla="*/ 0 h 884811"/>
              <a:gd name="connsiteX2" fmla="*/ 884811 w 884811"/>
              <a:gd name="connsiteY2" fmla="*/ 884811 h 884811"/>
              <a:gd name="connsiteX3" fmla="*/ 814749 w 884811"/>
              <a:gd name="connsiteY3" fmla="*/ 881273 h 884811"/>
              <a:gd name="connsiteX4" fmla="*/ 3538 w 884811"/>
              <a:gd name="connsiteY4" fmla="*/ 70062 h 884811"/>
              <a:gd name="connsiteX5" fmla="*/ 0 w 884811"/>
              <a:gd name="connsiteY5" fmla="*/ 0 h 884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811" h="884811">
                <a:moveTo>
                  <a:pt x="0" y="0"/>
                </a:moveTo>
                <a:lnTo>
                  <a:pt x="884811" y="0"/>
                </a:lnTo>
                <a:lnTo>
                  <a:pt x="884811" y="884811"/>
                </a:lnTo>
                <a:lnTo>
                  <a:pt x="814749" y="881273"/>
                </a:lnTo>
                <a:cubicBezTo>
                  <a:pt x="387021" y="837835"/>
                  <a:pt x="46976" y="497791"/>
                  <a:pt x="3538" y="70062"/>
                </a:cubicBezTo>
                <a:lnTo>
                  <a:pt x="0" y="0"/>
                </a:lnTo>
                <a:close/>
              </a:path>
            </a:pathLst>
          </a:custGeom>
          <a:solidFill>
            <a:srgbClr val="576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FA50EA15-5506-E044-89B9-8E51BC2B96B2}"/>
              </a:ext>
            </a:extLst>
          </p:cNvPr>
          <p:cNvSpPr/>
          <p:nvPr/>
        </p:nvSpPr>
        <p:spPr>
          <a:xfrm rot="5400000">
            <a:off x="9873055" y="2156719"/>
            <a:ext cx="884812" cy="884811"/>
          </a:xfrm>
          <a:custGeom>
            <a:avLst/>
            <a:gdLst>
              <a:gd name="connsiteX0" fmla="*/ 0 w 884812"/>
              <a:gd name="connsiteY0" fmla="*/ 884811 h 884811"/>
              <a:gd name="connsiteX1" fmla="*/ 0 w 884812"/>
              <a:gd name="connsiteY1" fmla="*/ 0 h 884811"/>
              <a:gd name="connsiteX2" fmla="*/ 884812 w 884812"/>
              <a:gd name="connsiteY2" fmla="*/ 0 h 884811"/>
              <a:gd name="connsiteX3" fmla="*/ 881274 w 884812"/>
              <a:gd name="connsiteY3" fmla="*/ 70062 h 884811"/>
              <a:gd name="connsiteX4" fmla="*/ 70063 w 884812"/>
              <a:gd name="connsiteY4" fmla="*/ 881273 h 884811"/>
              <a:gd name="connsiteX5" fmla="*/ 0 w 884812"/>
              <a:gd name="connsiteY5" fmla="*/ 884811 h 884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812" h="884811">
                <a:moveTo>
                  <a:pt x="0" y="884811"/>
                </a:moveTo>
                <a:lnTo>
                  <a:pt x="0" y="0"/>
                </a:lnTo>
                <a:lnTo>
                  <a:pt x="884812" y="0"/>
                </a:lnTo>
                <a:lnTo>
                  <a:pt x="881274" y="70062"/>
                </a:lnTo>
                <a:cubicBezTo>
                  <a:pt x="837836" y="497791"/>
                  <a:pt x="497792" y="837835"/>
                  <a:pt x="70063" y="881273"/>
                </a:cubicBezTo>
                <a:lnTo>
                  <a:pt x="0" y="88481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任意形状 18">
            <a:extLst>
              <a:ext uri="{FF2B5EF4-FFF2-40B4-BE49-F238E27FC236}">
                <a16:creationId xmlns:a16="http://schemas.microsoft.com/office/drawing/2014/main" id="{5A73BA43-4B7F-C343-8C9C-8391E0DBB277}"/>
              </a:ext>
            </a:extLst>
          </p:cNvPr>
          <p:cNvSpPr/>
          <p:nvPr/>
        </p:nvSpPr>
        <p:spPr>
          <a:xfrm rot="5400000">
            <a:off x="10803586" y="2156718"/>
            <a:ext cx="884812" cy="884812"/>
          </a:xfrm>
          <a:custGeom>
            <a:avLst/>
            <a:gdLst>
              <a:gd name="connsiteX0" fmla="*/ 0 w 884812"/>
              <a:gd name="connsiteY0" fmla="*/ 884812 h 884812"/>
              <a:gd name="connsiteX1" fmla="*/ 0 w 884812"/>
              <a:gd name="connsiteY1" fmla="*/ 0 h 884812"/>
              <a:gd name="connsiteX2" fmla="*/ 70063 w 884812"/>
              <a:gd name="connsiteY2" fmla="*/ 3538 h 884812"/>
              <a:gd name="connsiteX3" fmla="*/ 881274 w 884812"/>
              <a:gd name="connsiteY3" fmla="*/ 814749 h 884812"/>
              <a:gd name="connsiteX4" fmla="*/ 884812 w 884812"/>
              <a:gd name="connsiteY4" fmla="*/ 884812 h 884812"/>
              <a:gd name="connsiteX5" fmla="*/ 0 w 884812"/>
              <a:gd name="connsiteY5" fmla="*/ 884812 h 88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812" h="884812">
                <a:moveTo>
                  <a:pt x="0" y="884812"/>
                </a:moveTo>
                <a:lnTo>
                  <a:pt x="0" y="0"/>
                </a:lnTo>
                <a:lnTo>
                  <a:pt x="70063" y="3538"/>
                </a:lnTo>
                <a:cubicBezTo>
                  <a:pt x="497792" y="46976"/>
                  <a:pt x="837836" y="387021"/>
                  <a:pt x="881274" y="814749"/>
                </a:cubicBezTo>
                <a:lnTo>
                  <a:pt x="884812" y="884812"/>
                </a:lnTo>
                <a:lnTo>
                  <a:pt x="0" y="884812"/>
                </a:lnTo>
                <a:close/>
              </a:path>
            </a:pathLst>
          </a:custGeom>
          <a:solidFill>
            <a:srgbClr val="42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6BC7FEE-D413-5C42-8E8C-4B45A5DBEA2B}"/>
              </a:ext>
            </a:extLst>
          </p:cNvPr>
          <p:cNvSpPr/>
          <p:nvPr/>
        </p:nvSpPr>
        <p:spPr>
          <a:xfrm>
            <a:off x="6922107" y="1226190"/>
            <a:ext cx="1694993" cy="1694993"/>
          </a:xfrm>
          <a:prstGeom prst="ellipse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alpha val="45882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3AF7D34-41C5-E442-B888-A007B1F54817}"/>
              </a:ext>
            </a:extLst>
          </p:cNvPr>
          <p:cNvSpPr/>
          <p:nvPr/>
        </p:nvSpPr>
        <p:spPr>
          <a:xfrm rot="651271">
            <a:off x="7152947" y="1457030"/>
            <a:ext cx="1233312" cy="1233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86445E0-50F7-6D44-AD35-FF1CDBE1FD82}"/>
              </a:ext>
            </a:extLst>
          </p:cNvPr>
          <p:cNvSpPr/>
          <p:nvPr/>
        </p:nvSpPr>
        <p:spPr>
          <a:xfrm>
            <a:off x="7986886" y="1226188"/>
            <a:ext cx="665771" cy="892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E5C3F0E-22E1-334E-97F1-244E8AC2690A}"/>
              </a:ext>
            </a:extLst>
          </p:cNvPr>
          <p:cNvSpPr txBox="1"/>
          <p:nvPr/>
        </p:nvSpPr>
        <p:spPr>
          <a:xfrm>
            <a:off x="7453581" y="1439302"/>
            <a:ext cx="6976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200" b="1"/>
              <a:t>1</a:t>
            </a:r>
            <a:endParaRPr kumimoji="1" lang="zh-CN" altLang="en-US" sz="7200" b="1"/>
          </a:p>
        </p:txBody>
      </p:sp>
      <p:sp>
        <p:nvSpPr>
          <p:cNvPr id="38" name="任意形状 37">
            <a:extLst>
              <a:ext uri="{FF2B5EF4-FFF2-40B4-BE49-F238E27FC236}">
                <a16:creationId xmlns:a16="http://schemas.microsoft.com/office/drawing/2014/main" id="{2DA2D837-67F3-A541-9E93-28F1004B6F04}"/>
              </a:ext>
            </a:extLst>
          </p:cNvPr>
          <p:cNvSpPr/>
          <p:nvPr/>
        </p:nvSpPr>
        <p:spPr>
          <a:xfrm rot="5400000">
            <a:off x="7327197" y="3993736"/>
            <a:ext cx="884811" cy="884812"/>
          </a:xfrm>
          <a:custGeom>
            <a:avLst/>
            <a:gdLst>
              <a:gd name="connsiteX0" fmla="*/ 0 w 884811"/>
              <a:gd name="connsiteY0" fmla="*/ 884812 h 884812"/>
              <a:gd name="connsiteX1" fmla="*/ 3538 w 884811"/>
              <a:gd name="connsiteY1" fmla="*/ 814749 h 884812"/>
              <a:gd name="connsiteX2" fmla="*/ 814749 w 884811"/>
              <a:gd name="connsiteY2" fmla="*/ 3538 h 884812"/>
              <a:gd name="connsiteX3" fmla="*/ 884811 w 884811"/>
              <a:gd name="connsiteY3" fmla="*/ 0 h 884812"/>
              <a:gd name="connsiteX4" fmla="*/ 884811 w 884811"/>
              <a:gd name="connsiteY4" fmla="*/ 884812 h 884812"/>
              <a:gd name="connsiteX5" fmla="*/ 0 w 884811"/>
              <a:gd name="connsiteY5" fmla="*/ 884812 h 88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4811" h="884812">
                <a:moveTo>
                  <a:pt x="0" y="884812"/>
                </a:moveTo>
                <a:lnTo>
                  <a:pt x="3538" y="814749"/>
                </a:lnTo>
                <a:cubicBezTo>
                  <a:pt x="46976" y="387021"/>
                  <a:pt x="387021" y="46976"/>
                  <a:pt x="814749" y="3538"/>
                </a:cubicBezTo>
                <a:lnTo>
                  <a:pt x="884811" y="0"/>
                </a:lnTo>
                <a:lnTo>
                  <a:pt x="884811" y="884812"/>
                </a:lnTo>
                <a:lnTo>
                  <a:pt x="0" y="884812"/>
                </a:lnTo>
                <a:close/>
              </a:path>
            </a:pathLst>
          </a:custGeom>
          <a:solidFill>
            <a:srgbClr val="F452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1026" name="Picture 2" descr="Work icon male person profile avatar symbol Vector Image">
            <a:extLst>
              <a:ext uri="{FF2B5EF4-FFF2-40B4-BE49-F238E27FC236}">
                <a16:creationId xmlns:a16="http://schemas.microsoft.com/office/drawing/2014/main" id="{A68E686D-21CE-9242-B267-D2769D8580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46" t="25304" r="6671" b="30889"/>
          <a:stretch/>
        </p:blipFill>
        <p:spPr bwMode="auto">
          <a:xfrm>
            <a:off x="2977376" y="4215160"/>
            <a:ext cx="1170878" cy="129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任意形状 20">
            <a:extLst>
              <a:ext uri="{FF2B5EF4-FFF2-40B4-BE49-F238E27FC236}">
                <a16:creationId xmlns:a16="http://schemas.microsoft.com/office/drawing/2014/main" id="{703F3B17-C715-D547-87F8-71378B383D3B}"/>
              </a:ext>
            </a:extLst>
          </p:cNvPr>
          <p:cNvSpPr/>
          <p:nvPr/>
        </p:nvSpPr>
        <p:spPr>
          <a:xfrm>
            <a:off x="1071754" y="4661149"/>
            <a:ext cx="648652" cy="647700"/>
          </a:xfrm>
          <a:custGeom>
            <a:avLst/>
            <a:gdLst>
              <a:gd name="connsiteX0" fmla="*/ 323850 w 648652"/>
              <a:gd name="connsiteY0" fmla="*/ 438150 h 647700"/>
              <a:gd name="connsiteX1" fmla="*/ 209550 w 648652"/>
              <a:gd name="connsiteY1" fmla="*/ 323850 h 647700"/>
              <a:gd name="connsiteX2" fmla="*/ 323850 w 648652"/>
              <a:gd name="connsiteY2" fmla="*/ 209550 h 647700"/>
              <a:gd name="connsiteX3" fmla="*/ 438150 w 648652"/>
              <a:gd name="connsiteY3" fmla="*/ 323850 h 647700"/>
              <a:gd name="connsiteX4" fmla="*/ 323850 w 648652"/>
              <a:gd name="connsiteY4" fmla="*/ 438150 h 647700"/>
              <a:gd name="connsiteX5" fmla="*/ 581025 w 648652"/>
              <a:gd name="connsiteY5" fmla="*/ 252413 h 647700"/>
              <a:gd name="connsiteX6" fmla="*/ 556260 w 648652"/>
              <a:gd name="connsiteY6" fmla="*/ 193358 h 647700"/>
              <a:gd name="connsiteX7" fmla="*/ 580073 w 648652"/>
              <a:gd name="connsiteY7" fmla="*/ 121920 h 647700"/>
              <a:gd name="connsiteX8" fmla="*/ 525780 w 648652"/>
              <a:gd name="connsiteY8" fmla="*/ 67628 h 647700"/>
              <a:gd name="connsiteX9" fmla="*/ 454343 w 648652"/>
              <a:gd name="connsiteY9" fmla="*/ 91440 h 647700"/>
              <a:gd name="connsiteX10" fmla="*/ 394335 w 648652"/>
              <a:gd name="connsiteY10" fmla="*/ 66675 h 647700"/>
              <a:gd name="connsiteX11" fmla="*/ 361950 w 648652"/>
              <a:gd name="connsiteY11" fmla="*/ 0 h 647700"/>
              <a:gd name="connsiteX12" fmla="*/ 285750 w 648652"/>
              <a:gd name="connsiteY12" fmla="*/ 0 h 647700"/>
              <a:gd name="connsiteX13" fmla="*/ 252413 w 648652"/>
              <a:gd name="connsiteY13" fmla="*/ 66675 h 647700"/>
              <a:gd name="connsiteX14" fmla="*/ 193358 w 648652"/>
              <a:gd name="connsiteY14" fmla="*/ 91440 h 647700"/>
              <a:gd name="connsiteX15" fmla="*/ 121920 w 648652"/>
              <a:gd name="connsiteY15" fmla="*/ 67628 h 647700"/>
              <a:gd name="connsiteX16" fmla="*/ 67628 w 648652"/>
              <a:gd name="connsiteY16" fmla="*/ 121920 h 647700"/>
              <a:gd name="connsiteX17" fmla="*/ 91440 w 648652"/>
              <a:gd name="connsiteY17" fmla="*/ 193358 h 647700"/>
              <a:gd name="connsiteX18" fmla="*/ 66675 w 648652"/>
              <a:gd name="connsiteY18" fmla="*/ 253365 h 647700"/>
              <a:gd name="connsiteX19" fmla="*/ 0 w 648652"/>
              <a:gd name="connsiteY19" fmla="*/ 285750 h 647700"/>
              <a:gd name="connsiteX20" fmla="*/ 0 w 648652"/>
              <a:gd name="connsiteY20" fmla="*/ 361950 h 647700"/>
              <a:gd name="connsiteX21" fmla="*/ 66675 w 648652"/>
              <a:gd name="connsiteY21" fmla="*/ 395288 h 647700"/>
              <a:gd name="connsiteX22" fmla="*/ 91440 w 648652"/>
              <a:gd name="connsiteY22" fmla="*/ 454343 h 647700"/>
              <a:gd name="connsiteX23" fmla="*/ 67628 w 648652"/>
              <a:gd name="connsiteY23" fmla="*/ 525780 h 647700"/>
              <a:gd name="connsiteX24" fmla="*/ 121920 w 648652"/>
              <a:gd name="connsiteY24" fmla="*/ 580073 h 647700"/>
              <a:gd name="connsiteX25" fmla="*/ 193358 w 648652"/>
              <a:gd name="connsiteY25" fmla="*/ 556260 h 647700"/>
              <a:gd name="connsiteX26" fmla="*/ 253365 w 648652"/>
              <a:gd name="connsiteY26" fmla="*/ 581025 h 647700"/>
              <a:gd name="connsiteX27" fmla="*/ 286703 w 648652"/>
              <a:gd name="connsiteY27" fmla="*/ 647700 h 647700"/>
              <a:gd name="connsiteX28" fmla="*/ 362903 w 648652"/>
              <a:gd name="connsiteY28" fmla="*/ 647700 h 647700"/>
              <a:gd name="connsiteX29" fmla="*/ 396240 w 648652"/>
              <a:gd name="connsiteY29" fmla="*/ 581025 h 647700"/>
              <a:gd name="connsiteX30" fmla="*/ 455295 w 648652"/>
              <a:gd name="connsiteY30" fmla="*/ 556260 h 647700"/>
              <a:gd name="connsiteX31" fmla="*/ 526733 w 648652"/>
              <a:gd name="connsiteY31" fmla="*/ 580073 h 647700"/>
              <a:gd name="connsiteX32" fmla="*/ 581025 w 648652"/>
              <a:gd name="connsiteY32" fmla="*/ 525780 h 647700"/>
              <a:gd name="connsiteX33" fmla="*/ 557213 w 648652"/>
              <a:gd name="connsiteY33" fmla="*/ 454343 h 647700"/>
              <a:gd name="connsiteX34" fmla="*/ 581978 w 648652"/>
              <a:gd name="connsiteY34" fmla="*/ 394335 h 647700"/>
              <a:gd name="connsiteX35" fmla="*/ 648653 w 648652"/>
              <a:gd name="connsiteY35" fmla="*/ 360998 h 647700"/>
              <a:gd name="connsiteX36" fmla="*/ 648653 w 648652"/>
              <a:gd name="connsiteY36" fmla="*/ 284798 h 647700"/>
              <a:gd name="connsiteX37" fmla="*/ 581025 w 648652"/>
              <a:gd name="connsiteY37" fmla="*/ 252413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48652" h="647700">
                <a:moveTo>
                  <a:pt x="323850" y="438150"/>
                </a:moveTo>
                <a:cubicBezTo>
                  <a:pt x="260985" y="438150"/>
                  <a:pt x="209550" y="386715"/>
                  <a:pt x="209550" y="323850"/>
                </a:cubicBezTo>
                <a:cubicBezTo>
                  <a:pt x="209550" y="260985"/>
                  <a:pt x="260985" y="209550"/>
                  <a:pt x="323850" y="209550"/>
                </a:cubicBezTo>
                <a:cubicBezTo>
                  <a:pt x="386715" y="209550"/>
                  <a:pt x="438150" y="260985"/>
                  <a:pt x="438150" y="323850"/>
                </a:cubicBezTo>
                <a:cubicBezTo>
                  <a:pt x="438150" y="386715"/>
                  <a:pt x="386715" y="438150"/>
                  <a:pt x="323850" y="438150"/>
                </a:cubicBezTo>
                <a:close/>
                <a:moveTo>
                  <a:pt x="581025" y="252413"/>
                </a:moveTo>
                <a:cubicBezTo>
                  <a:pt x="575310" y="231458"/>
                  <a:pt x="566738" y="211455"/>
                  <a:pt x="556260" y="193358"/>
                </a:cubicBezTo>
                <a:lnTo>
                  <a:pt x="580073" y="121920"/>
                </a:lnTo>
                <a:lnTo>
                  <a:pt x="525780" y="67628"/>
                </a:lnTo>
                <a:lnTo>
                  <a:pt x="454343" y="91440"/>
                </a:lnTo>
                <a:cubicBezTo>
                  <a:pt x="435293" y="80963"/>
                  <a:pt x="415290" y="72390"/>
                  <a:pt x="394335" y="66675"/>
                </a:cubicBezTo>
                <a:lnTo>
                  <a:pt x="361950" y="0"/>
                </a:lnTo>
                <a:lnTo>
                  <a:pt x="285750" y="0"/>
                </a:lnTo>
                <a:lnTo>
                  <a:pt x="252413" y="66675"/>
                </a:lnTo>
                <a:cubicBezTo>
                  <a:pt x="231458" y="72390"/>
                  <a:pt x="211455" y="80963"/>
                  <a:pt x="193358" y="91440"/>
                </a:cubicBezTo>
                <a:lnTo>
                  <a:pt x="121920" y="67628"/>
                </a:lnTo>
                <a:lnTo>
                  <a:pt x="67628" y="121920"/>
                </a:lnTo>
                <a:lnTo>
                  <a:pt x="91440" y="193358"/>
                </a:lnTo>
                <a:cubicBezTo>
                  <a:pt x="80963" y="212408"/>
                  <a:pt x="72390" y="232410"/>
                  <a:pt x="66675" y="253365"/>
                </a:cubicBezTo>
                <a:lnTo>
                  <a:pt x="0" y="285750"/>
                </a:lnTo>
                <a:lnTo>
                  <a:pt x="0" y="361950"/>
                </a:lnTo>
                <a:lnTo>
                  <a:pt x="66675" y="395288"/>
                </a:lnTo>
                <a:cubicBezTo>
                  <a:pt x="72390" y="416243"/>
                  <a:pt x="80963" y="436245"/>
                  <a:pt x="91440" y="454343"/>
                </a:cubicBezTo>
                <a:lnTo>
                  <a:pt x="67628" y="525780"/>
                </a:lnTo>
                <a:lnTo>
                  <a:pt x="121920" y="580073"/>
                </a:lnTo>
                <a:lnTo>
                  <a:pt x="193358" y="556260"/>
                </a:lnTo>
                <a:cubicBezTo>
                  <a:pt x="212408" y="566738"/>
                  <a:pt x="232410" y="575310"/>
                  <a:pt x="253365" y="581025"/>
                </a:cubicBezTo>
                <a:lnTo>
                  <a:pt x="286703" y="647700"/>
                </a:lnTo>
                <a:lnTo>
                  <a:pt x="362903" y="647700"/>
                </a:lnTo>
                <a:lnTo>
                  <a:pt x="396240" y="581025"/>
                </a:lnTo>
                <a:cubicBezTo>
                  <a:pt x="417195" y="575310"/>
                  <a:pt x="437198" y="566738"/>
                  <a:pt x="455295" y="556260"/>
                </a:cubicBezTo>
                <a:lnTo>
                  <a:pt x="526733" y="580073"/>
                </a:lnTo>
                <a:lnTo>
                  <a:pt x="581025" y="525780"/>
                </a:lnTo>
                <a:lnTo>
                  <a:pt x="557213" y="454343"/>
                </a:lnTo>
                <a:cubicBezTo>
                  <a:pt x="567690" y="435293"/>
                  <a:pt x="576263" y="415290"/>
                  <a:pt x="581978" y="394335"/>
                </a:cubicBezTo>
                <a:lnTo>
                  <a:pt x="648653" y="360998"/>
                </a:lnTo>
                <a:lnTo>
                  <a:pt x="648653" y="284798"/>
                </a:lnTo>
                <a:lnTo>
                  <a:pt x="581025" y="252413"/>
                </a:lnTo>
                <a:close/>
              </a:path>
            </a:pathLst>
          </a:custGeom>
          <a:noFill/>
          <a:ln w="38100" cap="flat">
            <a:solidFill>
              <a:srgbClr val="EE372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64893293-A68E-F349-8DC6-69BEAEBFD40E}"/>
              </a:ext>
            </a:extLst>
          </p:cNvPr>
          <p:cNvSpPr/>
          <p:nvPr/>
        </p:nvSpPr>
        <p:spPr>
          <a:xfrm>
            <a:off x="5005086" y="4840259"/>
            <a:ext cx="1090914" cy="1090914"/>
          </a:xfrm>
          <a:prstGeom prst="ellipse">
            <a:avLst/>
          </a:prstGeom>
          <a:solidFill>
            <a:srgbClr val="52B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3" name="图形 22" descr="Add 纯色填充">
            <a:extLst>
              <a:ext uri="{FF2B5EF4-FFF2-40B4-BE49-F238E27FC236}">
                <a16:creationId xmlns:a16="http://schemas.microsoft.com/office/drawing/2014/main" id="{50DF216C-6193-324E-9F4D-AC679D4BE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3343" y="4928516"/>
            <a:ext cx="914400" cy="914400"/>
          </a:xfrm>
          <a:prstGeom prst="rect">
            <a:avLst/>
          </a:prstGeom>
        </p:spPr>
      </p:pic>
      <p:pic>
        <p:nvPicPr>
          <p:cNvPr id="26" name="图形 25" descr="Add 轮廓">
            <a:extLst>
              <a:ext uri="{FF2B5EF4-FFF2-40B4-BE49-F238E27FC236}">
                <a16:creationId xmlns:a16="http://schemas.microsoft.com/office/drawing/2014/main" id="{6880B5E0-CC02-F247-988E-9FFFBA22E8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93343" y="49285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7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ork icon male person profile avatar symbol Vector Image">
            <a:extLst>
              <a:ext uri="{FF2B5EF4-FFF2-40B4-BE49-F238E27FC236}">
                <a16:creationId xmlns:a16="http://schemas.microsoft.com/office/drawing/2014/main" id="{D81F81C4-D7E8-1145-B1B7-585F4C4D0B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180" b="65236" l="54630" r="88889">
                        <a14:foregroundMark x1="56481" y1="30901" x2="56481" y2="30901"/>
                        <a14:foregroundMark x1="68519" y1="31330" x2="68519" y2="31330"/>
                        <a14:foregroundMark x1="68981" y1="26609" x2="68981" y2="26609"/>
                        <a14:foregroundMark x1="61111" y1="39485" x2="61111" y2="39485"/>
                        <a14:foregroundMark x1="81481" y1="52790" x2="81481" y2="52790"/>
                        <a14:foregroundMark x1="83796" y1="65236" x2="83796" y2="65236"/>
                        <a14:foregroundMark x1="71296" y1="38627" x2="71296" y2="38627"/>
                        <a14:foregroundMark x1="68056" y1="41202" x2="68056" y2="41202"/>
                        <a14:foregroundMark x1="60648" y1="47639" x2="60648" y2="47639"/>
                        <a14:foregroundMark x1="67593" y1="47210" x2="67593" y2="47210"/>
                        <a14:foregroundMark x1="67593" y1="49785" x2="67593" y2="49785"/>
                        <a14:foregroundMark x1="61574" y1="55794" x2="61574" y2="55794"/>
                        <a14:foregroundMark x1="68056" y1="55794" x2="68056" y2="55794"/>
                        <a14:foregroundMark x1="67593" y1="58369" x2="67593" y2="583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646" t="25304" r="6671" b="30889"/>
          <a:stretch/>
        </p:blipFill>
        <p:spPr bwMode="auto">
          <a:xfrm>
            <a:off x="3847170" y="1828801"/>
            <a:ext cx="802889" cy="88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形 2" descr="放大镜 轮廓">
            <a:extLst>
              <a:ext uri="{FF2B5EF4-FFF2-40B4-BE49-F238E27FC236}">
                <a16:creationId xmlns:a16="http://schemas.microsoft.com/office/drawing/2014/main" id="{5B978DC3-6043-8448-B2E1-39DB1643D3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6" name="图形 5" descr="放大镜 纯色填充">
            <a:extLst>
              <a:ext uri="{FF2B5EF4-FFF2-40B4-BE49-F238E27FC236}">
                <a16:creationId xmlns:a16="http://schemas.microsoft.com/office/drawing/2014/main" id="{55712ADB-E887-6A43-A61C-581E03C979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91691" y="2057400"/>
            <a:ext cx="914400" cy="914400"/>
          </a:xfrm>
          <a:prstGeom prst="rect">
            <a:avLst/>
          </a:prstGeom>
        </p:spPr>
      </p:pic>
      <p:pic>
        <p:nvPicPr>
          <p:cNvPr id="8" name="图形 7" descr="火炬 纯色填充">
            <a:extLst>
              <a:ext uri="{FF2B5EF4-FFF2-40B4-BE49-F238E27FC236}">
                <a16:creationId xmlns:a16="http://schemas.microsoft.com/office/drawing/2014/main" id="{16306227-6EDA-6449-9AB7-B1B8C10A3C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42162" y="2207871"/>
            <a:ext cx="426335" cy="42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2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ffice Working Icon - Working Hours Icon - Free Transparent PNG Clipart  Images Download">
            <a:extLst>
              <a:ext uri="{FF2B5EF4-FFF2-40B4-BE49-F238E27FC236}">
                <a16:creationId xmlns:a16="http://schemas.microsoft.com/office/drawing/2014/main" id="{F2AFBB5B-491E-3643-A995-D502CFFFC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4048" y1="25676" x2="34048" y2="25676"/>
                        <a14:foregroundMark x1="35119" y1="45608" x2="35119" y2="45608"/>
                        <a14:foregroundMark x1="24048" y1="60811" x2="24048" y2="60811"/>
                        <a14:foregroundMark x1="59286" y1="61486" x2="59286" y2="61486"/>
                        <a14:foregroundMark x1="61667" y1="29730" x2="61667" y2="29730"/>
                      </a14:backgroundRemoval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01" t="11057" r="20053" b="11057"/>
          <a:stretch/>
        </p:blipFill>
        <p:spPr bwMode="auto">
          <a:xfrm>
            <a:off x="4962292" y="2341756"/>
            <a:ext cx="1761893" cy="161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77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9DF98461-686A-2443-84B1-D515C06B32A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8333" y1="70000" x2="28333" y2="7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28067" y="2156749"/>
            <a:ext cx="1064389" cy="106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1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</Words>
  <Application>Microsoft Macintosh PowerPoint</Application>
  <PresentationFormat>宽屏</PresentationFormat>
  <Paragraphs>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T109317</dc:creator>
  <cp:lastModifiedBy>T109317</cp:lastModifiedBy>
  <cp:revision>32</cp:revision>
  <dcterms:created xsi:type="dcterms:W3CDTF">2021-09-04T11:03:09Z</dcterms:created>
  <dcterms:modified xsi:type="dcterms:W3CDTF">2021-09-05T06:36:45Z</dcterms:modified>
</cp:coreProperties>
</file>